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1" r:id="rId3"/>
    <p:sldId id="262" r:id="rId4"/>
    <p:sldId id="268" r:id="rId5"/>
    <p:sldId id="266" r:id="rId6"/>
    <p:sldId id="270" r:id="rId7"/>
    <p:sldId id="271" r:id="rId8"/>
    <p:sldId id="267" r:id="rId9"/>
    <p:sldId id="284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2" r:id="rId18"/>
    <p:sldId id="280" r:id="rId19"/>
    <p:sldId id="281" r:id="rId20"/>
    <p:sldId id="283" r:id="rId21"/>
    <p:sldId id="26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4" autoAdjust="0"/>
    <p:restoredTop sz="86530" autoAdjust="0"/>
  </p:normalViewPr>
  <p:slideViewPr>
    <p:cSldViewPr>
      <p:cViewPr>
        <p:scale>
          <a:sx n="66" d="100"/>
          <a:sy n="66" d="100"/>
        </p:scale>
        <p:origin x="-2064" y="-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lexey\Documents\Python\mallowsSample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xey\Documents\Python\interchangeSample.csv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xey\Documents\Python\CycleLength100n99q.csv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xey\Documents\Python\CycleLength1000n9q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663899177052682E-2"/>
          <c:y val="3.7072869834488348E-2"/>
          <c:w val="0.74360970144753669"/>
          <c:h val="0.89707104829561923"/>
        </c:manualLayout>
      </c:layout>
      <c:scatterChart>
        <c:scatterStyle val="lineMarker"/>
        <c:varyColors val="0"/>
        <c:ser>
          <c:idx val="0"/>
          <c:order val="0"/>
          <c:tx>
            <c:strRef>
              <c:f>mallowsSample!$B$1</c:f>
              <c:strCache>
                <c:ptCount val="1"/>
                <c:pt idx="0">
                  <c:v>y=pi(x)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3"/>
          </c:marker>
          <c:xVal>
            <c:numRef>
              <c:f>mallowsSample!$A$2:$A$1001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mallowsSample!$B$2:$B$1001</c:f>
              <c:numCache>
                <c:formatCode>General</c:formatCode>
                <c:ptCount val="1000"/>
                <c:pt idx="0">
                  <c:v>95</c:v>
                </c:pt>
                <c:pt idx="1">
                  <c:v>14</c:v>
                </c:pt>
                <c:pt idx="2">
                  <c:v>123</c:v>
                </c:pt>
                <c:pt idx="3">
                  <c:v>96</c:v>
                </c:pt>
                <c:pt idx="4">
                  <c:v>37</c:v>
                </c:pt>
                <c:pt idx="5">
                  <c:v>221</c:v>
                </c:pt>
                <c:pt idx="6">
                  <c:v>121</c:v>
                </c:pt>
                <c:pt idx="7">
                  <c:v>102</c:v>
                </c:pt>
                <c:pt idx="8">
                  <c:v>242</c:v>
                </c:pt>
                <c:pt idx="9">
                  <c:v>492</c:v>
                </c:pt>
                <c:pt idx="10">
                  <c:v>105</c:v>
                </c:pt>
                <c:pt idx="11">
                  <c:v>149</c:v>
                </c:pt>
                <c:pt idx="12">
                  <c:v>204</c:v>
                </c:pt>
                <c:pt idx="13">
                  <c:v>69</c:v>
                </c:pt>
                <c:pt idx="14">
                  <c:v>29</c:v>
                </c:pt>
                <c:pt idx="15">
                  <c:v>8</c:v>
                </c:pt>
                <c:pt idx="16">
                  <c:v>43</c:v>
                </c:pt>
                <c:pt idx="17">
                  <c:v>67</c:v>
                </c:pt>
                <c:pt idx="18">
                  <c:v>164</c:v>
                </c:pt>
                <c:pt idx="19">
                  <c:v>45</c:v>
                </c:pt>
                <c:pt idx="20">
                  <c:v>210</c:v>
                </c:pt>
                <c:pt idx="21">
                  <c:v>17</c:v>
                </c:pt>
                <c:pt idx="22">
                  <c:v>238</c:v>
                </c:pt>
                <c:pt idx="23">
                  <c:v>170</c:v>
                </c:pt>
                <c:pt idx="24">
                  <c:v>89</c:v>
                </c:pt>
                <c:pt idx="25">
                  <c:v>28</c:v>
                </c:pt>
                <c:pt idx="26">
                  <c:v>39</c:v>
                </c:pt>
                <c:pt idx="27">
                  <c:v>44</c:v>
                </c:pt>
                <c:pt idx="28">
                  <c:v>115</c:v>
                </c:pt>
                <c:pt idx="29">
                  <c:v>386</c:v>
                </c:pt>
                <c:pt idx="30">
                  <c:v>54</c:v>
                </c:pt>
                <c:pt idx="31">
                  <c:v>59</c:v>
                </c:pt>
                <c:pt idx="32">
                  <c:v>5</c:v>
                </c:pt>
                <c:pt idx="33">
                  <c:v>26</c:v>
                </c:pt>
                <c:pt idx="34">
                  <c:v>42</c:v>
                </c:pt>
                <c:pt idx="35">
                  <c:v>193</c:v>
                </c:pt>
                <c:pt idx="36">
                  <c:v>114</c:v>
                </c:pt>
                <c:pt idx="37">
                  <c:v>52</c:v>
                </c:pt>
                <c:pt idx="38">
                  <c:v>18</c:v>
                </c:pt>
                <c:pt idx="39">
                  <c:v>345</c:v>
                </c:pt>
                <c:pt idx="40">
                  <c:v>58</c:v>
                </c:pt>
                <c:pt idx="41">
                  <c:v>310</c:v>
                </c:pt>
                <c:pt idx="42">
                  <c:v>6</c:v>
                </c:pt>
                <c:pt idx="43">
                  <c:v>10</c:v>
                </c:pt>
                <c:pt idx="44">
                  <c:v>90</c:v>
                </c:pt>
                <c:pt idx="45">
                  <c:v>76</c:v>
                </c:pt>
                <c:pt idx="46">
                  <c:v>61</c:v>
                </c:pt>
                <c:pt idx="47">
                  <c:v>85</c:v>
                </c:pt>
                <c:pt idx="48">
                  <c:v>208</c:v>
                </c:pt>
                <c:pt idx="49">
                  <c:v>53</c:v>
                </c:pt>
                <c:pt idx="50">
                  <c:v>270</c:v>
                </c:pt>
                <c:pt idx="51">
                  <c:v>66</c:v>
                </c:pt>
                <c:pt idx="52">
                  <c:v>106</c:v>
                </c:pt>
                <c:pt idx="53">
                  <c:v>50</c:v>
                </c:pt>
                <c:pt idx="54">
                  <c:v>48</c:v>
                </c:pt>
                <c:pt idx="55">
                  <c:v>104</c:v>
                </c:pt>
                <c:pt idx="56">
                  <c:v>0</c:v>
                </c:pt>
                <c:pt idx="57">
                  <c:v>88</c:v>
                </c:pt>
                <c:pt idx="58">
                  <c:v>456</c:v>
                </c:pt>
                <c:pt idx="59">
                  <c:v>124</c:v>
                </c:pt>
                <c:pt idx="60">
                  <c:v>162</c:v>
                </c:pt>
                <c:pt idx="61">
                  <c:v>41</c:v>
                </c:pt>
                <c:pt idx="62">
                  <c:v>194</c:v>
                </c:pt>
                <c:pt idx="63">
                  <c:v>62</c:v>
                </c:pt>
                <c:pt idx="64">
                  <c:v>108</c:v>
                </c:pt>
                <c:pt idx="65">
                  <c:v>21</c:v>
                </c:pt>
                <c:pt idx="66">
                  <c:v>77</c:v>
                </c:pt>
                <c:pt idx="67">
                  <c:v>16</c:v>
                </c:pt>
                <c:pt idx="68">
                  <c:v>159</c:v>
                </c:pt>
                <c:pt idx="69">
                  <c:v>234</c:v>
                </c:pt>
                <c:pt idx="70">
                  <c:v>40</c:v>
                </c:pt>
                <c:pt idx="71">
                  <c:v>74</c:v>
                </c:pt>
                <c:pt idx="72">
                  <c:v>126</c:v>
                </c:pt>
                <c:pt idx="73">
                  <c:v>176</c:v>
                </c:pt>
                <c:pt idx="74">
                  <c:v>24</c:v>
                </c:pt>
                <c:pt idx="75">
                  <c:v>181</c:v>
                </c:pt>
                <c:pt idx="76">
                  <c:v>7</c:v>
                </c:pt>
                <c:pt idx="77">
                  <c:v>205</c:v>
                </c:pt>
                <c:pt idx="78">
                  <c:v>333</c:v>
                </c:pt>
                <c:pt idx="79">
                  <c:v>38</c:v>
                </c:pt>
                <c:pt idx="80">
                  <c:v>157</c:v>
                </c:pt>
                <c:pt idx="81">
                  <c:v>15</c:v>
                </c:pt>
                <c:pt idx="82">
                  <c:v>25</c:v>
                </c:pt>
                <c:pt idx="83">
                  <c:v>57</c:v>
                </c:pt>
                <c:pt idx="84">
                  <c:v>27</c:v>
                </c:pt>
                <c:pt idx="85">
                  <c:v>171</c:v>
                </c:pt>
                <c:pt idx="86">
                  <c:v>282</c:v>
                </c:pt>
                <c:pt idx="87">
                  <c:v>33</c:v>
                </c:pt>
                <c:pt idx="88">
                  <c:v>118</c:v>
                </c:pt>
                <c:pt idx="89">
                  <c:v>31</c:v>
                </c:pt>
                <c:pt idx="90">
                  <c:v>82</c:v>
                </c:pt>
                <c:pt idx="91">
                  <c:v>1</c:v>
                </c:pt>
                <c:pt idx="92">
                  <c:v>4</c:v>
                </c:pt>
                <c:pt idx="93">
                  <c:v>280</c:v>
                </c:pt>
                <c:pt idx="94">
                  <c:v>92</c:v>
                </c:pt>
                <c:pt idx="95">
                  <c:v>250</c:v>
                </c:pt>
                <c:pt idx="96">
                  <c:v>229</c:v>
                </c:pt>
                <c:pt idx="97">
                  <c:v>46</c:v>
                </c:pt>
                <c:pt idx="98">
                  <c:v>84</c:v>
                </c:pt>
                <c:pt idx="99">
                  <c:v>152</c:v>
                </c:pt>
                <c:pt idx="100">
                  <c:v>358</c:v>
                </c:pt>
                <c:pt idx="101">
                  <c:v>141</c:v>
                </c:pt>
                <c:pt idx="102">
                  <c:v>112</c:v>
                </c:pt>
                <c:pt idx="103">
                  <c:v>196</c:v>
                </c:pt>
                <c:pt idx="104">
                  <c:v>435</c:v>
                </c:pt>
                <c:pt idx="105">
                  <c:v>148</c:v>
                </c:pt>
                <c:pt idx="106">
                  <c:v>81</c:v>
                </c:pt>
                <c:pt idx="107">
                  <c:v>117</c:v>
                </c:pt>
                <c:pt idx="108">
                  <c:v>144</c:v>
                </c:pt>
                <c:pt idx="109">
                  <c:v>23</c:v>
                </c:pt>
                <c:pt idx="110">
                  <c:v>119</c:v>
                </c:pt>
                <c:pt idx="111">
                  <c:v>177</c:v>
                </c:pt>
                <c:pt idx="112">
                  <c:v>55</c:v>
                </c:pt>
                <c:pt idx="113">
                  <c:v>79</c:v>
                </c:pt>
                <c:pt idx="114">
                  <c:v>137</c:v>
                </c:pt>
                <c:pt idx="115">
                  <c:v>211</c:v>
                </c:pt>
                <c:pt idx="116">
                  <c:v>110</c:v>
                </c:pt>
                <c:pt idx="117">
                  <c:v>109</c:v>
                </c:pt>
                <c:pt idx="118">
                  <c:v>70</c:v>
                </c:pt>
                <c:pt idx="119">
                  <c:v>127</c:v>
                </c:pt>
                <c:pt idx="120">
                  <c:v>93</c:v>
                </c:pt>
                <c:pt idx="121">
                  <c:v>277</c:v>
                </c:pt>
                <c:pt idx="122">
                  <c:v>179</c:v>
                </c:pt>
                <c:pt idx="123">
                  <c:v>259</c:v>
                </c:pt>
                <c:pt idx="124">
                  <c:v>156</c:v>
                </c:pt>
                <c:pt idx="125">
                  <c:v>72</c:v>
                </c:pt>
                <c:pt idx="126">
                  <c:v>30</c:v>
                </c:pt>
                <c:pt idx="127">
                  <c:v>49</c:v>
                </c:pt>
                <c:pt idx="128">
                  <c:v>107</c:v>
                </c:pt>
                <c:pt idx="129">
                  <c:v>212</c:v>
                </c:pt>
                <c:pt idx="130">
                  <c:v>71</c:v>
                </c:pt>
                <c:pt idx="131">
                  <c:v>231</c:v>
                </c:pt>
                <c:pt idx="132">
                  <c:v>246</c:v>
                </c:pt>
                <c:pt idx="133">
                  <c:v>20</c:v>
                </c:pt>
                <c:pt idx="134">
                  <c:v>36</c:v>
                </c:pt>
                <c:pt idx="135">
                  <c:v>433</c:v>
                </c:pt>
                <c:pt idx="136">
                  <c:v>130</c:v>
                </c:pt>
                <c:pt idx="137">
                  <c:v>12</c:v>
                </c:pt>
                <c:pt idx="138">
                  <c:v>83</c:v>
                </c:pt>
                <c:pt idx="139">
                  <c:v>264</c:v>
                </c:pt>
                <c:pt idx="140">
                  <c:v>2</c:v>
                </c:pt>
                <c:pt idx="141">
                  <c:v>406</c:v>
                </c:pt>
                <c:pt idx="142">
                  <c:v>368</c:v>
                </c:pt>
                <c:pt idx="143">
                  <c:v>466</c:v>
                </c:pt>
                <c:pt idx="144">
                  <c:v>165</c:v>
                </c:pt>
                <c:pt idx="145">
                  <c:v>395</c:v>
                </c:pt>
                <c:pt idx="146">
                  <c:v>87</c:v>
                </c:pt>
                <c:pt idx="147">
                  <c:v>153</c:v>
                </c:pt>
                <c:pt idx="148">
                  <c:v>120</c:v>
                </c:pt>
                <c:pt idx="149">
                  <c:v>51</c:v>
                </c:pt>
                <c:pt idx="150">
                  <c:v>254</c:v>
                </c:pt>
                <c:pt idx="151">
                  <c:v>293</c:v>
                </c:pt>
                <c:pt idx="152">
                  <c:v>195</c:v>
                </c:pt>
                <c:pt idx="153">
                  <c:v>64</c:v>
                </c:pt>
                <c:pt idx="154">
                  <c:v>237</c:v>
                </c:pt>
                <c:pt idx="155">
                  <c:v>187</c:v>
                </c:pt>
                <c:pt idx="156">
                  <c:v>224</c:v>
                </c:pt>
                <c:pt idx="157">
                  <c:v>209</c:v>
                </c:pt>
                <c:pt idx="158">
                  <c:v>243</c:v>
                </c:pt>
                <c:pt idx="159">
                  <c:v>11</c:v>
                </c:pt>
                <c:pt idx="160">
                  <c:v>100</c:v>
                </c:pt>
                <c:pt idx="161">
                  <c:v>291</c:v>
                </c:pt>
                <c:pt idx="162">
                  <c:v>300</c:v>
                </c:pt>
                <c:pt idx="163">
                  <c:v>343</c:v>
                </c:pt>
                <c:pt idx="164">
                  <c:v>262</c:v>
                </c:pt>
                <c:pt idx="165">
                  <c:v>214</c:v>
                </c:pt>
                <c:pt idx="166">
                  <c:v>143</c:v>
                </c:pt>
                <c:pt idx="167">
                  <c:v>287</c:v>
                </c:pt>
                <c:pt idx="168">
                  <c:v>101</c:v>
                </c:pt>
                <c:pt idx="169">
                  <c:v>245</c:v>
                </c:pt>
                <c:pt idx="170">
                  <c:v>166</c:v>
                </c:pt>
                <c:pt idx="171">
                  <c:v>222</c:v>
                </c:pt>
                <c:pt idx="172">
                  <c:v>145</c:v>
                </c:pt>
                <c:pt idx="173">
                  <c:v>342</c:v>
                </c:pt>
                <c:pt idx="174">
                  <c:v>320</c:v>
                </c:pt>
                <c:pt idx="175">
                  <c:v>442</c:v>
                </c:pt>
                <c:pt idx="176">
                  <c:v>132</c:v>
                </c:pt>
                <c:pt idx="177">
                  <c:v>125</c:v>
                </c:pt>
                <c:pt idx="178">
                  <c:v>216</c:v>
                </c:pt>
                <c:pt idx="179">
                  <c:v>547</c:v>
                </c:pt>
                <c:pt idx="180">
                  <c:v>490</c:v>
                </c:pt>
                <c:pt idx="181">
                  <c:v>103</c:v>
                </c:pt>
                <c:pt idx="182">
                  <c:v>47</c:v>
                </c:pt>
                <c:pt idx="183">
                  <c:v>178</c:v>
                </c:pt>
                <c:pt idx="184">
                  <c:v>160</c:v>
                </c:pt>
                <c:pt idx="185">
                  <c:v>261</c:v>
                </c:pt>
                <c:pt idx="186">
                  <c:v>155</c:v>
                </c:pt>
                <c:pt idx="187">
                  <c:v>529</c:v>
                </c:pt>
                <c:pt idx="188">
                  <c:v>91</c:v>
                </c:pt>
                <c:pt idx="189">
                  <c:v>111</c:v>
                </c:pt>
                <c:pt idx="190">
                  <c:v>351</c:v>
                </c:pt>
                <c:pt idx="191">
                  <c:v>140</c:v>
                </c:pt>
                <c:pt idx="192">
                  <c:v>68</c:v>
                </c:pt>
                <c:pt idx="193">
                  <c:v>60</c:v>
                </c:pt>
                <c:pt idx="194">
                  <c:v>163</c:v>
                </c:pt>
                <c:pt idx="195">
                  <c:v>308</c:v>
                </c:pt>
                <c:pt idx="196">
                  <c:v>199</c:v>
                </c:pt>
                <c:pt idx="197">
                  <c:v>73</c:v>
                </c:pt>
                <c:pt idx="198">
                  <c:v>225</c:v>
                </c:pt>
                <c:pt idx="199">
                  <c:v>147</c:v>
                </c:pt>
                <c:pt idx="200">
                  <c:v>260</c:v>
                </c:pt>
                <c:pt idx="201">
                  <c:v>173</c:v>
                </c:pt>
                <c:pt idx="202">
                  <c:v>122</c:v>
                </c:pt>
                <c:pt idx="203">
                  <c:v>227</c:v>
                </c:pt>
                <c:pt idx="204">
                  <c:v>154</c:v>
                </c:pt>
                <c:pt idx="205">
                  <c:v>65</c:v>
                </c:pt>
                <c:pt idx="206">
                  <c:v>219</c:v>
                </c:pt>
                <c:pt idx="207">
                  <c:v>213</c:v>
                </c:pt>
                <c:pt idx="208">
                  <c:v>168</c:v>
                </c:pt>
                <c:pt idx="209">
                  <c:v>19</c:v>
                </c:pt>
                <c:pt idx="210">
                  <c:v>22</c:v>
                </c:pt>
                <c:pt idx="211">
                  <c:v>75</c:v>
                </c:pt>
                <c:pt idx="212">
                  <c:v>191</c:v>
                </c:pt>
                <c:pt idx="213">
                  <c:v>136</c:v>
                </c:pt>
                <c:pt idx="214">
                  <c:v>281</c:v>
                </c:pt>
                <c:pt idx="215">
                  <c:v>32</c:v>
                </c:pt>
                <c:pt idx="216">
                  <c:v>356</c:v>
                </c:pt>
                <c:pt idx="217">
                  <c:v>94</c:v>
                </c:pt>
                <c:pt idx="218">
                  <c:v>86</c:v>
                </c:pt>
                <c:pt idx="219">
                  <c:v>167</c:v>
                </c:pt>
                <c:pt idx="220">
                  <c:v>142</c:v>
                </c:pt>
                <c:pt idx="221">
                  <c:v>302</c:v>
                </c:pt>
                <c:pt idx="222">
                  <c:v>151</c:v>
                </c:pt>
                <c:pt idx="223">
                  <c:v>319</c:v>
                </c:pt>
                <c:pt idx="224">
                  <c:v>724</c:v>
                </c:pt>
                <c:pt idx="225">
                  <c:v>240</c:v>
                </c:pt>
                <c:pt idx="226">
                  <c:v>189</c:v>
                </c:pt>
                <c:pt idx="227">
                  <c:v>430</c:v>
                </c:pt>
                <c:pt idx="228">
                  <c:v>431</c:v>
                </c:pt>
                <c:pt idx="229">
                  <c:v>415</c:v>
                </c:pt>
                <c:pt idx="230">
                  <c:v>139</c:v>
                </c:pt>
                <c:pt idx="231">
                  <c:v>215</c:v>
                </c:pt>
                <c:pt idx="232">
                  <c:v>290</c:v>
                </c:pt>
                <c:pt idx="233">
                  <c:v>322</c:v>
                </c:pt>
                <c:pt idx="234">
                  <c:v>146</c:v>
                </c:pt>
                <c:pt idx="235">
                  <c:v>129</c:v>
                </c:pt>
                <c:pt idx="236">
                  <c:v>374</c:v>
                </c:pt>
                <c:pt idx="237">
                  <c:v>228</c:v>
                </c:pt>
                <c:pt idx="238">
                  <c:v>385</c:v>
                </c:pt>
                <c:pt idx="239">
                  <c:v>200</c:v>
                </c:pt>
                <c:pt idx="240">
                  <c:v>338</c:v>
                </c:pt>
                <c:pt idx="241">
                  <c:v>134</c:v>
                </c:pt>
                <c:pt idx="242">
                  <c:v>269</c:v>
                </c:pt>
                <c:pt idx="243">
                  <c:v>133</c:v>
                </c:pt>
                <c:pt idx="244">
                  <c:v>265</c:v>
                </c:pt>
                <c:pt idx="245">
                  <c:v>161</c:v>
                </c:pt>
                <c:pt idx="246">
                  <c:v>362</c:v>
                </c:pt>
                <c:pt idx="247">
                  <c:v>574</c:v>
                </c:pt>
                <c:pt idx="248">
                  <c:v>206</c:v>
                </c:pt>
                <c:pt idx="249">
                  <c:v>312</c:v>
                </c:pt>
                <c:pt idx="250">
                  <c:v>347</c:v>
                </c:pt>
                <c:pt idx="251">
                  <c:v>113</c:v>
                </c:pt>
                <c:pt idx="252">
                  <c:v>135</c:v>
                </c:pt>
                <c:pt idx="253">
                  <c:v>635</c:v>
                </c:pt>
                <c:pt idx="254">
                  <c:v>349</c:v>
                </c:pt>
                <c:pt idx="255">
                  <c:v>495</c:v>
                </c:pt>
                <c:pt idx="256">
                  <c:v>279</c:v>
                </c:pt>
                <c:pt idx="257">
                  <c:v>244</c:v>
                </c:pt>
                <c:pt idx="258">
                  <c:v>185</c:v>
                </c:pt>
                <c:pt idx="259">
                  <c:v>174</c:v>
                </c:pt>
                <c:pt idx="260">
                  <c:v>252</c:v>
                </c:pt>
                <c:pt idx="261">
                  <c:v>551</c:v>
                </c:pt>
                <c:pt idx="262">
                  <c:v>286</c:v>
                </c:pt>
                <c:pt idx="263">
                  <c:v>226</c:v>
                </c:pt>
                <c:pt idx="264">
                  <c:v>202</c:v>
                </c:pt>
                <c:pt idx="265">
                  <c:v>257</c:v>
                </c:pt>
                <c:pt idx="266">
                  <c:v>80</c:v>
                </c:pt>
                <c:pt idx="267">
                  <c:v>437</c:v>
                </c:pt>
                <c:pt idx="268">
                  <c:v>462</c:v>
                </c:pt>
                <c:pt idx="269">
                  <c:v>223</c:v>
                </c:pt>
                <c:pt idx="270">
                  <c:v>324</c:v>
                </c:pt>
                <c:pt idx="271">
                  <c:v>13</c:v>
                </c:pt>
                <c:pt idx="272">
                  <c:v>388</c:v>
                </c:pt>
                <c:pt idx="273">
                  <c:v>469</c:v>
                </c:pt>
                <c:pt idx="274">
                  <c:v>275</c:v>
                </c:pt>
                <c:pt idx="275">
                  <c:v>180</c:v>
                </c:pt>
                <c:pt idx="276">
                  <c:v>278</c:v>
                </c:pt>
                <c:pt idx="277">
                  <c:v>198</c:v>
                </c:pt>
                <c:pt idx="278">
                  <c:v>203</c:v>
                </c:pt>
                <c:pt idx="279">
                  <c:v>445</c:v>
                </c:pt>
                <c:pt idx="280">
                  <c:v>235</c:v>
                </c:pt>
                <c:pt idx="281">
                  <c:v>353</c:v>
                </c:pt>
                <c:pt idx="282">
                  <c:v>128</c:v>
                </c:pt>
                <c:pt idx="283">
                  <c:v>268</c:v>
                </c:pt>
                <c:pt idx="284">
                  <c:v>258</c:v>
                </c:pt>
                <c:pt idx="285">
                  <c:v>239</c:v>
                </c:pt>
                <c:pt idx="286">
                  <c:v>247</c:v>
                </c:pt>
                <c:pt idx="287">
                  <c:v>249</c:v>
                </c:pt>
                <c:pt idx="288">
                  <c:v>344</c:v>
                </c:pt>
                <c:pt idx="289">
                  <c:v>409</c:v>
                </c:pt>
                <c:pt idx="290">
                  <c:v>467</c:v>
                </c:pt>
                <c:pt idx="291">
                  <c:v>158</c:v>
                </c:pt>
                <c:pt idx="292">
                  <c:v>283</c:v>
                </c:pt>
                <c:pt idx="293">
                  <c:v>248</c:v>
                </c:pt>
                <c:pt idx="294">
                  <c:v>295</c:v>
                </c:pt>
                <c:pt idx="295">
                  <c:v>256</c:v>
                </c:pt>
                <c:pt idx="296">
                  <c:v>99</c:v>
                </c:pt>
                <c:pt idx="297">
                  <c:v>341</c:v>
                </c:pt>
                <c:pt idx="298">
                  <c:v>186</c:v>
                </c:pt>
                <c:pt idx="299">
                  <c:v>232</c:v>
                </c:pt>
                <c:pt idx="300">
                  <c:v>441</c:v>
                </c:pt>
                <c:pt idx="301">
                  <c:v>331</c:v>
                </c:pt>
                <c:pt idx="302">
                  <c:v>288</c:v>
                </c:pt>
                <c:pt idx="303">
                  <c:v>273</c:v>
                </c:pt>
                <c:pt idx="304">
                  <c:v>514</c:v>
                </c:pt>
                <c:pt idx="305">
                  <c:v>182</c:v>
                </c:pt>
                <c:pt idx="306">
                  <c:v>218</c:v>
                </c:pt>
                <c:pt idx="307">
                  <c:v>335</c:v>
                </c:pt>
                <c:pt idx="308">
                  <c:v>452</c:v>
                </c:pt>
                <c:pt idx="309">
                  <c:v>477</c:v>
                </c:pt>
                <c:pt idx="310">
                  <c:v>150</c:v>
                </c:pt>
                <c:pt idx="311">
                  <c:v>255</c:v>
                </c:pt>
                <c:pt idx="312">
                  <c:v>172</c:v>
                </c:pt>
                <c:pt idx="313">
                  <c:v>493</c:v>
                </c:pt>
                <c:pt idx="314">
                  <c:v>361</c:v>
                </c:pt>
                <c:pt idx="315">
                  <c:v>516</c:v>
                </c:pt>
                <c:pt idx="316">
                  <c:v>346</c:v>
                </c:pt>
                <c:pt idx="317">
                  <c:v>393</c:v>
                </c:pt>
                <c:pt idx="318">
                  <c:v>365</c:v>
                </c:pt>
                <c:pt idx="319">
                  <c:v>56</c:v>
                </c:pt>
                <c:pt idx="320">
                  <c:v>391</c:v>
                </c:pt>
                <c:pt idx="321">
                  <c:v>625</c:v>
                </c:pt>
                <c:pt idx="322">
                  <c:v>315</c:v>
                </c:pt>
                <c:pt idx="323">
                  <c:v>9</c:v>
                </c:pt>
                <c:pt idx="324">
                  <c:v>455</c:v>
                </c:pt>
                <c:pt idx="325">
                  <c:v>626</c:v>
                </c:pt>
                <c:pt idx="326">
                  <c:v>387</c:v>
                </c:pt>
                <c:pt idx="327">
                  <c:v>426</c:v>
                </c:pt>
                <c:pt idx="328">
                  <c:v>570</c:v>
                </c:pt>
                <c:pt idx="329">
                  <c:v>470</c:v>
                </c:pt>
                <c:pt idx="330">
                  <c:v>504</c:v>
                </c:pt>
                <c:pt idx="331">
                  <c:v>332</c:v>
                </c:pt>
                <c:pt idx="332">
                  <c:v>537</c:v>
                </c:pt>
                <c:pt idx="333">
                  <c:v>297</c:v>
                </c:pt>
                <c:pt idx="334">
                  <c:v>920</c:v>
                </c:pt>
                <c:pt idx="335">
                  <c:v>646</c:v>
                </c:pt>
                <c:pt idx="336">
                  <c:v>530</c:v>
                </c:pt>
                <c:pt idx="337">
                  <c:v>369</c:v>
                </c:pt>
                <c:pt idx="338">
                  <c:v>459</c:v>
                </c:pt>
                <c:pt idx="339">
                  <c:v>718</c:v>
                </c:pt>
                <c:pt idx="340">
                  <c:v>364</c:v>
                </c:pt>
                <c:pt idx="341">
                  <c:v>403</c:v>
                </c:pt>
                <c:pt idx="342">
                  <c:v>418</c:v>
                </c:pt>
                <c:pt idx="343">
                  <c:v>336</c:v>
                </c:pt>
                <c:pt idx="344">
                  <c:v>267</c:v>
                </c:pt>
                <c:pt idx="345">
                  <c:v>450</c:v>
                </c:pt>
                <c:pt idx="346">
                  <c:v>375</c:v>
                </c:pt>
                <c:pt idx="347">
                  <c:v>326</c:v>
                </c:pt>
                <c:pt idx="348">
                  <c:v>497</c:v>
                </c:pt>
                <c:pt idx="349">
                  <c:v>594</c:v>
                </c:pt>
                <c:pt idx="350">
                  <c:v>550</c:v>
                </c:pt>
                <c:pt idx="351">
                  <c:v>536</c:v>
                </c:pt>
                <c:pt idx="352">
                  <c:v>575</c:v>
                </c:pt>
                <c:pt idx="353">
                  <c:v>789</c:v>
                </c:pt>
                <c:pt idx="354">
                  <c:v>479</c:v>
                </c:pt>
                <c:pt idx="355">
                  <c:v>413</c:v>
                </c:pt>
                <c:pt idx="356">
                  <c:v>253</c:v>
                </c:pt>
                <c:pt idx="357">
                  <c:v>304</c:v>
                </c:pt>
                <c:pt idx="358">
                  <c:v>271</c:v>
                </c:pt>
                <c:pt idx="359">
                  <c:v>35</c:v>
                </c:pt>
                <c:pt idx="360">
                  <c:v>78</c:v>
                </c:pt>
                <c:pt idx="361">
                  <c:v>236</c:v>
                </c:pt>
                <c:pt idx="362">
                  <c:v>407</c:v>
                </c:pt>
                <c:pt idx="363">
                  <c:v>434</c:v>
                </c:pt>
                <c:pt idx="364">
                  <c:v>217</c:v>
                </c:pt>
                <c:pt idx="365">
                  <c:v>378</c:v>
                </c:pt>
                <c:pt idx="366">
                  <c:v>401</c:v>
                </c:pt>
                <c:pt idx="367">
                  <c:v>549</c:v>
                </c:pt>
                <c:pt idx="368">
                  <c:v>503</c:v>
                </c:pt>
                <c:pt idx="369">
                  <c:v>352</c:v>
                </c:pt>
                <c:pt idx="370">
                  <c:v>230</c:v>
                </c:pt>
                <c:pt idx="371">
                  <c:v>612</c:v>
                </c:pt>
                <c:pt idx="372">
                  <c:v>498</c:v>
                </c:pt>
                <c:pt idx="373">
                  <c:v>323</c:v>
                </c:pt>
                <c:pt idx="374">
                  <c:v>423</c:v>
                </c:pt>
                <c:pt idx="375">
                  <c:v>648</c:v>
                </c:pt>
                <c:pt idx="376">
                  <c:v>569</c:v>
                </c:pt>
                <c:pt idx="377">
                  <c:v>207</c:v>
                </c:pt>
                <c:pt idx="378">
                  <c:v>589</c:v>
                </c:pt>
                <c:pt idx="379">
                  <c:v>394</c:v>
                </c:pt>
                <c:pt idx="380">
                  <c:v>334</c:v>
                </c:pt>
                <c:pt idx="381">
                  <c:v>314</c:v>
                </c:pt>
                <c:pt idx="382">
                  <c:v>169</c:v>
                </c:pt>
                <c:pt idx="383">
                  <c:v>318</c:v>
                </c:pt>
                <c:pt idx="384">
                  <c:v>298</c:v>
                </c:pt>
                <c:pt idx="385">
                  <c:v>276</c:v>
                </c:pt>
                <c:pt idx="386">
                  <c:v>233</c:v>
                </c:pt>
                <c:pt idx="387">
                  <c:v>313</c:v>
                </c:pt>
                <c:pt idx="388">
                  <c:v>98</c:v>
                </c:pt>
                <c:pt idx="389">
                  <c:v>821</c:v>
                </c:pt>
                <c:pt idx="390">
                  <c:v>289</c:v>
                </c:pt>
                <c:pt idx="391">
                  <c:v>380</c:v>
                </c:pt>
                <c:pt idx="392">
                  <c:v>284</c:v>
                </c:pt>
                <c:pt idx="393">
                  <c:v>367</c:v>
                </c:pt>
                <c:pt idx="394">
                  <c:v>377</c:v>
                </c:pt>
                <c:pt idx="395">
                  <c:v>458</c:v>
                </c:pt>
                <c:pt idx="396">
                  <c:v>552</c:v>
                </c:pt>
                <c:pt idx="397">
                  <c:v>357</c:v>
                </c:pt>
                <c:pt idx="398">
                  <c:v>371</c:v>
                </c:pt>
                <c:pt idx="399">
                  <c:v>404</c:v>
                </c:pt>
                <c:pt idx="400">
                  <c:v>693</c:v>
                </c:pt>
                <c:pt idx="401">
                  <c:v>241</c:v>
                </c:pt>
                <c:pt idx="402">
                  <c:v>583</c:v>
                </c:pt>
                <c:pt idx="403">
                  <c:v>451</c:v>
                </c:pt>
                <c:pt idx="404">
                  <c:v>294</c:v>
                </c:pt>
                <c:pt idx="405">
                  <c:v>637</c:v>
                </c:pt>
                <c:pt idx="406">
                  <c:v>577</c:v>
                </c:pt>
                <c:pt idx="407">
                  <c:v>429</c:v>
                </c:pt>
                <c:pt idx="408">
                  <c:v>535</c:v>
                </c:pt>
                <c:pt idx="409">
                  <c:v>327</c:v>
                </c:pt>
                <c:pt idx="410">
                  <c:v>34</c:v>
                </c:pt>
                <c:pt idx="411">
                  <c:v>658</c:v>
                </c:pt>
                <c:pt idx="412">
                  <c:v>600</c:v>
                </c:pt>
                <c:pt idx="413">
                  <c:v>251</c:v>
                </c:pt>
                <c:pt idx="414">
                  <c:v>372</c:v>
                </c:pt>
                <c:pt idx="415">
                  <c:v>784</c:v>
                </c:pt>
                <c:pt idx="416">
                  <c:v>447</c:v>
                </c:pt>
                <c:pt idx="417">
                  <c:v>564</c:v>
                </c:pt>
                <c:pt idx="418">
                  <c:v>454</c:v>
                </c:pt>
                <c:pt idx="419">
                  <c:v>949</c:v>
                </c:pt>
                <c:pt idx="420">
                  <c:v>661</c:v>
                </c:pt>
                <c:pt idx="421">
                  <c:v>3</c:v>
                </c:pt>
                <c:pt idx="422">
                  <c:v>131</c:v>
                </c:pt>
                <c:pt idx="423">
                  <c:v>188</c:v>
                </c:pt>
                <c:pt idx="424">
                  <c:v>381</c:v>
                </c:pt>
                <c:pt idx="425">
                  <c:v>397</c:v>
                </c:pt>
                <c:pt idx="426">
                  <c:v>274</c:v>
                </c:pt>
                <c:pt idx="427">
                  <c:v>446</c:v>
                </c:pt>
                <c:pt idx="428">
                  <c:v>443</c:v>
                </c:pt>
                <c:pt idx="429">
                  <c:v>642</c:v>
                </c:pt>
                <c:pt idx="430">
                  <c:v>292</c:v>
                </c:pt>
                <c:pt idx="431">
                  <c:v>607</c:v>
                </c:pt>
                <c:pt idx="432">
                  <c:v>689</c:v>
                </c:pt>
                <c:pt idx="433">
                  <c:v>201</c:v>
                </c:pt>
                <c:pt idx="434">
                  <c:v>382</c:v>
                </c:pt>
                <c:pt idx="435">
                  <c:v>220</c:v>
                </c:pt>
                <c:pt idx="436">
                  <c:v>582</c:v>
                </c:pt>
                <c:pt idx="437">
                  <c:v>660</c:v>
                </c:pt>
                <c:pt idx="438">
                  <c:v>436</c:v>
                </c:pt>
                <c:pt idx="439">
                  <c:v>97</c:v>
                </c:pt>
                <c:pt idx="440">
                  <c:v>425</c:v>
                </c:pt>
                <c:pt idx="441">
                  <c:v>557</c:v>
                </c:pt>
                <c:pt idx="442">
                  <c:v>576</c:v>
                </c:pt>
                <c:pt idx="443">
                  <c:v>444</c:v>
                </c:pt>
                <c:pt idx="444">
                  <c:v>543</c:v>
                </c:pt>
                <c:pt idx="445">
                  <c:v>400</c:v>
                </c:pt>
                <c:pt idx="446">
                  <c:v>775</c:v>
                </c:pt>
                <c:pt idx="447">
                  <c:v>63</c:v>
                </c:pt>
                <c:pt idx="448">
                  <c:v>573</c:v>
                </c:pt>
                <c:pt idx="449">
                  <c:v>305</c:v>
                </c:pt>
                <c:pt idx="450">
                  <c:v>303</c:v>
                </c:pt>
                <c:pt idx="451">
                  <c:v>427</c:v>
                </c:pt>
                <c:pt idx="452">
                  <c:v>461</c:v>
                </c:pt>
                <c:pt idx="453">
                  <c:v>359</c:v>
                </c:pt>
                <c:pt idx="454">
                  <c:v>836</c:v>
                </c:pt>
                <c:pt idx="455">
                  <c:v>309</c:v>
                </c:pt>
                <c:pt idx="456">
                  <c:v>190</c:v>
                </c:pt>
                <c:pt idx="457">
                  <c:v>285</c:v>
                </c:pt>
                <c:pt idx="458">
                  <c:v>301</c:v>
                </c:pt>
                <c:pt idx="459">
                  <c:v>376</c:v>
                </c:pt>
                <c:pt idx="460">
                  <c:v>567</c:v>
                </c:pt>
                <c:pt idx="461">
                  <c:v>422</c:v>
                </c:pt>
                <c:pt idx="462">
                  <c:v>405</c:v>
                </c:pt>
                <c:pt idx="463">
                  <c:v>192</c:v>
                </c:pt>
                <c:pt idx="464">
                  <c:v>449</c:v>
                </c:pt>
                <c:pt idx="465">
                  <c:v>524</c:v>
                </c:pt>
                <c:pt idx="466">
                  <c:v>410</c:v>
                </c:pt>
                <c:pt idx="467">
                  <c:v>472</c:v>
                </c:pt>
                <c:pt idx="468">
                  <c:v>420</c:v>
                </c:pt>
                <c:pt idx="469">
                  <c:v>830</c:v>
                </c:pt>
                <c:pt idx="470">
                  <c:v>572</c:v>
                </c:pt>
                <c:pt idx="471">
                  <c:v>785</c:v>
                </c:pt>
                <c:pt idx="472">
                  <c:v>867</c:v>
                </c:pt>
                <c:pt idx="473">
                  <c:v>617</c:v>
                </c:pt>
                <c:pt idx="474">
                  <c:v>325</c:v>
                </c:pt>
                <c:pt idx="475">
                  <c:v>321</c:v>
                </c:pt>
                <c:pt idx="476">
                  <c:v>440</c:v>
                </c:pt>
                <c:pt idx="477">
                  <c:v>266</c:v>
                </c:pt>
                <c:pt idx="478">
                  <c:v>505</c:v>
                </c:pt>
                <c:pt idx="479">
                  <c:v>562</c:v>
                </c:pt>
                <c:pt idx="480">
                  <c:v>471</c:v>
                </c:pt>
                <c:pt idx="481">
                  <c:v>531</c:v>
                </c:pt>
                <c:pt idx="482">
                  <c:v>662</c:v>
                </c:pt>
                <c:pt idx="483">
                  <c:v>116</c:v>
                </c:pt>
                <c:pt idx="484">
                  <c:v>340</c:v>
                </c:pt>
                <c:pt idx="485">
                  <c:v>263</c:v>
                </c:pt>
                <c:pt idx="486">
                  <c:v>379</c:v>
                </c:pt>
                <c:pt idx="487">
                  <c:v>457</c:v>
                </c:pt>
                <c:pt idx="488">
                  <c:v>438</c:v>
                </c:pt>
                <c:pt idx="489">
                  <c:v>871</c:v>
                </c:pt>
                <c:pt idx="490">
                  <c:v>496</c:v>
                </c:pt>
                <c:pt idx="491">
                  <c:v>299</c:v>
                </c:pt>
                <c:pt idx="492">
                  <c:v>668</c:v>
                </c:pt>
                <c:pt idx="493">
                  <c:v>820</c:v>
                </c:pt>
                <c:pt idx="494">
                  <c:v>499</c:v>
                </c:pt>
                <c:pt idx="495">
                  <c:v>587</c:v>
                </c:pt>
                <c:pt idx="496">
                  <c:v>296</c:v>
                </c:pt>
                <c:pt idx="497">
                  <c:v>639</c:v>
                </c:pt>
                <c:pt idx="498">
                  <c:v>478</c:v>
                </c:pt>
                <c:pt idx="499">
                  <c:v>183</c:v>
                </c:pt>
                <c:pt idx="500">
                  <c:v>553</c:v>
                </c:pt>
                <c:pt idx="501">
                  <c:v>487</c:v>
                </c:pt>
                <c:pt idx="502">
                  <c:v>485</c:v>
                </c:pt>
                <c:pt idx="503">
                  <c:v>197</c:v>
                </c:pt>
                <c:pt idx="504">
                  <c:v>608</c:v>
                </c:pt>
                <c:pt idx="505">
                  <c:v>424</c:v>
                </c:pt>
                <c:pt idx="506">
                  <c:v>667</c:v>
                </c:pt>
                <c:pt idx="507">
                  <c:v>706</c:v>
                </c:pt>
                <c:pt idx="508">
                  <c:v>330</c:v>
                </c:pt>
                <c:pt idx="509">
                  <c:v>523</c:v>
                </c:pt>
                <c:pt idx="510">
                  <c:v>780</c:v>
                </c:pt>
                <c:pt idx="511">
                  <c:v>545</c:v>
                </c:pt>
                <c:pt idx="512">
                  <c:v>703</c:v>
                </c:pt>
                <c:pt idx="513">
                  <c:v>654</c:v>
                </c:pt>
                <c:pt idx="514">
                  <c:v>355</c:v>
                </c:pt>
                <c:pt idx="515">
                  <c:v>481</c:v>
                </c:pt>
                <c:pt idx="516">
                  <c:v>544</c:v>
                </c:pt>
                <c:pt idx="517">
                  <c:v>540</c:v>
                </c:pt>
                <c:pt idx="518">
                  <c:v>685</c:v>
                </c:pt>
                <c:pt idx="519">
                  <c:v>316</c:v>
                </c:pt>
                <c:pt idx="520">
                  <c:v>713</c:v>
                </c:pt>
                <c:pt idx="521">
                  <c:v>614</c:v>
                </c:pt>
                <c:pt idx="522">
                  <c:v>432</c:v>
                </c:pt>
                <c:pt idx="523">
                  <c:v>691</c:v>
                </c:pt>
                <c:pt idx="524">
                  <c:v>448</c:v>
                </c:pt>
                <c:pt idx="525">
                  <c:v>408</c:v>
                </c:pt>
                <c:pt idx="526">
                  <c:v>383</c:v>
                </c:pt>
                <c:pt idx="527">
                  <c:v>428</c:v>
                </c:pt>
                <c:pt idx="528">
                  <c:v>694</c:v>
                </c:pt>
                <c:pt idx="529">
                  <c:v>513</c:v>
                </c:pt>
                <c:pt idx="530">
                  <c:v>856</c:v>
                </c:pt>
                <c:pt idx="531">
                  <c:v>350</c:v>
                </c:pt>
                <c:pt idx="532">
                  <c:v>520</c:v>
                </c:pt>
                <c:pt idx="533">
                  <c:v>317</c:v>
                </c:pt>
                <c:pt idx="534">
                  <c:v>486</c:v>
                </c:pt>
                <c:pt idx="535">
                  <c:v>861</c:v>
                </c:pt>
                <c:pt idx="536">
                  <c:v>563</c:v>
                </c:pt>
                <c:pt idx="537">
                  <c:v>360</c:v>
                </c:pt>
                <c:pt idx="538">
                  <c:v>384</c:v>
                </c:pt>
                <c:pt idx="539">
                  <c:v>542</c:v>
                </c:pt>
                <c:pt idx="540">
                  <c:v>616</c:v>
                </c:pt>
                <c:pt idx="541">
                  <c:v>337</c:v>
                </c:pt>
                <c:pt idx="542">
                  <c:v>460</c:v>
                </c:pt>
                <c:pt idx="543">
                  <c:v>416</c:v>
                </c:pt>
                <c:pt idx="544">
                  <c:v>483</c:v>
                </c:pt>
                <c:pt idx="545">
                  <c:v>392</c:v>
                </c:pt>
                <c:pt idx="546">
                  <c:v>548</c:v>
                </c:pt>
                <c:pt idx="547">
                  <c:v>419</c:v>
                </c:pt>
                <c:pt idx="548">
                  <c:v>621</c:v>
                </c:pt>
                <c:pt idx="549">
                  <c:v>556</c:v>
                </c:pt>
                <c:pt idx="550">
                  <c:v>749</c:v>
                </c:pt>
                <c:pt idx="551">
                  <c:v>588</c:v>
                </c:pt>
                <c:pt idx="552">
                  <c:v>363</c:v>
                </c:pt>
                <c:pt idx="553">
                  <c:v>307</c:v>
                </c:pt>
                <c:pt idx="554">
                  <c:v>373</c:v>
                </c:pt>
                <c:pt idx="555">
                  <c:v>491</c:v>
                </c:pt>
                <c:pt idx="556">
                  <c:v>519</c:v>
                </c:pt>
                <c:pt idx="557">
                  <c:v>138</c:v>
                </c:pt>
                <c:pt idx="558">
                  <c:v>475</c:v>
                </c:pt>
                <c:pt idx="559">
                  <c:v>465</c:v>
                </c:pt>
                <c:pt idx="560">
                  <c:v>638</c:v>
                </c:pt>
                <c:pt idx="561">
                  <c:v>759</c:v>
                </c:pt>
                <c:pt idx="562">
                  <c:v>390</c:v>
                </c:pt>
                <c:pt idx="563">
                  <c:v>453</c:v>
                </c:pt>
                <c:pt idx="564">
                  <c:v>565</c:v>
                </c:pt>
                <c:pt idx="565">
                  <c:v>629</c:v>
                </c:pt>
                <c:pt idx="566">
                  <c:v>506</c:v>
                </c:pt>
                <c:pt idx="567">
                  <c:v>634</c:v>
                </c:pt>
                <c:pt idx="568">
                  <c:v>402</c:v>
                </c:pt>
                <c:pt idx="569">
                  <c:v>354</c:v>
                </c:pt>
                <c:pt idx="570">
                  <c:v>421</c:v>
                </c:pt>
                <c:pt idx="571">
                  <c:v>733</c:v>
                </c:pt>
                <c:pt idx="572">
                  <c:v>603</c:v>
                </c:pt>
                <c:pt idx="573">
                  <c:v>686</c:v>
                </c:pt>
                <c:pt idx="574">
                  <c:v>559</c:v>
                </c:pt>
                <c:pt idx="575">
                  <c:v>414</c:v>
                </c:pt>
                <c:pt idx="576">
                  <c:v>698</c:v>
                </c:pt>
                <c:pt idx="577">
                  <c:v>711</c:v>
                </c:pt>
                <c:pt idx="578">
                  <c:v>601</c:v>
                </c:pt>
                <c:pt idx="579">
                  <c:v>726</c:v>
                </c:pt>
                <c:pt idx="580">
                  <c:v>558</c:v>
                </c:pt>
                <c:pt idx="581">
                  <c:v>751</c:v>
                </c:pt>
                <c:pt idx="582">
                  <c:v>585</c:v>
                </c:pt>
                <c:pt idx="583">
                  <c:v>468</c:v>
                </c:pt>
                <c:pt idx="584">
                  <c:v>640</c:v>
                </c:pt>
                <c:pt idx="585">
                  <c:v>581</c:v>
                </c:pt>
                <c:pt idx="586">
                  <c:v>500</c:v>
                </c:pt>
                <c:pt idx="587">
                  <c:v>568</c:v>
                </c:pt>
                <c:pt idx="588">
                  <c:v>729</c:v>
                </c:pt>
                <c:pt idx="589">
                  <c:v>622</c:v>
                </c:pt>
                <c:pt idx="590">
                  <c:v>645</c:v>
                </c:pt>
                <c:pt idx="591">
                  <c:v>476</c:v>
                </c:pt>
                <c:pt idx="592">
                  <c:v>501</c:v>
                </c:pt>
                <c:pt idx="593">
                  <c:v>803</c:v>
                </c:pt>
                <c:pt idx="594">
                  <c:v>399</c:v>
                </c:pt>
                <c:pt idx="595">
                  <c:v>680</c:v>
                </c:pt>
                <c:pt idx="596">
                  <c:v>512</c:v>
                </c:pt>
                <c:pt idx="597">
                  <c:v>522</c:v>
                </c:pt>
                <c:pt idx="598">
                  <c:v>366</c:v>
                </c:pt>
                <c:pt idx="599">
                  <c:v>604</c:v>
                </c:pt>
                <c:pt idx="600">
                  <c:v>580</c:v>
                </c:pt>
                <c:pt idx="601">
                  <c:v>489</c:v>
                </c:pt>
                <c:pt idx="602">
                  <c:v>606</c:v>
                </c:pt>
                <c:pt idx="603">
                  <c:v>623</c:v>
                </c:pt>
                <c:pt idx="604">
                  <c:v>554</c:v>
                </c:pt>
                <c:pt idx="605">
                  <c:v>906</c:v>
                </c:pt>
                <c:pt idx="606">
                  <c:v>328</c:v>
                </c:pt>
                <c:pt idx="607">
                  <c:v>631</c:v>
                </c:pt>
                <c:pt idx="608">
                  <c:v>579</c:v>
                </c:pt>
                <c:pt idx="609">
                  <c:v>306</c:v>
                </c:pt>
                <c:pt idx="610">
                  <c:v>666</c:v>
                </c:pt>
                <c:pt idx="611">
                  <c:v>596</c:v>
                </c:pt>
                <c:pt idx="612">
                  <c:v>747</c:v>
                </c:pt>
                <c:pt idx="613">
                  <c:v>644</c:v>
                </c:pt>
                <c:pt idx="614">
                  <c:v>555</c:v>
                </c:pt>
                <c:pt idx="615">
                  <c:v>932</c:v>
                </c:pt>
                <c:pt idx="616">
                  <c:v>602</c:v>
                </c:pt>
                <c:pt idx="617">
                  <c:v>527</c:v>
                </c:pt>
                <c:pt idx="618">
                  <c:v>624</c:v>
                </c:pt>
                <c:pt idx="619">
                  <c:v>630</c:v>
                </c:pt>
                <c:pt idx="620">
                  <c:v>714</c:v>
                </c:pt>
                <c:pt idx="621">
                  <c:v>752</c:v>
                </c:pt>
                <c:pt idx="622">
                  <c:v>511</c:v>
                </c:pt>
                <c:pt idx="623">
                  <c:v>914</c:v>
                </c:pt>
                <c:pt idx="624">
                  <c:v>412</c:v>
                </c:pt>
                <c:pt idx="625">
                  <c:v>665</c:v>
                </c:pt>
                <c:pt idx="626">
                  <c:v>657</c:v>
                </c:pt>
                <c:pt idx="627">
                  <c:v>744</c:v>
                </c:pt>
                <c:pt idx="628">
                  <c:v>618</c:v>
                </c:pt>
                <c:pt idx="629">
                  <c:v>411</c:v>
                </c:pt>
                <c:pt idx="630">
                  <c:v>699</c:v>
                </c:pt>
                <c:pt idx="631">
                  <c:v>480</c:v>
                </c:pt>
                <c:pt idx="632">
                  <c:v>663</c:v>
                </c:pt>
                <c:pt idx="633">
                  <c:v>675</c:v>
                </c:pt>
                <c:pt idx="634">
                  <c:v>676</c:v>
                </c:pt>
                <c:pt idx="635">
                  <c:v>712</c:v>
                </c:pt>
                <c:pt idx="636">
                  <c:v>632</c:v>
                </c:pt>
                <c:pt idx="637">
                  <c:v>797</c:v>
                </c:pt>
                <c:pt idx="638">
                  <c:v>947</c:v>
                </c:pt>
                <c:pt idx="639">
                  <c:v>272</c:v>
                </c:pt>
                <c:pt idx="640">
                  <c:v>716</c:v>
                </c:pt>
                <c:pt idx="641">
                  <c:v>762</c:v>
                </c:pt>
                <c:pt idx="642">
                  <c:v>439</c:v>
                </c:pt>
                <c:pt idx="643">
                  <c:v>597</c:v>
                </c:pt>
                <c:pt idx="644">
                  <c:v>858</c:v>
                </c:pt>
                <c:pt idx="645">
                  <c:v>948</c:v>
                </c:pt>
                <c:pt idx="646">
                  <c:v>525</c:v>
                </c:pt>
                <c:pt idx="647">
                  <c:v>533</c:v>
                </c:pt>
                <c:pt idx="648">
                  <c:v>578</c:v>
                </c:pt>
                <c:pt idx="649">
                  <c:v>919</c:v>
                </c:pt>
                <c:pt idx="650">
                  <c:v>845</c:v>
                </c:pt>
                <c:pt idx="651">
                  <c:v>566</c:v>
                </c:pt>
                <c:pt idx="652">
                  <c:v>521</c:v>
                </c:pt>
                <c:pt idx="653">
                  <c:v>508</c:v>
                </c:pt>
                <c:pt idx="654">
                  <c:v>763</c:v>
                </c:pt>
                <c:pt idx="655">
                  <c:v>898</c:v>
                </c:pt>
                <c:pt idx="656">
                  <c:v>611</c:v>
                </c:pt>
                <c:pt idx="657">
                  <c:v>669</c:v>
                </c:pt>
                <c:pt idx="658">
                  <c:v>484</c:v>
                </c:pt>
                <c:pt idx="659">
                  <c:v>396</c:v>
                </c:pt>
                <c:pt idx="660">
                  <c:v>541</c:v>
                </c:pt>
                <c:pt idx="661">
                  <c:v>754</c:v>
                </c:pt>
                <c:pt idx="662">
                  <c:v>599</c:v>
                </c:pt>
                <c:pt idx="663">
                  <c:v>679</c:v>
                </c:pt>
                <c:pt idx="664">
                  <c:v>692</c:v>
                </c:pt>
                <c:pt idx="665">
                  <c:v>897</c:v>
                </c:pt>
                <c:pt idx="666">
                  <c:v>417</c:v>
                </c:pt>
                <c:pt idx="667">
                  <c:v>835</c:v>
                </c:pt>
                <c:pt idx="668">
                  <c:v>702</c:v>
                </c:pt>
                <c:pt idx="669">
                  <c:v>737</c:v>
                </c:pt>
                <c:pt idx="670">
                  <c:v>928</c:v>
                </c:pt>
                <c:pt idx="671">
                  <c:v>684</c:v>
                </c:pt>
                <c:pt idx="672">
                  <c:v>723</c:v>
                </c:pt>
                <c:pt idx="673">
                  <c:v>610</c:v>
                </c:pt>
                <c:pt idx="674">
                  <c:v>697</c:v>
                </c:pt>
                <c:pt idx="675">
                  <c:v>595</c:v>
                </c:pt>
                <c:pt idx="676">
                  <c:v>781</c:v>
                </c:pt>
                <c:pt idx="677">
                  <c:v>389</c:v>
                </c:pt>
                <c:pt idx="678">
                  <c:v>339</c:v>
                </c:pt>
                <c:pt idx="679">
                  <c:v>795</c:v>
                </c:pt>
                <c:pt idx="680">
                  <c:v>735</c:v>
                </c:pt>
                <c:pt idx="681">
                  <c:v>756</c:v>
                </c:pt>
                <c:pt idx="682">
                  <c:v>753</c:v>
                </c:pt>
                <c:pt idx="683">
                  <c:v>650</c:v>
                </c:pt>
                <c:pt idx="684">
                  <c:v>590</c:v>
                </c:pt>
                <c:pt idx="685">
                  <c:v>885</c:v>
                </c:pt>
                <c:pt idx="686">
                  <c:v>815</c:v>
                </c:pt>
                <c:pt idx="687">
                  <c:v>463</c:v>
                </c:pt>
                <c:pt idx="688">
                  <c:v>792</c:v>
                </c:pt>
                <c:pt idx="689">
                  <c:v>738</c:v>
                </c:pt>
                <c:pt idx="690">
                  <c:v>878</c:v>
                </c:pt>
                <c:pt idx="691">
                  <c:v>656</c:v>
                </c:pt>
                <c:pt idx="692">
                  <c:v>895</c:v>
                </c:pt>
                <c:pt idx="693">
                  <c:v>670</c:v>
                </c:pt>
                <c:pt idx="694">
                  <c:v>786</c:v>
                </c:pt>
                <c:pt idx="695">
                  <c:v>677</c:v>
                </c:pt>
                <c:pt idx="696">
                  <c:v>586</c:v>
                </c:pt>
                <c:pt idx="697">
                  <c:v>613</c:v>
                </c:pt>
                <c:pt idx="698">
                  <c:v>464</c:v>
                </c:pt>
                <c:pt idx="699">
                  <c:v>825</c:v>
                </c:pt>
                <c:pt idx="700">
                  <c:v>653</c:v>
                </c:pt>
                <c:pt idx="701">
                  <c:v>546</c:v>
                </c:pt>
                <c:pt idx="702">
                  <c:v>664</c:v>
                </c:pt>
                <c:pt idx="703">
                  <c:v>605</c:v>
                </c:pt>
                <c:pt idx="704">
                  <c:v>943</c:v>
                </c:pt>
                <c:pt idx="705">
                  <c:v>184</c:v>
                </c:pt>
                <c:pt idx="706">
                  <c:v>812</c:v>
                </c:pt>
                <c:pt idx="707">
                  <c:v>971</c:v>
                </c:pt>
                <c:pt idx="708">
                  <c:v>994</c:v>
                </c:pt>
                <c:pt idx="709">
                  <c:v>311</c:v>
                </c:pt>
                <c:pt idx="710">
                  <c:v>717</c:v>
                </c:pt>
                <c:pt idx="711">
                  <c:v>627</c:v>
                </c:pt>
                <c:pt idx="712">
                  <c:v>728</c:v>
                </c:pt>
                <c:pt idx="713">
                  <c:v>518</c:v>
                </c:pt>
                <c:pt idx="714">
                  <c:v>782</c:v>
                </c:pt>
                <c:pt idx="715">
                  <c:v>584</c:v>
                </c:pt>
                <c:pt idx="716">
                  <c:v>939</c:v>
                </c:pt>
                <c:pt idx="717">
                  <c:v>620</c:v>
                </c:pt>
                <c:pt idx="718">
                  <c:v>398</c:v>
                </c:pt>
                <c:pt idx="719">
                  <c:v>740</c:v>
                </c:pt>
                <c:pt idx="720">
                  <c:v>532</c:v>
                </c:pt>
                <c:pt idx="721">
                  <c:v>765</c:v>
                </c:pt>
                <c:pt idx="722">
                  <c:v>808</c:v>
                </c:pt>
                <c:pt idx="723">
                  <c:v>678</c:v>
                </c:pt>
                <c:pt idx="724">
                  <c:v>721</c:v>
                </c:pt>
                <c:pt idx="725">
                  <c:v>827</c:v>
                </c:pt>
                <c:pt idx="726">
                  <c:v>643</c:v>
                </c:pt>
                <c:pt idx="727">
                  <c:v>482</c:v>
                </c:pt>
                <c:pt idx="728">
                  <c:v>474</c:v>
                </c:pt>
                <c:pt idx="729">
                  <c:v>348</c:v>
                </c:pt>
                <c:pt idx="730">
                  <c:v>805</c:v>
                </c:pt>
                <c:pt idx="731">
                  <c:v>672</c:v>
                </c:pt>
                <c:pt idx="732">
                  <c:v>688</c:v>
                </c:pt>
                <c:pt idx="733">
                  <c:v>972</c:v>
                </c:pt>
                <c:pt idx="734">
                  <c:v>517</c:v>
                </c:pt>
                <c:pt idx="735">
                  <c:v>649</c:v>
                </c:pt>
                <c:pt idx="736">
                  <c:v>690</c:v>
                </c:pt>
                <c:pt idx="737">
                  <c:v>886</c:v>
                </c:pt>
                <c:pt idx="738">
                  <c:v>510</c:v>
                </c:pt>
                <c:pt idx="739">
                  <c:v>778</c:v>
                </c:pt>
                <c:pt idx="740">
                  <c:v>889</c:v>
                </c:pt>
                <c:pt idx="741">
                  <c:v>796</c:v>
                </c:pt>
                <c:pt idx="742">
                  <c:v>515</c:v>
                </c:pt>
                <c:pt idx="743">
                  <c:v>758</c:v>
                </c:pt>
                <c:pt idx="744">
                  <c:v>892</c:v>
                </c:pt>
                <c:pt idx="745">
                  <c:v>846</c:v>
                </c:pt>
                <c:pt idx="746">
                  <c:v>924</c:v>
                </c:pt>
                <c:pt idx="747">
                  <c:v>473</c:v>
                </c:pt>
                <c:pt idx="748">
                  <c:v>687</c:v>
                </c:pt>
                <c:pt idx="749">
                  <c:v>965</c:v>
                </c:pt>
                <c:pt idx="750">
                  <c:v>636</c:v>
                </c:pt>
                <c:pt idx="751">
                  <c:v>891</c:v>
                </c:pt>
                <c:pt idx="752">
                  <c:v>776</c:v>
                </c:pt>
                <c:pt idx="753">
                  <c:v>828</c:v>
                </c:pt>
                <c:pt idx="754">
                  <c:v>801</c:v>
                </c:pt>
                <c:pt idx="755">
                  <c:v>755</c:v>
                </c:pt>
                <c:pt idx="756">
                  <c:v>926</c:v>
                </c:pt>
                <c:pt idx="757">
                  <c:v>935</c:v>
                </c:pt>
                <c:pt idx="758">
                  <c:v>868</c:v>
                </c:pt>
                <c:pt idx="759">
                  <c:v>560</c:v>
                </c:pt>
                <c:pt idx="760">
                  <c:v>633</c:v>
                </c:pt>
                <c:pt idx="761">
                  <c:v>832</c:v>
                </c:pt>
                <c:pt idx="762">
                  <c:v>494</c:v>
                </c:pt>
                <c:pt idx="763">
                  <c:v>854</c:v>
                </c:pt>
                <c:pt idx="764">
                  <c:v>502</c:v>
                </c:pt>
                <c:pt idx="765">
                  <c:v>929</c:v>
                </c:pt>
                <c:pt idx="766">
                  <c:v>829</c:v>
                </c:pt>
                <c:pt idx="767">
                  <c:v>746</c:v>
                </c:pt>
                <c:pt idx="768">
                  <c:v>877</c:v>
                </c:pt>
                <c:pt idx="769">
                  <c:v>674</c:v>
                </c:pt>
                <c:pt idx="770">
                  <c:v>682</c:v>
                </c:pt>
                <c:pt idx="771">
                  <c:v>720</c:v>
                </c:pt>
                <c:pt idx="772">
                  <c:v>818</c:v>
                </c:pt>
                <c:pt idx="773">
                  <c:v>857</c:v>
                </c:pt>
                <c:pt idx="774">
                  <c:v>671</c:v>
                </c:pt>
                <c:pt idx="775">
                  <c:v>615</c:v>
                </c:pt>
                <c:pt idx="776">
                  <c:v>767</c:v>
                </c:pt>
                <c:pt idx="777">
                  <c:v>974</c:v>
                </c:pt>
                <c:pt idx="778">
                  <c:v>925</c:v>
                </c:pt>
                <c:pt idx="779">
                  <c:v>963</c:v>
                </c:pt>
                <c:pt idx="780">
                  <c:v>647</c:v>
                </c:pt>
                <c:pt idx="781">
                  <c:v>655</c:v>
                </c:pt>
                <c:pt idx="782">
                  <c:v>591</c:v>
                </c:pt>
                <c:pt idx="783">
                  <c:v>842</c:v>
                </c:pt>
                <c:pt idx="784">
                  <c:v>852</c:v>
                </c:pt>
                <c:pt idx="785">
                  <c:v>741</c:v>
                </c:pt>
                <c:pt idx="786">
                  <c:v>507</c:v>
                </c:pt>
                <c:pt idx="787">
                  <c:v>882</c:v>
                </c:pt>
                <c:pt idx="788">
                  <c:v>913</c:v>
                </c:pt>
                <c:pt idx="789">
                  <c:v>681</c:v>
                </c:pt>
                <c:pt idx="790">
                  <c:v>837</c:v>
                </c:pt>
                <c:pt idx="791">
                  <c:v>750</c:v>
                </c:pt>
                <c:pt idx="792">
                  <c:v>592</c:v>
                </c:pt>
                <c:pt idx="793">
                  <c:v>734</c:v>
                </c:pt>
                <c:pt idx="794">
                  <c:v>509</c:v>
                </c:pt>
                <c:pt idx="795">
                  <c:v>704</c:v>
                </c:pt>
                <c:pt idx="796">
                  <c:v>968</c:v>
                </c:pt>
                <c:pt idx="797">
                  <c:v>879</c:v>
                </c:pt>
                <c:pt idx="798">
                  <c:v>743</c:v>
                </c:pt>
                <c:pt idx="799">
                  <c:v>956</c:v>
                </c:pt>
                <c:pt idx="800">
                  <c:v>927</c:v>
                </c:pt>
                <c:pt idx="801">
                  <c:v>866</c:v>
                </c:pt>
                <c:pt idx="802">
                  <c:v>923</c:v>
                </c:pt>
                <c:pt idx="803">
                  <c:v>839</c:v>
                </c:pt>
                <c:pt idx="804">
                  <c:v>700</c:v>
                </c:pt>
                <c:pt idx="805">
                  <c:v>864</c:v>
                </c:pt>
                <c:pt idx="806">
                  <c:v>798</c:v>
                </c:pt>
                <c:pt idx="807">
                  <c:v>982</c:v>
                </c:pt>
                <c:pt idx="808">
                  <c:v>329</c:v>
                </c:pt>
                <c:pt idx="809">
                  <c:v>788</c:v>
                </c:pt>
                <c:pt idx="810">
                  <c:v>779</c:v>
                </c:pt>
                <c:pt idx="811">
                  <c:v>768</c:v>
                </c:pt>
                <c:pt idx="812">
                  <c:v>859</c:v>
                </c:pt>
                <c:pt idx="813">
                  <c:v>528</c:v>
                </c:pt>
                <c:pt idx="814">
                  <c:v>701</c:v>
                </c:pt>
                <c:pt idx="815">
                  <c:v>883</c:v>
                </c:pt>
                <c:pt idx="816">
                  <c:v>791</c:v>
                </c:pt>
                <c:pt idx="817">
                  <c:v>813</c:v>
                </c:pt>
                <c:pt idx="818">
                  <c:v>987</c:v>
                </c:pt>
                <c:pt idx="819">
                  <c:v>904</c:v>
                </c:pt>
                <c:pt idx="820">
                  <c:v>903</c:v>
                </c:pt>
                <c:pt idx="821">
                  <c:v>683</c:v>
                </c:pt>
                <c:pt idx="822">
                  <c:v>641</c:v>
                </c:pt>
                <c:pt idx="823">
                  <c:v>707</c:v>
                </c:pt>
                <c:pt idx="824">
                  <c:v>893</c:v>
                </c:pt>
                <c:pt idx="825">
                  <c:v>880</c:v>
                </c:pt>
                <c:pt idx="826">
                  <c:v>833</c:v>
                </c:pt>
                <c:pt idx="827">
                  <c:v>933</c:v>
                </c:pt>
                <c:pt idx="828">
                  <c:v>961</c:v>
                </c:pt>
                <c:pt idx="829">
                  <c:v>770</c:v>
                </c:pt>
                <c:pt idx="830">
                  <c:v>900</c:v>
                </c:pt>
                <c:pt idx="831">
                  <c:v>863</c:v>
                </c:pt>
                <c:pt idx="832">
                  <c:v>887</c:v>
                </c:pt>
                <c:pt idx="833">
                  <c:v>488</c:v>
                </c:pt>
                <c:pt idx="834">
                  <c:v>748</c:v>
                </c:pt>
                <c:pt idx="835">
                  <c:v>526</c:v>
                </c:pt>
                <c:pt idx="836">
                  <c:v>800</c:v>
                </c:pt>
                <c:pt idx="837">
                  <c:v>673</c:v>
                </c:pt>
                <c:pt idx="838">
                  <c:v>860</c:v>
                </c:pt>
                <c:pt idx="839">
                  <c:v>985</c:v>
                </c:pt>
                <c:pt idx="840">
                  <c:v>659</c:v>
                </c:pt>
                <c:pt idx="841">
                  <c:v>916</c:v>
                </c:pt>
                <c:pt idx="842">
                  <c:v>598</c:v>
                </c:pt>
                <c:pt idx="843">
                  <c:v>941</c:v>
                </c:pt>
                <c:pt idx="844">
                  <c:v>838</c:v>
                </c:pt>
                <c:pt idx="845">
                  <c:v>534</c:v>
                </c:pt>
                <c:pt idx="846">
                  <c:v>990</c:v>
                </c:pt>
                <c:pt idx="847">
                  <c:v>843</c:v>
                </c:pt>
                <c:pt idx="848">
                  <c:v>709</c:v>
                </c:pt>
                <c:pt idx="849">
                  <c:v>910</c:v>
                </c:pt>
                <c:pt idx="850">
                  <c:v>826</c:v>
                </c:pt>
                <c:pt idx="851">
                  <c:v>851</c:v>
                </c:pt>
                <c:pt idx="852">
                  <c:v>571</c:v>
                </c:pt>
                <c:pt idx="853">
                  <c:v>811</c:v>
                </c:pt>
                <c:pt idx="854">
                  <c:v>942</c:v>
                </c:pt>
                <c:pt idx="855">
                  <c:v>652</c:v>
                </c:pt>
                <c:pt idx="856">
                  <c:v>806</c:v>
                </c:pt>
                <c:pt idx="857">
                  <c:v>731</c:v>
                </c:pt>
                <c:pt idx="858">
                  <c:v>853</c:v>
                </c:pt>
                <c:pt idx="859">
                  <c:v>876</c:v>
                </c:pt>
                <c:pt idx="860">
                  <c:v>727</c:v>
                </c:pt>
                <c:pt idx="861">
                  <c:v>970</c:v>
                </c:pt>
                <c:pt idx="862">
                  <c:v>912</c:v>
                </c:pt>
                <c:pt idx="863">
                  <c:v>794</c:v>
                </c:pt>
                <c:pt idx="864">
                  <c:v>695</c:v>
                </c:pt>
                <c:pt idx="865">
                  <c:v>742</c:v>
                </c:pt>
                <c:pt idx="866">
                  <c:v>725</c:v>
                </c:pt>
                <c:pt idx="867">
                  <c:v>619</c:v>
                </c:pt>
                <c:pt idx="868">
                  <c:v>907</c:v>
                </c:pt>
                <c:pt idx="869">
                  <c:v>628</c:v>
                </c:pt>
                <c:pt idx="870">
                  <c:v>719</c:v>
                </c:pt>
                <c:pt idx="871">
                  <c:v>844</c:v>
                </c:pt>
                <c:pt idx="872">
                  <c:v>996</c:v>
                </c:pt>
                <c:pt idx="873">
                  <c:v>736</c:v>
                </c:pt>
                <c:pt idx="874">
                  <c:v>783</c:v>
                </c:pt>
                <c:pt idx="875">
                  <c:v>995</c:v>
                </c:pt>
                <c:pt idx="876">
                  <c:v>953</c:v>
                </c:pt>
                <c:pt idx="877">
                  <c:v>952</c:v>
                </c:pt>
                <c:pt idx="878">
                  <c:v>841</c:v>
                </c:pt>
                <c:pt idx="879">
                  <c:v>790</c:v>
                </c:pt>
                <c:pt idx="880">
                  <c:v>917</c:v>
                </c:pt>
                <c:pt idx="881">
                  <c:v>922</c:v>
                </c:pt>
                <c:pt idx="882">
                  <c:v>814</c:v>
                </c:pt>
                <c:pt idx="883">
                  <c:v>764</c:v>
                </c:pt>
                <c:pt idx="884">
                  <c:v>696</c:v>
                </c:pt>
                <c:pt idx="885">
                  <c:v>981</c:v>
                </c:pt>
                <c:pt idx="886">
                  <c:v>593</c:v>
                </c:pt>
                <c:pt idx="887">
                  <c:v>901</c:v>
                </c:pt>
                <c:pt idx="888">
                  <c:v>710</c:v>
                </c:pt>
                <c:pt idx="889">
                  <c:v>975</c:v>
                </c:pt>
                <c:pt idx="890">
                  <c:v>810</c:v>
                </c:pt>
                <c:pt idx="891">
                  <c:v>772</c:v>
                </c:pt>
                <c:pt idx="892">
                  <c:v>651</c:v>
                </c:pt>
                <c:pt idx="893">
                  <c:v>875</c:v>
                </c:pt>
                <c:pt idx="894">
                  <c:v>849</c:v>
                </c:pt>
                <c:pt idx="895">
                  <c:v>918</c:v>
                </c:pt>
                <c:pt idx="896">
                  <c:v>809</c:v>
                </c:pt>
                <c:pt idx="897">
                  <c:v>865</c:v>
                </c:pt>
                <c:pt idx="898">
                  <c:v>855</c:v>
                </c:pt>
                <c:pt idx="899">
                  <c:v>708</c:v>
                </c:pt>
                <c:pt idx="900">
                  <c:v>945</c:v>
                </c:pt>
                <c:pt idx="901">
                  <c:v>966</c:v>
                </c:pt>
                <c:pt idx="902">
                  <c:v>896</c:v>
                </c:pt>
                <c:pt idx="903">
                  <c:v>951</c:v>
                </c:pt>
                <c:pt idx="904">
                  <c:v>931</c:v>
                </c:pt>
                <c:pt idx="905">
                  <c:v>915</c:v>
                </c:pt>
                <c:pt idx="906">
                  <c:v>774</c:v>
                </c:pt>
                <c:pt idx="907">
                  <c:v>705</c:v>
                </c:pt>
                <c:pt idx="908">
                  <c:v>824</c:v>
                </c:pt>
                <c:pt idx="909">
                  <c:v>908</c:v>
                </c:pt>
                <c:pt idx="910">
                  <c:v>840</c:v>
                </c:pt>
                <c:pt idx="911">
                  <c:v>769</c:v>
                </c:pt>
                <c:pt idx="912">
                  <c:v>773</c:v>
                </c:pt>
                <c:pt idx="913">
                  <c:v>934</c:v>
                </c:pt>
                <c:pt idx="914">
                  <c:v>902</c:v>
                </c:pt>
                <c:pt idx="915">
                  <c:v>862</c:v>
                </c:pt>
                <c:pt idx="916">
                  <c:v>538</c:v>
                </c:pt>
                <c:pt idx="917">
                  <c:v>988</c:v>
                </c:pt>
                <c:pt idx="918">
                  <c:v>802</c:v>
                </c:pt>
                <c:pt idx="919">
                  <c:v>823</c:v>
                </c:pt>
                <c:pt idx="920">
                  <c:v>890</c:v>
                </c:pt>
                <c:pt idx="921">
                  <c:v>539</c:v>
                </c:pt>
                <c:pt idx="922">
                  <c:v>561</c:v>
                </c:pt>
                <c:pt idx="923">
                  <c:v>992</c:v>
                </c:pt>
                <c:pt idx="924">
                  <c:v>730</c:v>
                </c:pt>
                <c:pt idx="925">
                  <c:v>986</c:v>
                </c:pt>
                <c:pt idx="926">
                  <c:v>955</c:v>
                </c:pt>
                <c:pt idx="927">
                  <c:v>874</c:v>
                </c:pt>
                <c:pt idx="928">
                  <c:v>984</c:v>
                </c:pt>
                <c:pt idx="929">
                  <c:v>819</c:v>
                </c:pt>
                <c:pt idx="930">
                  <c:v>950</c:v>
                </c:pt>
                <c:pt idx="931">
                  <c:v>899</c:v>
                </c:pt>
                <c:pt idx="932">
                  <c:v>761</c:v>
                </c:pt>
                <c:pt idx="933">
                  <c:v>983</c:v>
                </c:pt>
                <c:pt idx="934">
                  <c:v>799</c:v>
                </c:pt>
                <c:pt idx="935">
                  <c:v>881</c:v>
                </c:pt>
                <c:pt idx="936">
                  <c:v>873</c:v>
                </c:pt>
                <c:pt idx="937">
                  <c:v>962</c:v>
                </c:pt>
                <c:pt idx="938">
                  <c:v>911</c:v>
                </c:pt>
                <c:pt idx="939">
                  <c:v>937</c:v>
                </c:pt>
                <c:pt idx="940">
                  <c:v>960</c:v>
                </c:pt>
                <c:pt idx="941">
                  <c:v>976</c:v>
                </c:pt>
                <c:pt idx="942">
                  <c:v>978</c:v>
                </c:pt>
                <c:pt idx="943">
                  <c:v>609</c:v>
                </c:pt>
                <c:pt idx="944">
                  <c:v>980</c:v>
                </c:pt>
                <c:pt idx="945">
                  <c:v>745</c:v>
                </c:pt>
                <c:pt idx="946">
                  <c:v>766</c:v>
                </c:pt>
                <c:pt idx="947">
                  <c:v>954</c:v>
                </c:pt>
                <c:pt idx="948">
                  <c:v>777</c:v>
                </c:pt>
                <c:pt idx="949">
                  <c:v>804</c:v>
                </c:pt>
                <c:pt idx="950">
                  <c:v>944</c:v>
                </c:pt>
                <c:pt idx="951">
                  <c:v>822</c:v>
                </c:pt>
                <c:pt idx="952">
                  <c:v>870</c:v>
                </c:pt>
                <c:pt idx="953">
                  <c:v>959</c:v>
                </c:pt>
                <c:pt idx="954">
                  <c:v>969</c:v>
                </c:pt>
                <c:pt idx="955">
                  <c:v>760</c:v>
                </c:pt>
                <c:pt idx="956">
                  <c:v>938</c:v>
                </c:pt>
                <c:pt idx="957">
                  <c:v>715</c:v>
                </c:pt>
                <c:pt idx="958">
                  <c:v>989</c:v>
                </c:pt>
                <c:pt idx="959">
                  <c:v>850</c:v>
                </c:pt>
                <c:pt idx="960">
                  <c:v>894</c:v>
                </c:pt>
                <c:pt idx="961">
                  <c:v>993</c:v>
                </c:pt>
                <c:pt idx="962">
                  <c:v>977</c:v>
                </c:pt>
                <c:pt idx="963">
                  <c:v>964</c:v>
                </c:pt>
                <c:pt idx="964">
                  <c:v>817</c:v>
                </c:pt>
                <c:pt idx="965">
                  <c:v>872</c:v>
                </c:pt>
                <c:pt idx="966">
                  <c:v>930</c:v>
                </c:pt>
                <c:pt idx="967">
                  <c:v>834</c:v>
                </c:pt>
                <c:pt idx="968">
                  <c:v>722</c:v>
                </c:pt>
                <c:pt idx="969">
                  <c:v>847</c:v>
                </c:pt>
                <c:pt idx="970">
                  <c:v>940</c:v>
                </c:pt>
                <c:pt idx="971">
                  <c:v>973</c:v>
                </c:pt>
                <c:pt idx="972">
                  <c:v>787</c:v>
                </c:pt>
                <c:pt idx="973">
                  <c:v>998</c:v>
                </c:pt>
                <c:pt idx="974">
                  <c:v>831</c:v>
                </c:pt>
                <c:pt idx="975">
                  <c:v>905</c:v>
                </c:pt>
                <c:pt idx="976">
                  <c:v>946</c:v>
                </c:pt>
                <c:pt idx="977">
                  <c:v>884</c:v>
                </c:pt>
                <c:pt idx="978">
                  <c:v>771</c:v>
                </c:pt>
                <c:pt idx="979">
                  <c:v>997</c:v>
                </c:pt>
                <c:pt idx="980">
                  <c:v>909</c:v>
                </c:pt>
                <c:pt idx="981">
                  <c:v>991</c:v>
                </c:pt>
                <c:pt idx="982">
                  <c:v>979</c:v>
                </c:pt>
                <c:pt idx="983">
                  <c:v>869</c:v>
                </c:pt>
                <c:pt idx="984">
                  <c:v>958</c:v>
                </c:pt>
                <c:pt idx="985">
                  <c:v>848</c:v>
                </c:pt>
                <c:pt idx="986">
                  <c:v>816</c:v>
                </c:pt>
                <c:pt idx="987">
                  <c:v>370</c:v>
                </c:pt>
                <c:pt idx="988">
                  <c:v>936</c:v>
                </c:pt>
                <c:pt idx="989">
                  <c:v>967</c:v>
                </c:pt>
                <c:pt idx="990">
                  <c:v>175</c:v>
                </c:pt>
                <c:pt idx="991">
                  <c:v>957</c:v>
                </c:pt>
                <c:pt idx="992">
                  <c:v>999</c:v>
                </c:pt>
                <c:pt idx="993">
                  <c:v>807</c:v>
                </c:pt>
                <c:pt idx="994">
                  <c:v>757</c:v>
                </c:pt>
                <c:pt idx="995">
                  <c:v>732</c:v>
                </c:pt>
                <c:pt idx="996">
                  <c:v>739</c:v>
                </c:pt>
                <c:pt idx="997">
                  <c:v>793</c:v>
                </c:pt>
                <c:pt idx="998">
                  <c:v>921</c:v>
                </c:pt>
                <c:pt idx="999">
                  <c:v>888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mallowsSample!$C$1</c:f>
              <c:strCache>
                <c:ptCount val="1"/>
                <c:pt idx="0">
                  <c:v>y=x+100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dPt>
            <c:idx val="553"/>
            <c:bubble3D val="0"/>
          </c:dPt>
          <c:dPt>
            <c:idx val="657"/>
            <c:bubble3D val="0"/>
          </c:dPt>
          <c:xVal>
            <c:numRef>
              <c:f>mallowsSample!$A$2:$A$1001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mallowsSample!$C$2:$C$1001</c:f>
              <c:numCache>
                <c:formatCode>General</c:formatCode>
                <c:ptCount val="1000"/>
                <c:pt idx="0">
                  <c:v>101</c:v>
                </c:pt>
                <c:pt idx="1">
                  <c:v>102</c:v>
                </c:pt>
                <c:pt idx="2">
                  <c:v>103</c:v>
                </c:pt>
                <c:pt idx="3">
                  <c:v>104</c:v>
                </c:pt>
                <c:pt idx="4">
                  <c:v>105</c:v>
                </c:pt>
                <c:pt idx="5">
                  <c:v>106</c:v>
                </c:pt>
                <c:pt idx="6">
                  <c:v>107</c:v>
                </c:pt>
                <c:pt idx="7">
                  <c:v>108</c:v>
                </c:pt>
                <c:pt idx="8">
                  <c:v>109</c:v>
                </c:pt>
                <c:pt idx="9">
                  <c:v>110</c:v>
                </c:pt>
                <c:pt idx="10">
                  <c:v>111</c:v>
                </c:pt>
                <c:pt idx="11">
                  <c:v>112</c:v>
                </c:pt>
                <c:pt idx="12">
                  <c:v>113</c:v>
                </c:pt>
                <c:pt idx="13">
                  <c:v>114</c:v>
                </c:pt>
                <c:pt idx="14">
                  <c:v>115</c:v>
                </c:pt>
                <c:pt idx="15">
                  <c:v>116</c:v>
                </c:pt>
                <c:pt idx="16">
                  <c:v>117</c:v>
                </c:pt>
                <c:pt idx="17">
                  <c:v>118</c:v>
                </c:pt>
                <c:pt idx="18">
                  <c:v>119</c:v>
                </c:pt>
                <c:pt idx="19">
                  <c:v>120</c:v>
                </c:pt>
                <c:pt idx="20">
                  <c:v>121</c:v>
                </c:pt>
                <c:pt idx="21">
                  <c:v>122</c:v>
                </c:pt>
                <c:pt idx="22">
                  <c:v>123</c:v>
                </c:pt>
                <c:pt idx="23">
                  <c:v>124</c:v>
                </c:pt>
                <c:pt idx="24">
                  <c:v>125</c:v>
                </c:pt>
                <c:pt idx="25">
                  <c:v>126</c:v>
                </c:pt>
                <c:pt idx="26">
                  <c:v>127</c:v>
                </c:pt>
                <c:pt idx="27">
                  <c:v>128</c:v>
                </c:pt>
                <c:pt idx="28">
                  <c:v>129</c:v>
                </c:pt>
                <c:pt idx="29">
                  <c:v>130</c:v>
                </c:pt>
                <c:pt idx="30">
                  <c:v>131</c:v>
                </c:pt>
                <c:pt idx="31">
                  <c:v>132</c:v>
                </c:pt>
                <c:pt idx="32">
                  <c:v>133</c:v>
                </c:pt>
                <c:pt idx="33">
                  <c:v>134</c:v>
                </c:pt>
                <c:pt idx="34">
                  <c:v>135</c:v>
                </c:pt>
                <c:pt idx="35">
                  <c:v>136</c:v>
                </c:pt>
                <c:pt idx="36">
                  <c:v>137</c:v>
                </c:pt>
                <c:pt idx="37">
                  <c:v>138</c:v>
                </c:pt>
                <c:pt idx="38">
                  <c:v>139</c:v>
                </c:pt>
                <c:pt idx="39">
                  <c:v>140</c:v>
                </c:pt>
                <c:pt idx="40">
                  <c:v>141</c:v>
                </c:pt>
                <c:pt idx="41">
                  <c:v>142</c:v>
                </c:pt>
                <c:pt idx="42">
                  <c:v>143</c:v>
                </c:pt>
                <c:pt idx="43">
                  <c:v>144</c:v>
                </c:pt>
                <c:pt idx="44">
                  <c:v>145</c:v>
                </c:pt>
                <c:pt idx="45">
                  <c:v>146</c:v>
                </c:pt>
                <c:pt idx="46">
                  <c:v>147</c:v>
                </c:pt>
                <c:pt idx="47">
                  <c:v>148</c:v>
                </c:pt>
                <c:pt idx="48">
                  <c:v>149</c:v>
                </c:pt>
                <c:pt idx="49">
                  <c:v>150</c:v>
                </c:pt>
                <c:pt idx="50">
                  <c:v>151</c:v>
                </c:pt>
                <c:pt idx="51">
                  <c:v>152</c:v>
                </c:pt>
                <c:pt idx="52">
                  <c:v>153</c:v>
                </c:pt>
                <c:pt idx="53">
                  <c:v>154</c:v>
                </c:pt>
                <c:pt idx="54">
                  <c:v>155</c:v>
                </c:pt>
                <c:pt idx="55">
                  <c:v>156</c:v>
                </c:pt>
                <c:pt idx="56">
                  <c:v>157</c:v>
                </c:pt>
                <c:pt idx="57">
                  <c:v>158</c:v>
                </c:pt>
                <c:pt idx="58">
                  <c:v>159</c:v>
                </c:pt>
                <c:pt idx="59">
                  <c:v>160</c:v>
                </c:pt>
                <c:pt idx="60">
                  <c:v>161</c:v>
                </c:pt>
                <c:pt idx="61">
                  <c:v>162</c:v>
                </c:pt>
                <c:pt idx="62">
                  <c:v>163</c:v>
                </c:pt>
                <c:pt idx="63">
                  <c:v>164</c:v>
                </c:pt>
                <c:pt idx="64">
                  <c:v>165</c:v>
                </c:pt>
                <c:pt idx="65">
                  <c:v>166</c:v>
                </c:pt>
                <c:pt idx="66">
                  <c:v>167</c:v>
                </c:pt>
                <c:pt idx="67">
                  <c:v>168</c:v>
                </c:pt>
                <c:pt idx="68">
                  <c:v>169</c:v>
                </c:pt>
                <c:pt idx="69">
                  <c:v>170</c:v>
                </c:pt>
                <c:pt idx="70">
                  <c:v>171</c:v>
                </c:pt>
                <c:pt idx="71">
                  <c:v>172</c:v>
                </c:pt>
                <c:pt idx="72">
                  <c:v>173</c:v>
                </c:pt>
                <c:pt idx="73">
                  <c:v>174</c:v>
                </c:pt>
                <c:pt idx="74">
                  <c:v>175</c:v>
                </c:pt>
                <c:pt idx="75">
                  <c:v>176</c:v>
                </c:pt>
                <c:pt idx="76">
                  <c:v>177</c:v>
                </c:pt>
                <c:pt idx="77">
                  <c:v>178</c:v>
                </c:pt>
                <c:pt idx="78">
                  <c:v>179</c:v>
                </c:pt>
                <c:pt idx="79">
                  <c:v>180</c:v>
                </c:pt>
                <c:pt idx="80">
                  <c:v>181</c:v>
                </c:pt>
                <c:pt idx="81">
                  <c:v>182</c:v>
                </c:pt>
                <c:pt idx="82">
                  <c:v>183</c:v>
                </c:pt>
                <c:pt idx="83">
                  <c:v>184</c:v>
                </c:pt>
                <c:pt idx="84">
                  <c:v>185</c:v>
                </c:pt>
                <c:pt idx="85">
                  <c:v>186</c:v>
                </c:pt>
                <c:pt idx="86">
                  <c:v>187</c:v>
                </c:pt>
                <c:pt idx="87">
                  <c:v>188</c:v>
                </c:pt>
                <c:pt idx="88">
                  <c:v>189</c:v>
                </c:pt>
                <c:pt idx="89">
                  <c:v>190</c:v>
                </c:pt>
                <c:pt idx="90">
                  <c:v>191</c:v>
                </c:pt>
                <c:pt idx="91">
                  <c:v>192</c:v>
                </c:pt>
                <c:pt idx="92">
                  <c:v>193</c:v>
                </c:pt>
                <c:pt idx="93">
                  <c:v>194</c:v>
                </c:pt>
                <c:pt idx="94">
                  <c:v>195</c:v>
                </c:pt>
                <c:pt idx="95">
                  <c:v>196</c:v>
                </c:pt>
                <c:pt idx="96">
                  <c:v>197</c:v>
                </c:pt>
                <c:pt idx="97">
                  <c:v>198</c:v>
                </c:pt>
                <c:pt idx="98">
                  <c:v>199</c:v>
                </c:pt>
                <c:pt idx="99">
                  <c:v>200</c:v>
                </c:pt>
                <c:pt idx="100">
                  <c:v>201</c:v>
                </c:pt>
                <c:pt idx="101">
                  <c:v>202</c:v>
                </c:pt>
                <c:pt idx="102">
                  <c:v>203</c:v>
                </c:pt>
                <c:pt idx="103">
                  <c:v>204</c:v>
                </c:pt>
                <c:pt idx="104">
                  <c:v>205</c:v>
                </c:pt>
                <c:pt idx="105">
                  <c:v>206</c:v>
                </c:pt>
                <c:pt idx="106">
                  <c:v>207</c:v>
                </c:pt>
                <c:pt idx="107">
                  <c:v>208</c:v>
                </c:pt>
                <c:pt idx="108">
                  <c:v>209</c:v>
                </c:pt>
                <c:pt idx="109">
                  <c:v>210</c:v>
                </c:pt>
                <c:pt idx="110">
                  <c:v>211</c:v>
                </c:pt>
                <c:pt idx="111">
                  <c:v>212</c:v>
                </c:pt>
                <c:pt idx="112">
                  <c:v>213</c:v>
                </c:pt>
                <c:pt idx="113">
                  <c:v>214</c:v>
                </c:pt>
                <c:pt idx="114">
                  <c:v>215</c:v>
                </c:pt>
                <c:pt idx="115">
                  <c:v>216</c:v>
                </c:pt>
                <c:pt idx="116">
                  <c:v>217</c:v>
                </c:pt>
                <c:pt idx="117">
                  <c:v>218</c:v>
                </c:pt>
                <c:pt idx="118">
                  <c:v>219</c:v>
                </c:pt>
                <c:pt idx="119">
                  <c:v>220</c:v>
                </c:pt>
                <c:pt idx="120">
                  <c:v>221</c:v>
                </c:pt>
                <c:pt idx="121">
                  <c:v>222</c:v>
                </c:pt>
                <c:pt idx="122">
                  <c:v>223</c:v>
                </c:pt>
                <c:pt idx="123">
                  <c:v>224</c:v>
                </c:pt>
                <c:pt idx="124">
                  <c:v>225</c:v>
                </c:pt>
                <c:pt idx="125">
                  <c:v>226</c:v>
                </c:pt>
                <c:pt idx="126">
                  <c:v>227</c:v>
                </c:pt>
                <c:pt idx="127">
                  <c:v>228</c:v>
                </c:pt>
                <c:pt idx="128">
                  <c:v>229</c:v>
                </c:pt>
                <c:pt idx="129">
                  <c:v>230</c:v>
                </c:pt>
                <c:pt idx="130">
                  <c:v>231</c:v>
                </c:pt>
                <c:pt idx="131">
                  <c:v>232</c:v>
                </c:pt>
                <c:pt idx="132">
                  <c:v>233</c:v>
                </c:pt>
                <c:pt idx="133">
                  <c:v>234</c:v>
                </c:pt>
                <c:pt idx="134">
                  <c:v>235</c:v>
                </c:pt>
                <c:pt idx="135">
                  <c:v>236</c:v>
                </c:pt>
                <c:pt idx="136">
                  <c:v>237</c:v>
                </c:pt>
                <c:pt idx="137">
                  <c:v>238</c:v>
                </c:pt>
                <c:pt idx="138">
                  <c:v>239</c:v>
                </c:pt>
                <c:pt idx="139">
                  <c:v>240</c:v>
                </c:pt>
                <c:pt idx="140">
                  <c:v>241</c:v>
                </c:pt>
                <c:pt idx="141">
                  <c:v>242</c:v>
                </c:pt>
                <c:pt idx="142">
                  <c:v>243</c:v>
                </c:pt>
                <c:pt idx="143">
                  <c:v>244</c:v>
                </c:pt>
                <c:pt idx="144">
                  <c:v>245</c:v>
                </c:pt>
                <c:pt idx="145">
                  <c:v>246</c:v>
                </c:pt>
                <c:pt idx="146">
                  <c:v>247</c:v>
                </c:pt>
                <c:pt idx="147">
                  <c:v>248</c:v>
                </c:pt>
                <c:pt idx="148">
                  <c:v>249</c:v>
                </c:pt>
                <c:pt idx="149">
                  <c:v>250</c:v>
                </c:pt>
                <c:pt idx="150">
                  <c:v>251</c:v>
                </c:pt>
                <c:pt idx="151">
                  <c:v>252</c:v>
                </c:pt>
                <c:pt idx="152">
                  <c:v>253</c:v>
                </c:pt>
                <c:pt idx="153">
                  <c:v>254</c:v>
                </c:pt>
                <c:pt idx="154">
                  <c:v>255</c:v>
                </c:pt>
                <c:pt idx="155">
                  <c:v>256</c:v>
                </c:pt>
                <c:pt idx="156">
                  <c:v>257</c:v>
                </c:pt>
                <c:pt idx="157">
                  <c:v>258</c:v>
                </c:pt>
                <c:pt idx="158">
                  <c:v>259</c:v>
                </c:pt>
                <c:pt idx="159">
                  <c:v>260</c:v>
                </c:pt>
                <c:pt idx="160">
                  <c:v>261</c:v>
                </c:pt>
                <c:pt idx="161">
                  <c:v>262</c:v>
                </c:pt>
                <c:pt idx="162">
                  <c:v>263</c:v>
                </c:pt>
                <c:pt idx="163">
                  <c:v>264</c:v>
                </c:pt>
                <c:pt idx="164">
                  <c:v>265</c:v>
                </c:pt>
                <c:pt idx="165">
                  <c:v>266</c:v>
                </c:pt>
                <c:pt idx="166">
                  <c:v>267</c:v>
                </c:pt>
                <c:pt idx="167">
                  <c:v>268</c:v>
                </c:pt>
                <c:pt idx="168">
                  <c:v>269</c:v>
                </c:pt>
                <c:pt idx="169">
                  <c:v>270</c:v>
                </c:pt>
                <c:pt idx="170">
                  <c:v>271</c:v>
                </c:pt>
                <c:pt idx="171">
                  <c:v>272</c:v>
                </c:pt>
                <c:pt idx="172">
                  <c:v>273</c:v>
                </c:pt>
                <c:pt idx="173">
                  <c:v>274</c:v>
                </c:pt>
                <c:pt idx="174">
                  <c:v>275</c:v>
                </c:pt>
                <c:pt idx="175">
                  <c:v>276</c:v>
                </c:pt>
                <c:pt idx="176">
                  <c:v>277</c:v>
                </c:pt>
                <c:pt idx="177">
                  <c:v>278</c:v>
                </c:pt>
                <c:pt idx="178">
                  <c:v>279</c:v>
                </c:pt>
                <c:pt idx="179">
                  <c:v>280</c:v>
                </c:pt>
                <c:pt idx="180">
                  <c:v>281</c:v>
                </c:pt>
                <c:pt idx="181">
                  <c:v>282</c:v>
                </c:pt>
                <c:pt idx="182">
                  <c:v>283</c:v>
                </c:pt>
                <c:pt idx="183">
                  <c:v>284</c:v>
                </c:pt>
                <c:pt idx="184">
                  <c:v>285</c:v>
                </c:pt>
                <c:pt idx="185">
                  <c:v>286</c:v>
                </c:pt>
                <c:pt idx="186">
                  <c:v>287</c:v>
                </c:pt>
                <c:pt idx="187">
                  <c:v>288</c:v>
                </c:pt>
                <c:pt idx="188">
                  <c:v>289</c:v>
                </c:pt>
                <c:pt idx="189">
                  <c:v>290</c:v>
                </c:pt>
                <c:pt idx="190">
                  <c:v>291</c:v>
                </c:pt>
                <c:pt idx="191">
                  <c:v>292</c:v>
                </c:pt>
                <c:pt idx="192">
                  <c:v>293</c:v>
                </c:pt>
                <c:pt idx="193">
                  <c:v>294</c:v>
                </c:pt>
                <c:pt idx="194">
                  <c:v>295</c:v>
                </c:pt>
                <c:pt idx="195">
                  <c:v>296</c:v>
                </c:pt>
                <c:pt idx="196">
                  <c:v>297</c:v>
                </c:pt>
                <c:pt idx="197">
                  <c:v>298</c:v>
                </c:pt>
                <c:pt idx="198">
                  <c:v>299</c:v>
                </c:pt>
                <c:pt idx="199">
                  <c:v>300</c:v>
                </c:pt>
                <c:pt idx="200">
                  <c:v>301</c:v>
                </c:pt>
                <c:pt idx="201">
                  <c:v>302</c:v>
                </c:pt>
                <c:pt idx="202">
                  <c:v>303</c:v>
                </c:pt>
                <c:pt idx="203">
                  <c:v>304</c:v>
                </c:pt>
                <c:pt idx="204">
                  <c:v>305</c:v>
                </c:pt>
                <c:pt idx="205">
                  <c:v>306</c:v>
                </c:pt>
                <c:pt idx="206">
                  <c:v>307</c:v>
                </c:pt>
                <c:pt idx="207">
                  <c:v>308</c:v>
                </c:pt>
                <c:pt idx="208">
                  <c:v>309</c:v>
                </c:pt>
                <c:pt idx="209">
                  <c:v>310</c:v>
                </c:pt>
                <c:pt idx="210">
                  <c:v>311</c:v>
                </c:pt>
                <c:pt idx="211">
                  <c:v>312</c:v>
                </c:pt>
                <c:pt idx="212">
                  <c:v>313</c:v>
                </c:pt>
                <c:pt idx="213">
                  <c:v>314</c:v>
                </c:pt>
                <c:pt idx="214">
                  <c:v>315</c:v>
                </c:pt>
                <c:pt idx="215">
                  <c:v>316</c:v>
                </c:pt>
                <c:pt idx="216">
                  <c:v>317</c:v>
                </c:pt>
                <c:pt idx="217">
                  <c:v>318</c:v>
                </c:pt>
                <c:pt idx="218">
                  <c:v>319</c:v>
                </c:pt>
                <c:pt idx="219">
                  <c:v>320</c:v>
                </c:pt>
                <c:pt idx="220">
                  <c:v>321</c:v>
                </c:pt>
                <c:pt idx="221">
                  <c:v>322</c:v>
                </c:pt>
                <c:pt idx="222">
                  <c:v>323</c:v>
                </c:pt>
                <c:pt idx="223">
                  <c:v>324</c:v>
                </c:pt>
                <c:pt idx="224">
                  <c:v>325</c:v>
                </c:pt>
                <c:pt idx="225">
                  <c:v>326</c:v>
                </c:pt>
                <c:pt idx="226">
                  <c:v>327</c:v>
                </c:pt>
                <c:pt idx="227">
                  <c:v>328</c:v>
                </c:pt>
                <c:pt idx="228">
                  <c:v>329</c:v>
                </c:pt>
                <c:pt idx="229">
                  <c:v>330</c:v>
                </c:pt>
                <c:pt idx="230">
                  <c:v>331</c:v>
                </c:pt>
                <c:pt idx="231">
                  <c:v>332</c:v>
                </c:pt>
                <c:pt idx="232">
                  <c:v>333</c:v>
                </c:pt>
                <c:pt idx="233">
                  <c:v>334</c:v>
                </c:pt>
                <c:pt idx="234">
                  <c:v>335</c:v>
                </c:pt>
                <c:pt idx="235">
                  <c:v>336</c:v>
                </c:pt>
                <c:pt idx="236">
                  <c:v>337</c:v>
                </c:pt>
                <c:pt idx="237">
                  <c:v>338</c:v>
                </c:pt>
                <c:pt idx="238">
                  <c:v>339</c:v>
                </c:pt>
                <c:pt idx="239">
                  <c:v>340</c:v>
                </c:pt>
                <c:pt idx="240">
                  <c:v>341</c:v>
                </c:pt>
                <c:pt idx="241">
                  <c:v>342</c:v>
                </c:pt>
                <c:pt idx="242">
                  <c:v>343</c:v>
                </c:pt>
                <c:pt idx="243">
                  <c:v>344</c:v>
                </c:pt>
                <c:pt idx="244">
                  <c:v>345</c:v>
                </c:pt>
                <c:pt idx="245">
                  <c:v>346</c:v>
                </c:pt>
                <c:pt idx="246">
                  <c:v>347</c:v>
                </c:pt>
                <c:pt idx="247">
                  <c:v>348</c:v>
                </c:pt>
                <c:pt idx="248">
                  <c:v>349</c:v>
                </c:pt>
                <c:pt idx="249">
                  <c:v>350</c:v>
                </c:pt>
                <c:pt idx="250">
                  <c:v>351</c:v>
                </c:pt>
                <c:pt idx="251">
                  <c:v>352</c:v>
                </c:pt>
                <c:pt idx="252">
                  <c:v>353</c:v>
                </c:pt>
                <c:pt idx="253">
                  <c:v>354</c:v>
                </c:pt>
                <c:pt idx="254">
                  <c:v>355</c:v>
                </c:pt>
                <c:pt idx="255">
                  <c:v>356</c:v>
                </c:pt>
                <c:pt idx="256">
                  <c:v>357</c:v>
                </c:pt>
                <c:pt idx="257">
                  <c:v>358</c:v>
                </c:pt>
                <c:pt idx="258">
                  <c:v>359</c:v>
                </c:pt>
                <c:pt idx="259">
                  <c:v>360</c:v>
                </c:pt>
                <c:pt idx="260">
                  <c:v>361</c:v>
                </c:pt>
                <c:pt idx="261">
                  <c:v>362</c:v>
                </c:pt>
                <c:pt idx="262">
                  <c:v>363</c:v>
                </c:pt>
                <c:pt idx="263">
                  <c:v>364</c:v>
                </c:pt>
                <c:pt idx="264">
                  <c:v>365</c:v>
                </c:pt>
                <c:pt idx="265">
                  <c:v>366</c:v>
                </c:pt>
                <c:pt idx="266">
                  <c:v>367</c:v>
                </c:pt>
                <c:pt idx="267">
                  <c:v>368</c:v>
                </c:pt>
                <c:pt idx="268">
                  <c:v>369</c:v>
                </c:pt>
                <c:pt idx="269">
                  <c:v>370</c:v>
                </c:pt>
                <c:pt idx="270">
                  <c:v>371</c:v>
                </c:pt>
                <c:pt idx="271">
                  <c:v>372</c:v>
                </c:pt>
                <c:pt idx="272">
                  <c:v>373</c:v>
                </c:pt>
                <c:pt idx="273">
                  <c:v>374</c:v>
                </c:pt>
                <c:pt idx="274">
                  <c:v>375</c:v>
                </c:pt>
                <c:pt idx="275">
                  <c:v>376</c:v>
                </c:pt>
                <c:pt idx="276">
                  <c:v>377</c:v>
                </c:pt>
                <c:pt idx="277">
                  <c:v>378</c:v>
                </c:pt>
                <c:pt idx="278">
                  <c:v>379</c:v>
                </c:pt>
                <c:pt idx="279">
                  <c:v>380</c:v>
                </c:pt>
                <c:pt idx="280">
                  <c:v>381</c:v>
                </c:pt>
                <c:pt idx="281">
                  <c:v>382</c:v>
                </c:pt>
                <c:pt idx="282">
                  <c:v>383</c:v>
                </c:pt>
                <c:pt idx="283">
                  <c:v>384</c:v>
                </c:pt>
                <c:pt idx="284">
                  <c:v>385</c:v>
                </c:pt>
                <c:pt idx="285">
                  <c:v>386</c:v>
                </c:pt>
                <c:pt idx="286">
                  <c:v>387</c:v>
                </c:pt>
                <c:pt idx="287">
                  <c:v>388</c:v>
                </c:pt>
                <c:pt idx="288">
                  <c:v>389</c:v>
                </c:pt>
                <c:pt idx="289">
                  <c:v>390</c:v>
                </c:pt>
                <c:pt idx="290">
                  <c:v>391</c:v>
                </c:pt>
                <c:pt idx="291">
                  <c:v>392</c:v>
                </c:pt>
                <c:pt idx="292">
                  <c:v>393</c:v>
                </c:pt>
                <c:pt idx="293">
                  <c:v>394</c:v>
                </c:pt>
                <c:pt idx="294">
                  <c:v>395</c:v>
                </c:pt>
                <c:pt idx="295">
                  <c:v>396</c:v>
                </c:pt>
                <c:pt idx="296">
                  <c:v>397</c:v>
                </c:pt>
                <c:pt idx="297">
                  <c:v>398</c:v>
                </c:pt>
                <c:pt idx="298">
                  <c:v>399</c:v>
                </c:pt>
                <c:pt idx="299">
                  <c:v>400</c:v>
                </c:pt>
                <c:pt idx="300">
                  <c:v>401</c:v>
                </c:pt>
                <c:pt idx="301">
                  <c:v>402</c:v>
                </c:pt>
                <c:pt idx="302">
                  <c:v>403</c:v>
                </c:pt>
                <c:pt idx="303">
                  <c:v>404</c:v>
                </c:pt>
                <c:pt idx="304">
                  <c:v>405</c:v>
                </c:pt>
                <c:pt idx="305">
                  <c:v>406</c:v>
                </c:pt>
                <c:pt idx="306">
                  <c:v>407</c:v>
                </c:pt>
                <c:pt idx="307">
                  <c:v>408</c:v>
                </c:pt>
                <c:pt idx="308">
                  <c:v>409</c:v>
                </c:pt>
                <c:pt idx="309">
                  <c:v>410</c:v>
                </c:pt>
                <c:pt idx="310">
                  <c:v>411</c:v>
                </c:pt>
                <c:pt idx="311">
                  <c:v>412</c:v>
                </c:pt>
                <c:pt idx="312">
                  <c:v>413</c:v>
                </c:pt>
                <c:pt idx="313">
                  <c:v>414</c:v>
                </c:pt>
                <c:pt idx="314">
                  <c:v>415</c:v>
                </c:pt>
                <c:pt idx="315">
                  <c:v>416</c:v>
                </c:pt>
                <c:pt idx="316">
                  <c:v>417</c:v>
                </c:pt>
                <c:pt idx="317">
                  <c:v>418</c:v>
                </c:pt>
                <c:pt idx="318">
                  <c:v>419</c:v>
                </c:pt>
                <c:pt idx="319">
                  <c:v>420</c:v>
                </c:pt>
                <c:pt idx="320">
                  <c:v>421</c:v>
                </c:pt>
                <c:pt idx="321">
                  <c:v>422</c:v>
                </c:pt>
                <c:pt idx="322">
                  <c:v>423</c:v>
                </c:pt>
                <c:pt idx="323">
                  <c:v>424</c:v>
                </c:pt>
                <c:pt idx="324">
                  <c:v>425</c:v>
                </c:pt>
                <c:pt idx="325">
                  <c:v>426</c:v>
                </c:pt>
                <c:pt idx="326">
                  <c:v>427</c:v>
                </c:pt>
                <c:pt idx="327">
                  <c:v>428</c:v>
                </c:pt>
                <c:pt idx="328">
                  <c:v>429</c:v>
                </c:pt>
                <c:pt idx="329">
                  <c:v>430</c:v>
                </c:pt>
                <c:pt idx="330">
                  <c:v>431</c:v>
                </c:pt>
                <c:pt idx="331">
                  <c:v>432</c:v>
                </c:pt>
                <c:pt idx="332">
                  <c:v>433</c:v>
                </c:pt>
                <c:pt idx="333">
                  <c:v>434</c:v>
                </c:pt>
                <c:pt idx="334">
                  <c:v>435</c:v>
                </c:pt>
                <c:pt idx="335">
                  <c:v>436</c:v>
                </c:pt>
                <c:pt idx="336">
                  <c:v>437</c:v>
                </c:pt>
                <c:pt idx="337">
                  <c:v>438</c:v>
                </c:pt>
                <c:pt idx="338">
                  <c:v>439</c:v>
                </c:pt>
                <c:pt idx="339">
                  <c:v>440</c:v>
                </c:pt>
                <c:pt idx="340">
                  <c:v>441</c:v>
                </c:pt>
                <c:pt idx="341">
                  <c:v>442</c:v>
                </c:pt>
                <c:pt idx="342">
                  <c:v>443</c:v>
                </c:pt>
                <c:pt idx="343">
                  <c:v>444</c:v>
                </c:pt>
                <c:pt idx="344">
                  <c:v>445</c:v>
                </c:pt>
                <c:pt idx="345">
                  <c:v>446</c:v>
                </c:pt>
                <c:pt idx="346">
                  <c:v>447</c:v>
                </c:pt>
                <c:pt idx="347">
                  <c:v>448</c:v>
                </c:pt>
                <c:pt idx="348">
                  <c:v>449</c:v>
                </c:pt>
                <c:pt idx="349">
                  <c:v>450</c:v>
                </c:pt>
                <c:pt idx="350">
                  <c:v>451</c:v>
                </c:pt>
                <c:pt idx="351">
                  <c:v>452</c:v>
                </c:pt>
                <c:pt idx="352">
                  <c:v>453</c:v>
                </c:pt>
                <c:pt idx="353">
                  <c:v>454</c:v>
                </c:pt>
                <c:pt idx="354">
                  <c:v>455</c:v>
                </c:pt>
                <c:pt idx="355">
                  <c:v>456</c:v>
                </c:pt>
                <c:pt idx="356">
                  <c:v>457</c:v>
                </c:pt>
                <c:pt idx="357">
                  <c:v>458</c:v>
                </c:pt>
                <c:pt idx="358">
                  <c:v>459</c:v>
                </c:pt>
                <c:pt idx="359">
                  <c:v>460</c:v>
                </c:pt>
                <c:pt idx="360">
                  <c:v>461</c:v>
                </c:pt>
                <c:pt idx="361">
                  <c:v>462</c:v>
                </c:pt>
                <c:pt idx="362">
                  <c:v>463</c:v>
                </c:pt>
                <c:pt idx="363">
                  <c:v>464</c:v>
                </c:pt>
                <c:pt idx="364">
                  <c:v>465</c:v>
                </c:pt>
                <c:pt idx="365">
                  <c:v>466</c:v>
                </c:pt>
                <c:pt idx="366">
                  <c:v>467</c:v>
                </c:pt>
                <c:pt idx="367">
                  <c:v>468</c:v>
                </c:pt>
                <c:pt idx="368">
                  <c:v>469</c:v>
                </c:pt>
                <c:pt idx="369">
                  <c:v>470</c:v>
                </c:pt>
                <c:pt idx="370">
                  <c:v>471</c:v>
                </c:pt>
                <c:pt idx="371">
                  <c:v>472</c:v>
                </c:pt>
                <c:pt idx="372">
                  <c:v>473</c:v>
                </c:pt>
                <c:pt idx="373">
                  <c:v>474</c:v>
                </c:pt>
                <c:pt idx="374">
                  <c:v>475</c:v>
                </c:pt>
                <c:pt idx="375">
                  <c:v>476</c:v>
                </c:pt>
                <c:pt idx="376">
                  <c:v>477</c:v>
                </c:pt>
                <c:pt idx="377">
                  <c:v>478</c:v>
                </c:pt>
                <c:pt idx="378">
                  <c:v>479</c:v>
                </c:pt>
                <c:pt idx="379">
                  <c:v>480</c:v>
                </c:pt>
                <c:pt idx="380">
                  <c:v>481</c:v>
                </c:pt>
                <c:pt idx="381">
                  <c:v>482</c:v>
                </c:pt>
                <c:pt idx="382">
                  <c:v>483</c:v>
                </c:pt>
                <c:pt idx="383">
                  <c:v>484</c:v>
                </c:pt>
                <c:pt idx="384">
                  <c:v>485</c:v>
                </c:pt>
                <c:pt idx="385">
                  <c:v>486</c:v>
                </c:pt>
                <c:pt idx="386">
                  <c:v>487</c:v>
                </c:pt>
                <c:pt idx="387">
                  <c:v>488</c:v>
                </c:pt>
                <c:pt idx="388">
                  <c:v>489</c:v>
                </c:pt>
                <c:pt idx="389">
                  <c:v>490</c:v>
                </c:pt>
                <c:pt idx="390">
                  <c:v>491</c:v>
                </c:pt>
                <c:pt idx="391">
                  <c:v>492</c:v>
                </c:pt>
                <c:pt idx="392">
                  <c:v>493</c:v>
                </c:pt>
                <c:pt idx="393">
                  <c:v>494</c:v>
                </c:pt>
                <c:pt idx="394">
                  <c:v>495</c:v>
                </c:pt>
                <c:pt idx="395">
                  <c:v>496</c:v>
                </c:pt>
                <c:pt idx="396">
                  <c:v>497</c:v>
                </c:pt>
                <c:pt idx="397">
                  <c:v>498</c:v>
                </c:pt>
                <c:pt idx="398">
                  <c:v>499</c:v>
                </c:pt>
                <c:pt idx="399">
                  <c:v>500</c:v>
                </c:pt>
                <c:pt idx="400">
                  <c:v>501</c:v>
                </c:pt>
                <c:pt idx="401">
                  <c:v>502</c:v>
                </c:pt>
                <c:pt idx="402">
                  <c:v>503</c:v>
                </c:pt>
                <c:pt idx="403">
                  <c:v>504</c:v>
                </c:pt>
                <c:pt idx="404">
                  <c:v>505</c:v>
                </c:pt>
                <c:pt idx="405">
                  <c:v>506</c:v>
                </c:pt>
                <c:pt idx="406">
                  <c:v>507</c:v>
                </c:pt>
                <c:pt idx="407">
                  <c:v>508</c:v>
                </c:pt>
                <c:pt idx="408">
                  <c:v>509</c:v>
                </c:pt>
                <c:pt idx="409">
                  <c:v>510</c:v>
                </c:pt>
                <c:pt idx="410">
                  <c:v>511</c:v>
                </c:pt>
                <c:pt idx="411">
                  <c:v>512</c:v>
                </c:pt>
                <c:pt idx="412">
                  <c:v>513</c:v>
                </c:pt>
                <c:pt idx="413">
                  <c:v>514</c:v>
                </c:pt>
                <c:pt idx="414">
                  <c:v>515</c:v>
                </c:pt>
                <c:pt idx="415">
                  <c:v>516</c:v>
                </c:pt>
                <c:pt idx="416">
                  <c:v>517</c:v>
                </c:pt>
                <c:pt idx="417">
                  <c:v>518</c:v>
                </c:pt>
                <c:pt idx="418">
                  <c:v>519</c:v>
                </c:pt>
                <c:pt idx="419">
                  <c:v>520</c:v>
                </c:pt>
                <c:pt idx="420">
                  <c:v>521</c:v>
                </c:pt>
                <c:pt idx="421">
                  <c:v>522</c:v>
                </c:pt>
                <c:pt idx="422">
                  <c:v>523</c:v>
                </c:pt>
                <c:pt idx="423">
                  <c:v>524</c:v>
                </c:pt>
                <c:pt idx="424">
                  <c:v>525</c:v>
                </c:pt>
                <c:pt idx="425">
                  <c:v>526</c:v>
                </c:pt>
                <c:pt idx="426">
                  <c:v>527</c:v>
                </c:pt>
                <c:pt idx="427">
                  <c:v>528</c:v>
                </c:pt>
                <c:pt idx="428">
                  <c:v>529</c:v>
                </c:pt>
                <c:pt idx="429">
                  <c:v>530</c:v>
                </c:pt>
                <c:pt idx="430">
                  <c:v>531</c:v>
                </c:pt>
                <c:pt idx="431">
                  <c:v>532</c:v>
                </c:pt>
                <c:pt idx="432">
                  <c:v>533</c:v>
                </c:pt>
                <c:pt idx="433">
                  <c:v>534</c:v>
                </c:pt>
                <c:pt idx="434">
                  <c:v>535</c:v>
                </c:pt>
                <c:pt idx="435">
                  <c:v>536</c:v>
                </c:pt>
                <c:pt idx="436">
                  <c:v>537</c:v>
                </c:pt>
                <c:pt idx="437">
                  <c:v>538</c:v>
                </c:pt>
                <c:pt idx="438">
                  <c:v>539</c:v>
                </c:pt>
                <c:pt idx="439">
                  <c:v>540</c:v>
                </c:pt>
                <c:pt idx="440">
                  <c:v>541</c:v>
                </c:pt>
                <c:pt idx="441">
                  <c:v>542</c:v>
                </c:pt>
                <c:pt idx="442">
                  <c:v>543</c:v>
                </c:pt>
                <c:pt idx="443">
                  <c:v>544</c:v>
                </c:pt>
                <c:pt idx="444">
                  <c:v>545</c:v>
                </c:pt>
                <c:pt idx="445">
                  <c:v>546</c:v>
                </c:pt>
                <c:pt idx="446">
                  <c:v>547</c:v>
                </c:pt>
                <c:pt idx="447">
                  <c:v>548</c:v>
                </c:pt>
                <c:pt idx="448">
                  <c:v>549</c:v>
                </c:pt>
                <c:pt idx="449">
                  <c:v>550</c:v>
                </c:pt>
                <c:pt idx="450">
                  <c:v>551</c:v>
                </c:pt>
                <c:pt idx="451">
                  <c:v>552</c:v>
                </c:pt>
                <c:pt idx="452">
                  <c:v>553</c:v>
                </c:pt>
                <c:pt idx="453">
                  <c:v>554</c:v>
                </c:pt>
                <c:pt idx="454">
                  <c:v>555</c:v>
                </c:pt>
                <c:pt idx="455">
                  <c:v>556</c:v>
                </c:pt>
                <c:pt idx="456">
                  <c:v>557</c:v>
                </c:pt>
                <c:pt idx="457">
                  <c:v>558</c:v>
                </c:pt>
                <c:pt idx="458">
                  <c:v>559</c:v>
                </c:pt>
                <c:pt idx="459">
                  <c:v>560</c:v>
                </c:pt>
                <c:pt idx="460">
                  <c:v>561</c:v>
                </c:pt>
                <c:pt idx="461">
                  <c:v>562</c:v>
                </c:pt>
                <c:pt idx="462">
                  <c:v>563</c:v>
                </c:pt>
                <c:pt idx="463">
                  <c:v>564</c:v>
                </c:pt>
                <c:pt idx="464">
                  <c:v>565</c:v>
                </c:pt>
                <c:pt idx="465">
                  <c:v>566</c:v>
                </c:pt>
                <c:pt idx="466">
                  <c:v>567</c:v>
                </c:pt>
                <c:pt idx="467">
                  <c:v>568</c:v>
                </c:pt>
                <c:pt idx="468">
                  <c:v>569</c:v>
                </c:pt>
                <c:pt idx="469">
                  <c:v>570</c:v>
                </c:pt>
                <c:pt idx="470">
                  <c:v>571</c:v>
                </c:pt>
                <c:pt idx="471">
                  <c:v>572</c:v>
                </c:pt>
                <c:pt idx="472">
                  <c:v>573</c:v>
                </c:pt>
                <c:pt idx="473">
                  <c:v>574</c:v>
                </c:pt>
                <c:pt idx="474">
                  <c:v>575</c:v>
                </c:pt>
                <c:pt idx="475">
                  <c:v>576</c:v>
                </c:pt>
                <c:pt idx="476">
                  <c:v>577</c:v>
                </c:pt>
                <c:pt idx="477">
                  <c:v>578</c:v>
                </c:pt>
                <c:pt idx="478">
                  <c:v>579</c:v>
                </c:pt>
                <c:pt idx="479">
                  <c:v>580</c:v>
                </c:pt>
                <c:pt idx="480">
                  <c:v>581</c:v>
                </c:pt>
                <c:pt idx="481">
                  <c:v>582</c:v>
                </c:pt>
                <c:pt idx="482">
                  <c:v>583</c:v>
                </c:pt>
                <c:pt idx="483">
                  <c:v>584</c:v>
                </c:pt>
                <c:pt idx="484">
                  <c:v>585</c:v>
                </c:pt>
                <c:pt idx="485">
                  <c:v>586</c:v>
                </c:pt>
                <c:pt idx="486">
                  <c:v>587</c:v>
                </c:pt>
                <c:pt idx="487">
                  <c:v>588</c:v>
                </c:pt>
                <c:pt idx="488">
                  <c:v>589</c:v>
                </c:pt>
                <c:pt idx="489">
                  <c:v>590</c:v>
                </c:pt>
                <c:pt idx="490">
                  <c:v>591</c:v>
                </c:pt>
                <c:pt idx="491">
                  <c:v>592</c:v>
                </c:pt>
                <c:pt idx="492">
                  <c:v>593</c:v>
                </c:pt>
                <c:pt idx="493">
                  <c:v>594</c:v>
                </c:pt>
                <c:pt idx="494">
                  <c:v>595</c:v>
                </c:pt>
                <c:pt idx="495">
                  <c:v>596</c:v>
                </c:pt>
                <c:pt idx="496">
                  <c:v>597</c:v>
                </c:pt>
                <c:pt idx="497">
                  <c:v>598</c:v>
                </c:pt>
                <c:pt idx="498">
                  <c:v>599</c:v>
                </c:pt>
                <c:pt idx="499">
                  <c:v>600</c:v>
                </c:pt>
                <c:pt idx="500">
                  <c:v>601</c:v>
                </c:pt>
                <c:pt idx="501">
                  <c:v>602</c:v>
                </c:pt>
                <c:pt idx="502">
                  <c:v>603</c:v>
                </c:pt>
                <c:pt idx="503">
                  <c:v>604</c:v>
                </c:pt>
                <c:pt idx="504">
                  <c:v>605</c:v>
                </c:pt>
                <c:pt idx="505">
                  <c:v>606</c:v>
                </c:pt>
                <c:pt idx="506">
                  <c:v>607</c:v>
                </c:pt>
                <c:pt idx="507">
                  <c:v>608</c:v>
                </c:pt>
                <c:pt idx="508">
                  <c:v>609</c:v>
                </c:pt>
                <c:pt idx="509">
                  <c:v>610</c:v>
                </c:pt>
                <c:pt idx="510">
                  <c:v>611</c:v>
                </c:pt>
                <c:pt idx="511">
                  <c:v>612</c:v>
                </c:pt>
                <c:pt idx="512">
                  <c:v>613</c:v>
                </c:pt>
                <c:pt idx="513">
                  <c:v>614</c:v>
                </c:pt>
                <c:pt idx="514">
                  <c:v>615</c:v>
                </c:pt>
                <c:pt idx="515">
                  <c:v>616</c:v>
                </c:pt>
                <c:pt idx="516">
                  <c:v>617</c:v>
                </c:pt>
                <c:pt idx="517">
                  <c:v>618</c:v>
                </c:pt>
                <c:pt idx="518">
                  <c:v>619</c:v>
                </c:pt>
                <c:pt idx="519">
                  <c:v>620</c:v>
                </c:pt>
                <c:pt idx="520">
                  <c:v>621</c:v>
                </c:pt>
                <c:pt idx="521">
                  <c:v>622</c:v>
                </c:pt>
                <c:pt idx="522">
                  <c:v>623</c:v>
                </c:pt>
                <c:pt idx="523">
                  <c:v>624</c:v>
                </c:pt>
                <c:pt idx="524">
                  <c:v>625</c:v>
                </c:pt>
                <c:pt idx="525">
                  <c:v>626</c:v>
                </c:pt>
                <c:pt idx="526">
                  <c:v>627</c:v>
                </c:pt>
                <c:pt idx="527">
                  <c:v>628</c:v>
                </c:pt>
                <c:pt idx="528">
                  <c:v>629</c:v>
                </c:pt>
                <c:pt idx="529">
                  <c:v>630</c:v>
                </c:pt>
                <c:pt idx="530">
                  <c:v>631</c:v>
                </c:pt>
                <c:pt idx="531">
                  <c:v>632</c:v>
                </c:pt>
                <c:pt idx="532">
                  <c:v>633</c:v>
                </c:pt>
                <c:pt idx="533">
                  <c:v>634</c:v>
                </c:pt>
                <c:pt idx="534">
                  <c:v>635</c:v>
                </c:pt>
                <c:pt idx="535">
                  <c:v>636</c:v>
                </c:pt>
                <c:pt idx="536">
                  <c:v>637</c:v>
                </c:pt>
                <c:pt idx="537">
                  <c:v>638</c:v>
                </c:pt>
                <c:pt idx="538">
                  <c:v>639</c:v>
                </c:pt>
                <c:pt idx="539">
                  <c:v>640</c:v>
                </c:pt>
                <c:pt idx="540">
                  <c:v>641</c:v>
                </c:pt>
                <c:pt idx="541">
                  <c:v>642</c:v>
                </c:pt>
                <c:pt idx="542">
                  <c:v>643</c:v>
                </c:pt>
                <c:pt idx="543">
                  <c:v>644</c:v>
                </c:pt>
                <c:pt idx="544">
                  <c:v>645</c:v>
                </c:pt>
                <c:pt idx="545">
                  <c:v>646</c:v>
                </c:pt>
                <c:pt idx="546">
                  <c:v>647</c:v>
                </c:pt>
                <c:pt idx="547">
                  <c:v>648</c:v>
                </c:pt>
                <c:pt idx="548">
                  <c:v>649</c:v>
                </c:pt>
                <c:pt idx="549">
                  <c:v>650</c:v>
                </c:pt>
                <c:pt idx="550">
                  <c:v>651</c:v>
                </c:pt>
                <c:pt idx="551">
                  <c:v>652</c:v>
                </c:pt>
                <c:pt idx="552">
                  <c:v>653</c:v>
                </c:pt>
                <c:pt idx="553">
                  <c:v>654</c:v>
                </c:pt>
                <c:pt idx="554">
                  <c:v>655</c:v>
                </c:pt>
                <c:pt idx="555">
                  <c:v>656</c:v>
                </c:pt>
                <c:pt idx="556">
                  <c:v>657</c:v>
                </c:pt>
                <c:pt idx="557">
                  <c:v>658</c:v>
                </c:pt>
                <c:pt idx="558">
                  <c:v>659</c:v>
                </c:pt>
                <c:pt idx="559">
                  <c:v>660</c:v>
                </c:pt>
                <c:pt idx="560">
                  <c:v>661</c:v>
                </c:pt>
                <c:pt idx="561">
                  <c:v>662</c:v>
                </c:pt>
                <c:pt idx="562">
                  <c:v>663</c:v>
                </c:pt>
                <c:pt idx="563">
                  <c:v>664</c:v>
                </c:pt>
                <c:pt idx="564">
                  <c:v>665</c:v>
                </c:pt>
                <c:pt idx="565">
                  <c:v>666</c:v>
                </c:pt>
                <c:pt idx="566">
                  <c:v>667</c:v>
                </c:pt>
                <c:pt idx="567">
                  <c:v>668</c:v>
                </c:pt>
                <c:pt idx="568">
                  <c:v>669</c:v>
                </c:pt>
                <c:pt idx="569">
                  <c:v>670</c:v>
                </c:pt>
                <c:pt idx="570">
                  <c:v>671</c:v>
                </c:pt>
                <c:pt idx="571">
                  <c:v>672</c:v>
                </c:pt>
                <c:pt idx="572">
                  <c:v>673</c:v>
                </c:pt>
                <c:pt idx="573">
                  <c:v>674</c:v>
                </c:pt>
                <c:pt idx="574">
                  <c:v>675</c:v>
                </c:pt>
                <c:pt idx="575">
                  <c:v>676</c:v>
                </c:pt>
                <c:pt idx="576">
                  <c:v>677</c:v>
                </c:pt>
                <c:pt idx="577">
                  <c:v>678</c:v>
                </c:pt>
                <c:pt idx="578">
                  <c:v>679</c:v>
                </c:pt>
                <c:pt idx="579">
                  <c:v>680</c:v>
                </c:pt>
                <c:pt idx="580">
                  <c:v>681</c:v>
                </c:pt>
                <c:pt idx="581">
                  <c:v>682</c:v>
                </c:pt>
                <c:pt idx="582">
                  <c:v>683</c:v>
                </c:pt>
                <c:pt idx="583">
                  <c:v>684</c:v>
                </c:pt>
                <c:pt idx="584">
                  <c:v>685</c:v>
                </c:pt>
                <c:pt idx="585">
                  <c:v>686</c:v>
                </c:pt>
                <c:pt idx="586">
                  <c:v>687</c:v>
                </c:pt>
                <c:pt idx="587">
                  <c:v>688</c:v>
                </c:pt>
                <c:pt idx="588">
                  <c:v>689</c:v>
                </c:pt>
                <c:pt idx="589">
                  <c:v>690</c:v>
                </c:pt>
                <c:pt idx="590">
                  <c:v>691</c:v>
                </c:pt>
                <c:pt idx="591">
                  <c:v>692</c:v>
                </c:pt>
                <c:pt idx="592">
                  <c:v>693</c:v>
                </c:pt>
                <c:pt idx="593">
                  <c:v>694</c:v>
                </c:pt>
                <c:pt idx="594">
                  <c:v>695</c:v>
                </c:pt>
                <c:pt idx="595">
                  <c:v>696</c:v>
                </c:pt>
                <c:pt idx="596">
                  <c:v>697</c:v>
                </c:pt>
                <c:pt idx="597">
                  <c:v>698</c:v>
                </c:pt>
                <c:pt idx="598">
                  <c:v>699</c:v>
                </c:pt>
                <c:pt idx="599">
                  <c:v>700</c:v>
                </c:pt>
                <c:pt idx="600">
                  <c:v>701</c:v>
                </c:pt>
                <c:pt idx="601">
                  <c:v>702</c:v>
                </c:pt>
                <c:pt idx="602">
                  <c:v>703</c:v>
                </c:pt>
                <c:pt idx="603">
                  <c:v>704</c:v>
                </c:pt>
                <c:pt idx="604">
                  <c:v>705</c:v>
                </c:pt>
                <c:pt idx="605">
                  <c:v>706</c:v>
                </c:pt>
                <c:pt idx="606">
                  <c:v>707</c:v>
                </c:pt>
                <c:pt idx="607">
                  <c:v>708</c:v>
                </c:pt>
                <c:pt idx="608">
                  <c:v>709</c:v>
                </c:pt>
                <c:pt idx="609">
                  <c:v>710</c:v>
                </c:pt>
                <c:pt idx="610">
                  <c:v>711</c:v>
                </c:pt>
                <c:pt idx="611">
                  <c:v>712</c:v>
                </c:pt>
                <c:pt idx="612">
                  <c:v>713</c:v>
                </c:pt>
                <c:pt idx="613">
                  <c:v>714</c:v>
                </c:pt>
                <c:pt idx="614">
                  <c:v>715</c:v>
                </c:pt>
                <c:pt idx="615">
                  <c:v>716</c:v>
                </c:pt>
                <c:pt idx="616">
                  <c:v>717</c:v>
                </c:pt>
                <c:pt idx="617">
                  <c:v>718</c:v>
                </c:pt>
                <c:pt idx="618">
                  <c:v>719</c:v>
                </c:pt>
                <c:pt idx="619">
                  <c:v>720</c:v>
                </c:pt>
                <c:pt idx="620">
                  <c:v>721</c:v>
                </c:pt>
                <c:pt idx="621">
                  <c:v>722</c:v>
                </c:pt>
                <c:pt idx="622">
                  <c:v>723</c:v>
                </c:pt>
                <c:pt idx="623">
                  <c:v>724</c:v>
                </c:pt>
                <c:pt idx="624">
                  <c:v>725</c:v>
                </c:pt>
                <c:pt idx="625">
                  <c:v>726</c:v>
                </c:pt>
                <c:pt idx="626">
                  <c:v>727</c:v>
                </c:pt>
                <c:pt idx="627">
                  <c:v>728</c:v>
                </c:pt>
                <c:pt idx="628">
                  <c:v>729</c:v>
                </c:pt>
                <c:pt idx="629">
                  <c:v>730</c:v>
                </c:pt>
                <c:pt idx="630">
                  <c:v>731</c:v>
                </c:pt>
                <c:pt idx="631">
                  <c:v>732</c:v>
                </c:pt>
                <c:pt idx="632">
                  <c:v>733</c:v>
                </c:pt>
                <c:pt idx="633">
                  <c:v>734</c:v>
                </c:pt>
                <c:pt idx="634">
                  <c:v>735</c:v>
                </c:pt>
                <c:pt idx="635">
                  <c:v>736</c:v>
                </c:pt>
                <c:pt idx="636">
                  <c:v>737</c:v>
                </c:pt>
                <c:pt idx="637">
                  <c:v>738</c:v>
                </c:pt>
                <c:pt idx="638">
                  <c:v>739</c:v>
                </c:pt>
                <c:pt idx="639">
                  <c:v>740</c:v>
                </c:pt>
                <c:pt idx="640">
                  <c:v>741</c:v>
                </c:pt>
                <c:pt idx="641">
                  <c:v>742</c:v>
                </c:pt>
                <c:pt idx="642">
                  <c:v>743</c:v>
                </c:pt>
                <c:pt idx="643">
                  <c:v>744</c:v>
                </c:pt>
                <c:pt idx="644">
                  <c:v>745</c:v>
                </c:pt>
                <c:pt idx="645">
                  <c:v>746</c:v>
                </c:pt>
                <c:pt idx="646">
                  <c:v>747</c:v>
                </c:pt>
                <c:pt idx="647">
                  <c:v>748</c:v>
                </c:pt>
                <c:pt idx="648">
                  <c:v>749</c:v>
                </c:pt>
                <c:pt idx="649">
                  <c:v>750</c:v>
                </c:pt>
                <c:pt idx="650">
                  <c:v>751</c:v>
                </c:pt>
                <c:pt idx="651">
                  <c:v>752</c:v>
                </c:pt>
                <c:pt idx="652">
                  <c:v>753</c:v>
                </c:pt>
                <c:pt idx="653">
                  <c:v>754</c:v>
                </c:pt>
                <c:pt idx="654">
                  <c:v>755</c:v>
                </c:pt>
                <c:pt idx="655">
                  <c:v>756</c:v>
                </c:pt>
                <c:pt idx="656">
                  <c:v>757</c:v>
                </c:pt>
                <c:pt idx="657">
                  <c:v>758</c:v>
                </c:pt>
                <c:pt idx="658">
                  <c:v>759</c:v>
                </c:pt>
                <c:pt idx="659">
                  <c:v>760</c:v>
                </c:pt>
                <c:pt idx="660">
                  <c:v>761</c:v>
                </c:pt>
                <c:pt idx="661">
                  <c:v>762</c:v>
                </c:pt>
                <c:pt idx="662">
                  <c:v>763</c:v>
                </c:pt>
                <c:pt idx="663">
                  <c:v>764</c:v>
                </c:pt>
                <c:pt idx="664">
                  <c:v>765</c:v>
                </c:pt>
                <c:pt idx="665">
                  <c:v>766</c:v>
                </c:pt>
                <c:pt idx="666">
                  <c:v>767</c:v>
                </c:pt>
                <c:pt idx="667">
                  <c:v>768</c:v>
                </c:pt>
                <c:pt idx="668">
                  <c:v>769</c:v>
                </c:pt>
                <c:pt idx="669">
                  <c:v>770</c:v>
                </c:pt>
                <c:pt idx="670">
                  <c:v>771</c:v>
                </c:pt>
                <c:pt idx="671">
                  <c:v>772</c:v>
                </c:pt>
                <c:pt idx="672">
                  <c:v>773</c:v>
                </c:pt>
                <c:pt idx="673">
                  <c:v>774</c:v>
                </c:pt>
                <c:pt idx="674">
                  <c:v>775</c:v>
                </c:pt>
                <c:pt idx="675">
                  <c:v>776</c:v>
                </c:pt>
                <c:pt idx="676">
                  <c:v>777</c:v>
                </c:pt>
                <c:pt idx="677">
                  <c:v>778</c:v>
                </c:pt>
                <c:pt idx="678">
                  <c:v>779</c:v>
                </c:pt>
                <c:pt idx="679">
                  <c:v>780</c:v>
                </c:pt>
                <c:pt idx="680">
                  <c:v>781</c:v>
                </c:pt>
                <c:pt idx="681">
                  <c:v>782</c:v>
                </c:pt>
                <c:pt idx="682">
                  <c:v>783</c:v>
                </c:pt>
                <c:pt idx="683">
                  <c:v>784</c:v>
                </c:pt>
                <c:pt idx="684">
                  <c:v>785</c:v>
                </c:pt>
                <c:pt idx="685">
                  <c:v>786</c:v>
                </c:pt>
                <c:pt idx="686">
                  <c:v>787</c:v>
                </c:pt>
                <c:pt idx="687">
                  <c:v>788</c:v>
                </c:pt>
                <c:pt idx="688">
                  <c:v>789</c:v>
                </c:pt>
                <c:pt idx="689">
                  <c:v>790</c:v>
                </c:pt>
                <c:pt idx="690">
                  <c:v>791</c:v>
                </c:pt>
                <c:pt idx="691">
                  <c:v>792</c:v>
                </c:pt>
                <c:pt idx="692">
                  <c:v>793</c:v>
                </c:pt>
                <c:pt idx="693">
                  <c:v>794</c:v>
                </c:pt>
                <c:pt idx="694">
                  <c:v>795</c:v>
                </c:pt>
                <c:pt idx="695">
                  <c:v>796</c:v>
                </c:pt>
                <c:pt idx="696">
                  <c:v>797</c:v>
                </c:pt>
                <c:pt idx="697">
                  <c:v>798</c:v>
                </c:pt>
                <c:pt idx="698">
                  <c:v>799</c:v>
                </c:pt>
                <c:pt idx="699">
                  <c:v>800</c:v>
                </c:pt>
                <c:pt idx="700">
                  <c:v>801</c:v>
                </c:pt>
                <c:pt idx="701">
                  <c:v>802</c:v>
                </c:pt>
                <c:pt idx="702">
                  <c:v>803</c:v>
                </c:pt>
                <c:pt idx="703">
                  <c:v>804</c:v>
                </c:pt>
                <c:pt idx="704">
                  <c:v>805</c:v>
                </c:pt>
                <c:pt idx="705">
                  <c:v>806</c:v>
                </c:pt>
                <c:pt idx="706">
                  <c:v>807</c:v>
                </c:pt>
                <c:pt idx="707">
                  <c:v>808</c:v>
                </c:pt>
                <c:pt idx="708">
                  <c:v>809</c:v>
                </c:pt>
                <c:pt idx="709">
                  <c:v>810</c:v>
                </c:pt>
                <c:pt idx="710">
                  <c:v>811</c:v>
                </c:pt>
                <c:pt idx="711">
                  <c:v>812</c:v>
                </c:pt>
                <c:pt idx="712">
                  <c:v>813</c:v>
                </c:pt>
                <c:pt idx="713">
                  <c:v>814</c:v>
                </c:pt>
                <c:pt idx="714">
                  <c:v>815</c:v>
                </c:pt>
                <c:pt idx="715">
                  <c:v>816</c:v>
                </c:pt>
                <c:pt idx="716">
                  <c:v>817</c:v>
                </c:pt>
                <c:pt idx="717">
                  <c:v>818</c:v>
                </c:pt>
                <c:pt idx="718">
                  <c:v>819</c:v>
                </c:pt>
                <c:pt idx="719">
                  <c:v>820</c:v>
                </c:pt>
                <c:pt idx="720">
                  <c:v>821</c:v>
                </c:pt>
                <c:pt idx="721">
                  <c:v>822</c:v>
                </c:pt>
                <c:pt idx="722">
                  <c:v>823</c:v>
                </c:pt>
                <c:pt idx="723">
                  <c:v>824</c:v>
                </c:pt>
                <c:pt idx="724">
                  <c:v>825</c:v>
                </c:pt>
                <c:pt idx="725">
                  <c:v>826</c:v>
                </c:pt>
                <c:pt idx="726">
                  <c:v>827</c:v>
                </c:pt>
                <c:pt idx="727">
                  <c:v>828</c:v>
                </c:pt>
                <c:pt idx="728">
                  <c:v>829</c:v>
                </c:pt>
                <c:pt idx="729">
                  <c:v>830</c:v>
                </c:pt>
                <c:pt idx="730">
                  <c:v>831</c:v>
                </c:pt>
                <c:pt idx="731">
                  <c:v>832</c:v>
                </c:pt>
                <c:pt idx="732">
                  <c:v>833</c:v>
                </c:pt>
                <c:pt idx="733">
                  <c:v>834</c:v>
                </c:pt>
                <c:pt idx="734">
                  <c:v>835</c:v>
                </c:pt>
                <c:pt idx="735">
                  <c:v>836</c:v>
                </c:pt>
                <c:pt idx="736">
                  <c:v>837</c:v>
                </c:pt>
                <c:pt idx="737">
                  <c:v>838</c:v>
                </c:pt>
                <c:pt idx="738">
                  <c:v>839</c:v>
                </c:pt>
                <c:pt idx="739">
                  <c:v>840</c:v>
                </c:pt>
                <c:pt idx="740">
                  <c:v>841</c:v>
                </c:pt>
                <c:pt idx="741">
                  <c:v>842</c:v>
                </c:pt>
                <c:pt idx="742">
                  <c:v>843</c:v>
                </c:pt>
                <c:pt idx="743">
                  <c:v>844</c:v>
                </c:pt>
                <c:pt idx="744">
                  <c:v>845</c:v>
                </c:pt>
                <c:pt idx="745">
                  <c:v>846</c:v>
                </c:pt>
                <c:pt idx="746">
                  <c:v>847</c:v>
                </c:pt>
                <c:pt idx="747">
                  <c:v>848</c:v>
                </c:pt>
                <c:pt idx="748">
                  <c:v>849</c:v>
                </c:pt>
                <c:pt idx="749">
                  <c:v>850</c:v>
                </c:pt>
                <c:pt idx="750">
                  <c:v>851</c:v>
                </c:pt>
                <c:pt idx="751">
                  <c:v>852</c:v>
                </c:pt>
                <c:pt idx="752">
                  <c:v>853</c:v>
                </c:pt>
                <c:pt idx="753">
                  <c:v>854</c:v>
                </c:pt>
                <c:pt idx="754">
                  <c:v>855</c:v>
                </c:pt>
                <c:pt idx="755">
                  <c:v>856</c:v>
                </c:pt>
                <c:pt idx="756">
                  <c:v>857</c:v>
                </c:pt>
                <c:pt idx="757">
                  <c:v>858</c:v>
                </c:pt>
                <c:pt idx="758">
                  <c:v>859</c:v>
                </c:pt>
                <c:pt idx="759">
                  <c:v>860</c:v>
                </c:pt>
                <c:pt idx="760">
                  <c:v>861</c:v>
                </c:pt>
                <c:pt idx="761">
                  <c:v>862</c:v>
                </c:pt>
                <c:pt idx="762">
                  <c:v>863</c:v>
                </c:pt>
                <c:pt idx="763">
                  <c:v>864</c:v>
                </c:pt>
                <c:pt idx="764">
                  <c:v>865</c:v>
                </c:pt>
                <c:pt idx="765">
                  <c:v>866</c:v>
                </c:pt>
                <c:pt idx="766">
                  <c:v>867</c:v>
                </c:pt>
                <c:pt idx="767">
                  <c:v>868</c:v>
                </c:pt>
                <c:pt idx="768">
                  <c:v>869</c:v>
                </c:pt>
                <c:pt idx="769">
                  <c:v>870</c:v>
                </c:pt>
                <c:pt idx="770">
                  <c:v>871</c:v>
                </c:pt>
                <c:pt idx="771">
                  <c:v>872</c:v>
                </c:pt>
                <c:pt idx="772">
                  <c:v>873</c:v>
                </c:pt>
                <c:pt idx="773">
                  <c:v>874</c:v>
                </c:pt>
                <c:pt idx="774">
                  <c:v>875</c:v>
                </c:pt>
                <c:pt idx="775">
                  <c:v>876</c:v>
                </c:pt>
                <c:pt idx="776">
                  <c:v>877</c:v>
                </c:pt>
                <c:pt idx="777">
                  <c:v>878</c:v>
                </c:pt>
                <c:pt idx="778">
                  <c:v>879</c:v>
                </c:pt>
                <c:pt idx="779">
                  <c:v>880</c:v>
                </c:pt>
                <c:pt idx="780">
                  <c:v>881</c:v>
                </c:pt>
                <c:pt idx="781">
                  <c:v>882</c:v>
                </c:pt>
                <c:pt idx="782">
                  <c:v>883</c:v>
                </c:pt>
                <c:pt idx="783">
                  <c:v>884</c:v>
                </c:pt>
                <c:pt idx="784">
                  <c:v>885</c:v>
                </c:pt>
                <c:pt idx="785">
                  <c:v>886</c:v>
                </c:pt>
                <c:pt idx="786">
                  <c:v>887</c:v>
                </c:pt>
                <c:pt idx="787">
                  <c:v>888</c:v>
                </c:pt>
                <c:pt idx="788">
                  <c:v>889</c:v>
                </c:pt>
                <c:pt idx="789">
                  <c:v>890</c:v>
                </c:pt>
                <c:pt idx="790">
                  <c:v>891</c:v>
                </c:pt>
                <c:pt idx="791">
                  <c:v>892</c:v>
                </c:pt>
                <c:pt idx="792">
                  <c:v>893</c:v>
                </c:pt>
                <c:pt idx="793">
                  <c:v>894</c:v>
                </c:pt>
                <c:pt idx="794">
                  <c:v>895</c:v>
                </c:pt>
                <c:pt idx="795">
                  <c:v>896</c:v>
                </c:pt>
                <c:pt idx="796">
                  <c:v>897</c:v>
                </c:pt>
                <c:pt idx="797">
                  <c:v>898</c:v>
                </c:pt>
                <c:pt idx="798">
                  <c:v>899</c:v>
                </c:pt>
                <c:pt idx="799">
                  <c:v>900</c:v>
                </c:pt>
                <c:pt idx="800">
                  <c:v>901</c:v>
                </c:pt>
                <c:pt idx="801">
                  <c:v>902</c:v>
                </c:pt>
                <c:pt idx="802">
                  <c:v>903</c:v>
                </c:pt>
                <c:pt idx="803">
                  <c:v>904</c:v>
                </c:pt>
                <c:pt idx="804">
                  <c:v>905</c:v>
                </c:pt>
                <c:pt idx="805">
                  <c:v>906</c:v>
                </c:pt>
                <c:pt idx="806">
                  <c:v>907</c:v>
                </c:pt>
                <c:pt idx="807">
                  <c:v>908</c:v>
                </c:pt>
                <c:pt idx="808">
                  <c:v>909</c:v>
                </c:pt>
                <c:pt idx="809">
                  <c:v>910</c:v>
                </c:pt>
                <c:pt idx="810">
                  <c:v>911</c:v>
                </c:pt>
                <c:pt idx="811">
                  <c:v>912</c:v>
                </c:pt>
                <c:pt idx="812">
                  <c:v>913</c:v>
                </c:pt>
                <c:pt idx="813">
                  <c:v>914</c:v>
                </c:pt>
                <c:pt idx="814">
                  <c:v>915</c:v>
                </c:pt>
                <c:pt idx="815">
                  <c:v>916</c:v>
                </c:pt>
                <c:pt idx="816">
                  <c:v>917</c:v>
                </c:pt>
                <c:pt idx="817">
                  <c:v>918</c:v>
                </c:pt>
                <c:pt idx="818">
                  <c:v>919</c:v>
                </c:pt>
                <c:pt idx="819">
                  <c:v>920</c:v>
                </c:pt>
                <c:pt idx="820">
                  <c:v>921</c:v>
                </c:pt>
                <c:pt idx="821">
                  <c:v>922</c:v>
                </c:pt>
                <c:pt idx="822">
                  <c:v>923</c:v>
                </c:pt>
                <c:pt idx="823">
                  <c:v>924</c:v>
                </c:pt>
                <c:pt idx="824">
                  <c:v>925</c:v>
                </c:pt>
                <c:pt idx="825">
                  <c:v>926</c:v>
                </c:pt>
                <c:pt idx="826">
                  <c:v>927</c:v>
                </c:pt>
                <c:pt idx="827">
                  <c:v>928</c:v>
                </c:pt>
                <c:pt idx="828">
                  <c:v>929</c:v>
                </c:pt>
                <c:pt idx="829">
                  <c:v>930</c:v>
                </c:pt>
                <c:pt idx="830">
                  <c:v>931</c:v>
                </c:pt>
                <c:pt idx="831">
                  <c:v>932</c:v>
                </c:pt>
                <c:pt idx="832">
                  <c:v>933</c:v>
                </c:pt>
                <c:pt idx="833">
                  <c:v>934</c:v>
                </c:pt>
                <c:pt idx="834">
                  <c:v>935</c:v>
                </c:pt>
                <c:pt idx="835">
                  <c:v>936</c:v>
                </c:pt>
                <c:pt idx="836">
                  <c:v>937</c:v>
                </c:pt>
                <c:pt idx="837">
                  <c:v>938</c:v>
                </c:pt>
                <c:pt idx="838">
                  <c:v>939</c:v>
                </c:pt>
                <c:pt idx="839">
                  <c:v>940</c:v>
                </c:pt>
                <c:pt idx="840">
                  <c:v>941</c:v>
                </c:pt>
                <c:pt idx="841">
                  <c:v>942</c:v>
                </c:pt>
                <c:pt idx="842">
                  <c:v>943</c:v>
                </c:pt>
                <c:pt idx="843">
                  <c:v>944</c:v>
                </c:pt>
                <c:pt idx="844">
                  <c:v>945</c:v>
                </c:pt>
                <c:pt idx="845">
                  <c:v>946</c:v>
                </c:pt>
                <c:pt idx="846">
                  <c:v>947</c:v>
                </c:pt>
                <c:pt idx="847">
                  <c:v>948</c:v>
                </c:pt>
                <c:pt idx="848">
                  <c:v>949</c:v>
                </c:pt>
                <c:pt idx="849">
                  <c:v>950</c:v>
                </c:pt>
                <c:pt idx="850">
                  <c:v>951</c:v>
                </c:pt>
                <c:pt idx="851">
                  <c:v>952</c:v>
                </c:pt>
                <c:pt idx="852">
                  <c:v>953</c:v>
                </c:pt>
                <c:pt idx="853">
                  <c:v>954</c:v>
                </c:pt>
                <c:pt idx="854">
                  <c:v>955</c:v>
                </c:pt>
                <c:pt idx="855">
                  <c:v>956</c:v>
                </c:pt>
                <c:pt idx="856">
                  <c:v>957</c:v>
                </c:pt>
                <c:pt idx="857">
                  <c:v>958</c:v>
                </c:pt>
                <c:pt idx="858">
                  <c:v>959</c:v>
                </c:pt>
                <c:pt idx="859">
                  <c:v>960</c:v>
                </c:pt>
                <c:pt idx="860">
                  <c:v>961</c:v>
                </c:pt>
                <c:pt idx="861">
                  <c:v>962</c:v>
                </c:pt>
                <c:pt idx="862">
                  <c:v>963</c:v>
                </c:pt>
                <c:pt idx="863">
                  <c:v>964</c:v>
                </c:pt>
                <c:pt idx="864">
                  <c:v>965</c:v>
                </c:pt>
                <c:pt idx="865">
                  <c:v>966</c:v>
                </c:pt>
                <c:pt idx="866">
                  <c:v>967</c:v>
                </c:pt>
                <c:pt idx="867">
                  <c:v>968</c:v>
                </c:pt>
                <c:pt idx="868">
                  <c:v>969</c:v>
                </c:pt>
                <c:pt idx="869">
                  <c:v>970</c:v>
                </c:pt>
                <c:pt idx="870">
                  <c:v>971</c:v>
                </c:pt>
                <c:pt idx="871">
                  <c:v>972</c:v>
                </c:pt>
                <c:pt idx="872">
                  <c:v>973</c:v>
                </c:pt>
                <c:pt idx="873">
                  <c:v>974</c:v>
                </c:pt>
                <c:pt idx="874">
                  <c:v>975</c:v>
                </c:pt>
                <c:pt idx="875">
                  <c:v>976</c:v>
                </c:pt>
                <c:pt idx="876">
                  <c:v>977</c:v>
                </c:pt>
                <c:pt idx="877">
                  <c:v>978</c:v>
                </c:pt>
                <c:pt idx="878">
                  <c:v>979</c:v>
                </c:pt>
                <c:pt idx="879">
                  <c:v>980</c:v>
                </c:pt>
                <c:pt idx="880">
                  <c:v>981</c:v>
                </c:pt>
                <c:pt idx="881">
                  <c:v>982</c:v>
                </c:pt>
                <c:pt idx="882">
                  <c:v>983</c:v>
                </c:pt>
                <c:pt idx="883">
                  <c:v>984</c:v>
                </c:pt>
                <c:pt idx="884">
                  <c:v>985</c:v>
                </c:pt>
                <c:pt idx="885">
                  <c:v>986</c:v>
                </c:pt>
                <c:pt idx="886">
                  <c:v>987</c:v>
                </c:pt>
                <c:pt idx="887">
                  <c:v>988</c:v>
                </c:pt>
                <c:pt idx="888">
                  <c:v>989</c:v>
                </c:pt>
                <c:pt idx="889">
                  <c:v>990</c:v>
                </c:pt>
                <c:pt idx="890">
                  <c:v>991</c:v>
                </c:pt>
                <c:pt idx="891">
                  <c:v>992</c:v>
                </c:pt>
                <c:pt idx="892">
                  <c:v>993</c:v>
                </c:pt>
                <c:pt idx="893">
                  <c:v>994</c:v>
                </c:pt>
                <c:pt idx="894">
                  <c:v>995</c:v>
                </c:pt>
                <c:pt idx="895">
                  <c:v>996</c:v>
                </c:pt>
                <c:pt idx="896">
                  <c:v>997</c:v>
                </c:pt>
                <c:pt idx="897">
                  <c:v>998</c:v>
                </c:pt>
                <c:pt idx="898">
                  <c:v>999</c:v>
                </c:pt>
                <c:pt idx="899">
                  <c:v>1000</c:v>
                </c:pt>
                <c:pt idx="900">
                  <c:v>1001</c:v>
                </c:pt>
                <c:pt idx="901">
                  <c:v>1002</c:v>
                </c:pt>
                <c:pt idx="902">
                  <c:v>1003</c:v>
                </c:pt>
                <c:pt idx="903">
                  <c:v>1004</c:v>
                </c:pt>
                <c:pt idx="904">
                  <c:v>1005</c:v>
                </c:pt>
                <c:pt idx="905">
                  <c:v>1006</c:v>
                </c:pt>
                <c:pt idx="906">
                  <c:v>1007</c:v>
                </c:pt>
                <c:pt idx="907">
                  <c:v>1008</c:v>
                </c:pt>
                <c:pt idx="908">
                  <c:v>1009</c:v>
                </c:pt>
                <c:pt idx="909">
                  <c:v>1010</c:v>
                </c:pt>
                <c:pt idx="910">
                  <c:v>1011</c:v>
                </c:pt>
                <c:pt idx="911">
                  <c:v>1012</c:v>
                </c:pt>
                <c:pt idx="912">
                  <c:v>1013</c:v>
                </c:pt>
                <c:pt idx="913">
                  <c:v>1014</c:v>
                </c:pt>
                <c:pt idx="914">
                  <c:v>1015</c:v>
                </c:pt>
                <c:pt idx="915">
                  <c:v>1016</c:v>
                </c:pt>
                <c:pt idx="916">
                  <c:v>1017</c:v>
                </c:pt>
                <c:pt idx="917">
                  <c:v>1018</c:v>
                </c:pt>
                <c:pt idx="918">
                  <c:v>1019</c:v>
                </c:pt>
                <c:pt idx="919">
                  <c:v>1020</c:v>
                </c:pt>
                <c:pt idx="920">
                  <c:v>1021</c:v>
                </c:pt>
                <c:pt idx="921">
                  <c:v>1022</c:v>
                </c:pt>
                <c:pt idx="922">
                  <c:v>1023</c:v>
                </c:pt>
                <c:pt idx="923">
                  <c:v>1024</c:v>
                </c:pt>
                <c:pt idx="924">
                  <c:v>1025</c:v>
                </c:pt>
                <c:pt idx="925">
                  <c:v>1026</c:v>
                </c:pt>
                <c:pt idx="926">
                  <c:v>1027</c:v>
                </c:pt>
                <c:pt idx="927">
                  <c:v>1028</c:v>
                </c:pt>
                <c:pt idx="928">
                  <c:v>1029</c:v>
                </c:pt>
                <c:pt idx="929">
                  <c:v>1030</c:v>
                </c:pt>
                <c:pt idx="930">
                  <c:v>1031</c:v>
                </c:pt>
                <c:pt idx="931">
                  <c:v>1032</c:v>
                </c:pt>
                <c:pt idx="932">
                  <c:v>1033</c:v>
                </c:pt>
                <c:pt idx="933">
                  <c:v>1034</c:v>
                </c:pt>
                <c:pt idx="934">
                  <c:v>1035</c:v>
                </c:pt>
                <c:pt idx="935">
                  <c:v>1036</c:v>
                </c:pt>
                <c:pt idx="936">
                  <c:v>1037</c:v>
                </c:pt>
                <c:pt idx="937">
                  <c:v>1038</c:v>
                </c:pt>
                <c:pt idx="938">
                  <c:v>1039</c:v>
                </c:pt>
                <c:pt idx="939">
                  <c:v>1040</c:v>
                </c:pt>
                <c:pt idx="940">
                  <c:v>1041</c:v>
                </c:pt>
                <c:pt idx="941">
                  <c:v>1042</c:v>
                </c:pt>
                <c:pt idx="942">
                  <c:v>1043</c:v>
                </c:pt>
                <c:pt idx="943">
                  <c:v>1044</c:v>
                </c:pt>
                <c:pt idx="944">
                  <c:v>1045</c:v>
                </c:pt>
                <c:pt idx="945">
                  <c:v>1046</c:v>
                </c:pt>
                <c:pt idx="946">
                  <c:v>1047</c:v>
                </c:pt>
                <c:pt idx="947">
                  <c:v>1048</c:v>
                </c:pt>
                <c:pt idx="948">
                  <c:v>1049</c:v>
                </c:pt>
                <c:pt idx="949">
                  <c:v>1050</c:v>
                </c:pt>
                <c:pt idx="950">
                  <c:v>1051</c:v>
                </c:pt>
                <c:pt idx="951">
                  <c:v>1052</c:v>
                </c:pt>
                <c:pt idx="952">
                  <c:v>1053</c:v>
                </c:pt>
                <c:pt idx="953">
                  <c:v>1054</c:v>
                </c:pt>
                <c:pt idx="954">
                  <c:v>1055</c:v>
                </c:pt>
                <c:pt idx="955">
                  <c:v>1056</c:v>
                </c:pt>
                <c:pt idx="956">
                  <c:v>1057</c:v>
                </c:pt>
                <c:pt idx="957">
                  <c:v>1058</c:v>
                </c:pt>
                <c:pt idx="958">
                  <c:v>1059</c:v>
                </c:pt>
                <c:pt idx="959">
                  <c:v>1060</c:v>
                </c:pt>
                <c:pt idx="960">
                  <c:v>1061</c:v>
                </c:pt>
                <c:pt idx="961">
                  <c:v>1062</c:v>
                </c:pt>
                <c:pt idx="962">
                  <c:v>1063</c:v>
                </c:pt>
                <c:pt idx="963">
                  <c:v>1064</c:v>
                </c:pt>
                <c:pt idx="964">
                  <c:v>1065</c:v>
                </c:pt>
                <c:pt idx="965">
                  <c:v>1066</c:v>
                </c:pt>
                <c:pt idx="966">
                  <c:v>1067</c:v>
                </c:pt>
                <c:pt idx="967">
                  <c:v>1068</c:v>
                </c:pt>
                <c:pt idx="968">
                  <c:v>1069</c:v>
                </c:pt>
                <c:pt idx="969">
                  <c:v>1070</c:v>
                </c:pt>
                <c:pt idx="970">
                  <c:v>1071</c:v>
                </c:pt>
                <c:pt idx="971">
                  <c:v>1072</c:v>
                </c:pt>
                <c:pt idx="972">
                  <c:v>1073</c:v>
                </c:pt>
                <c:pt idx="973">
                  <c:v>1074</c:v>
                </c:pt>
                <c:pt idx="974">
                  <c:v>1075</c:v>
                </c:pt>
                <c:pt idx="975">
                  <c:v>1076</c:v>
                </c:pt>
                <c:pt idx="976">
                  <c:v>1077</c:v>
                </c:pt>
                <c:pt idx="977">
                  <c:v>1078</c:v>
                </c:pt>
                <c:pt idx="978">
                  <c:v>1079</c:v>
                </c:pt>
                <c:pt idx="979">
                  <c:v>1080</c:v>
                </c:pt>
                <c:pt idx="980">
                  <c:v>1081</c:v>
                </c:pt>
                <c:pt idx="981">
                  <c:v>1082</c:v>
                </c:pt>
                <c:pt idx="982">
                  <c:v>1083</c:v>
                </c:pt>
                <c:pt idx="983">
                  <c:v>1084</c:v>
                </c:pt>
                <c:pt idx="984">
                  <c:v>1085</c:v>
                </c:pt>
                <c:pt idx="985">
                  <c:v>1086</c:v>
                </c:pt>
                <c:pt idx="986">
                  <c:v>1087</c:v>
                </c:pt>
                <c:pt idx="987">
                  <c:v>1088</c:v>
                </c:pt>
                <c:pt idx="988">
                  <c:v>1089</c:v>
                </c:pt>
                <c:pt idx="989">
                  <c:v>1090</c:v>
                </c:pt>
                <c:pt idx="990">
                  <c:v>1091</c:v>
                </c:pt>
                <c:pt idx="991">
                  <c:v>1092</c:v>
                </c:pt>
                <c:pt idx="992">
                  <c:v>1093</c:v>
                </c:pt>
                <c:pt idx="993">
                  <c:v>1094</c:v>
                </c:pt>
                <c:pt idx="994">
                  <c:v>1095</c:v>
                </c:pt>
                <c:pt idx="995">
                  <c:v>1096</c:v>
                </c:pt>
                <c:pt idx="996">
                  <c:v>1097</c:v>
                </c:pt>
                <c:pt idx="997">
                  <c:v>1098</c:v>
                </c:pt>
                <c:pt idx="998">
                  <c:v>1099</c:v>
                </c:pt>
                <c:pt idx="999">
                  <c:v>1100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mallowsSample!$D$1</c:f>
              <c:strCache>
                <c:ptCount val="1"/>
                <c:pt idx="0">
                  <c:v>y=x-100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pPr>
              <a:noFill/>
              <a:ln>
                <a:noFill/>
              </a:ln>
            </c:spPr>
          </c:marker>
          <c:xVal>
            <c:numRef>
              <c:f>mallowsSample!$A$2:$A$1001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mallowsSample!$D$2:$D$1001</c:f>
              <c:numCache>
                <c:formatCode>General</c:formatCode>
                <c:ptCount val="1000"/>
                <c:pt idx="0">
                  <c:v>-99</c:v>
                </c:pt>
                <c:pt idx="1">
                  <c:v>-98</c:v>
                </c:pt>
                <c:pt idx="2">
                  <c:v>-97</c:v>
                </c:pt>
                <c:pt idx="3">
                  <c:v>-96</c:v>
                </c:pt>
                <c:pt idx="4">
                  <c:v>-95</c:v>
                </c:pt>
                <c:pt idx="5">
                  <c:v>-94</c:v>
                </c:pt>
                <c:pt idx="6">
                  <c:v>-93</c:v>
                </c:pt>
                <c:pt idx="7">
                  <c:v>-92</c:v>
                </c:pt>
                <c:pt idx="8">
                  <c:v>-91</c:v>
                </c:pt>
                <c:pt idx="9">
                  <c:v>-90</c:v>
                </c:pt>
                <c:pt idx="10">
                  <c:v>-89</c:v>
                </c:pt>
                <c:pt idx="11">
                  <c:v>-88</c:v>
                </c:pt>
                <c:pt idx="12">
                  <c:v>-87</c:v>
                </c:pt>
                <c:pt idx="13">
                  <c:v>-86</c:v>
                </c:pt>
                <c:pt idx="14">
                  <c:v>-85</c:v>
                </c:pt>
                <c:pt idx="15">
                  <c:v>-84</c:v>
                </c:pt>
                <c:pt idx="16">
                  <c:v>-83</c:v>
                </c:pt>
                <c:pt idx="17">
                  <c:v>-82</c:v>
                </c:pt>
                <c:pt idx="18">
                  <c:v>-81</c:v>
                </c:pt>
                <c:pt idx="19">
                  <c:v>-80</c:v>
                </c:pt>
                <c:pt idx="20">
                  <c:v>-79</c:v>
                </c:pt>
                <c:pt idx="21">
                  <c:v>-78</c:v>
                </c:pt>
                <c:pt idx="22">
                  <c:v>-77</c:v>
                </c:pt>
                <c:pt idx="23">
                  <c:v>-76</c:v>
                </c:pt>
                <c:pt idx="24">
                  <c:v>-75</c:v>
                </c:pt>
                <c:pt idx="25">
                  <c:v>-74</c:v>
                </c:pt>
                <c:pt idx="26">
                  <c:v>-73</c:v>
                </c:pt>
                <c:pt idx="27">
                  <c:v>-72</c:v>
                </c:pt>
                <c:pt idx="28">
                  <c:v>-71</c:v>
                </c:pt>
                <c:pt idx="29">
                  <c:v>-70</c:v>
                </c:pt>
                <c:pt idx="30">
                  <c:v>-69</c:v>
                </c:pt>
                <c:pt idx="31">
                  <c:v>-68</c:v>
                </c:pt>
                <c:pt idx="32">
                  <c:v>-67</c:v>
                </c:pt>
                <c:pt idx="33">
                  <c:v>-66</c:v>
                </c:pt>
                <c:pt idx="34">
                  <c:v>-65</c:v>
                </c:pt>
                <c:pt idx="35">
                  <c:v>-64</c:v>
                </c:pt>
                <c:pt idx="36">
                  <c:v>-63</c:v>
                </c:pt>
                <c:pt idx="37">
                  <c:v>-62</c:v>
                </c:pt>
                <c:pt idx="38">
                  <c:v>-61</c:v>
                </c:pt>
                <c:pt idx="39">
                  <c:v>-60</c:v>
                </c:pt>
                <c:pt idx="40">
                  <c:v>-59</c:v>
                </c:pt>
                <c:pt idx="41">
                  <c:v>-58</c:v>
                </c:pt>
                <c:pt idx="42">
                  <c:v>-57</c:v>
                </c:pt>
                <c:pt idx="43">
                  <c:v>-56</c:v>
                </c:pt>
                <c:pt idx="44">
                  <c:v>-55</c:v>
                </c:pt>
                <c:pt idx="45">
                  <c:v>-54</c:v>
                </c:pt>
                <c:pt idx="46">
                  <c:v>-53</c:v>
                </c:pt>
                <c:pt idx="47">
                  <c:v>-52</c:v>
                </c:pt>
                <c:pt idx="48">
                  <c:v>-51</c:v>
                </c:pt>
                <c:pt idx="49">
                  <c:v>-50</c:v>
                </c:pt>
                <c:pt idx="50">
                  <c:v>-49</c:v>
                </c:pt>
                <c:pt idx="51">
                  <c:v>-48</c:v>
                </c:pt>
                <c:pt idx="52">
                  <c:v>-47</c:v>
                </c:pt>
                <c:pt idx="53">
                  <c:v>-46</c:v>
                </c:pt>
                <c:pt idx="54">
                  <c:v>-45</c:v>
                </c:pt>
                <c:pt idx="55">
                  <c:v>-44</c:v>
                </c:pt>
                <c:pt idx="56">
                  <c:v>-43</c:v>
                </c:pt>
                <c:pt idx="57">
                  <c:v>-42</c:v>
                </c:pt>
                <c:pt idx="58">
                  <c:v>-41</c:v>
                </c:pt>
                <c:pt idx="59">
                  <c:v>-40</c:v>
                </c:pt>
                <c:pt idx="60">
                  <c:v>-39</c:v>
                </c:pt>
                <c:pt idx="61">
                  <c:v>-38</c:v>
                </c:pt>
                <c:pt idx="62">
                  <c:v>-37</c:v>
                </c:pt>
                <c:pt idx="63">
                  <c:v>-36</c:v>
                </c:pt>
                <c:pt idx="64">
                  <c:v>-35</c:v>
                </c:pt>
                <c:pt idx="65">
                  <c:v>-34</c:v>
                </c:pt>
                <c:pt idx="66">
                  <c:v>-33</c:v>
                </c:pt>
                <c:pt idx="67">
                  <c:v>-32</c:v>
                </c:pt>
                <c:pt idx="68">
                  <c:v>-31</c:v>
                </c:pt>
                <c:pt idx="69">
                  <c:v>-30</c:v>
                </c:pt>
                <c:pt idx="70">
                  <c:v>-29</c:v>
                </c:pt>
                <c:pt idx="71">
                  <c:v>-28</c:v>
                </c:pt>
                <c:pt idx="72">
                  <c:v>-27</c:v>
                </c:pt>
                <c:pt idx="73">
                  <c:v>-26</c:v>
                </c:pt>
                <c:pt idx="74">
                  <c:v>-25</c:v>
                </c:pt>
                <c:pt idx="75">
                  <c:v>-24</c:v>
                </c:pt>
                <c:pt idx="76">
                  <c:v>-23</c:v>
                </c:pt>
                <c:pt idx="77">
                  <c:v>-22</c:v>
                </c:pt>
                <c:pt idx="78">
                  <c:v>-21</c:v>
                </c:pt>
                <c:pt idx="79">
                  <c:v>-20</c:v>
                </c:pt>
                <c:pt idx="80">
                  <c:v>-19</c:v>
                </c:pt>
                <c:pt idx="81">
                  <c:v>-18</c:v>
                </c:pt>
                <c:pt idx="82">
                  <c:v>-17</c:v>
                </c:pt>
                <c:pt idx="83">
                  <c:v>-16</c:v>
                </c:pt>
                <c:pt idx="84">
                  <c:v>-15</c:v>
                </c:pt>
                <c:pt idx="85">
                  <c:v>-14</c:v>
                </c:pt>
                <c:pt idx="86">
                  <c:v>-13</c:v>
                </c:pt>
                <c:pt idx="87">
                  <c:v>-12</c:v>
                </c:pt>
                <c:pt idx="88">
                  <c:v>-11</c:v>
                </c:pt>
                <c:pt idx="89">
                  <c:v>-10</c:v>
                </c:pt>
                <c:pt idx="90">
                  <c:v>-9</c:v>
                </c:pt>
                <c:pt idx="91">
                  <c:v>-8</c:v>
                </c:pt>
                <c:pt idx="92">
                  <c:v>-7</c:v>
                </c:pt>
                <c:pt idx="93">
                  <c:v>-6</c:v>
                </c:pt>
                <c:pt idx="94">
                  <c:v>-5</c:v>
                </c:pt>
                <c:pt idx="95">
                  <c:v>-4</c:v>
                </c:pt>
                <c:pt idx="96">
                  <c:v>-3</c:v>
                </c:pt>
                <c:pt idx="97">
                  <c:v>-2</c:v>
                </c:pt>
                <c:pt idx="98">
                  <c:v>-1</c:v>
                </c:pt>
                <c:pt idx="99">
                  <c:v>0</c:v>
                </c:pt>
                <c:pt idx="100">
                  <c:v>1</c:v>
                </c:pt>
                <c:pt idx="101">
                  <c:v>2</c:v>
                </c:pt>
                <c:pt idx="102">
                  <c:v>3</c:v>
                </c:pt>
                <c:pt idx="103">
                  <c:v>4</c:v>
                </c:pt>
                <c:pt idx="104">
                  <c:v>5</c:v>
                </c:pt>
                <c:pt idx="105">
                  <c:v>6</c:v>
                </c:pt>
                <c:pt idx="106">
                  <c:v>7</c:v>
                </c:pt>
                <c:pt idx="107">
                  <c:v>8</c:v>
                </c:pt>
                <c:pt idx="108">
                  <c:v>9</c:v>
                </c:pt>
                <c:pt idx="109">
                  <c:v>10</c:v>
                </c:pt>
                <c:pt idx="110">
                  <c:v>11</c:v>
                </c:pt>
                <c:pt idx="111">
                  <c:v>12</c:v>
                </c:pt>
                <c:pt idx="112">
                  <c:v>13</c:v>
                </c:pt>
                <c:pt idx="113">
                  <c:v>14</c:v>
                </c:pt>
                <c:pt idx="114">
                  <c:v>15</c:v>
                </c:pt>
                <c:pt idx="115">
                  <c:v>16</c:v>
                </c:pt>
                <c:pt idx="116">
                  <c:v>17</c:v>
                </c:pt>
                <c:pt idx="117">
                  <c:v>18</c:v>
                </c:pt>
                <c:pt idx="118">
                  <c:v>19</c:v>
                </c:pt>
                <c:pt idx="119">
                  <c:v>20</c:v>
                </c:pt>
                <c:pt idx="120">
                  <c:v>21</c:v>
                </c:pt>
                <c:pt idx="121">
                  <c:v>22</c:v>
                </c:pt>
                <c:pt idx="122">
                  <c:v>23</c:v>
                </c:pt>
                <c:pt idx="123">
                  <c:v>24</c:v>
                </c:pt>
                <c:pt idx="124">
                  <c:v>25</c:v>
                </c:pt>
                <c:pt idx="125">
                  <c:v>26</c:v>
                </c:pt>
                <c:pt idx="126">
                  <c:v>27</c:v>
                </c:pt>
                <c:pt idx="127">
                  <c:v>28</c:v>
                </c:pt>
                <c:pt idx="128">
                  <c:v>29</c:v>
                </c:pt>
                <c:pt idx="129">
                  <c:v>30</c:v>
                </c:pt>
                <c:pt idx="130">
                  <c:v>31</c:v>
                </c:pt>
                <c:pt idx="131">
                  <c:v>32</c:v>
                </c:pt>
                <c:pt idx="132">
                  <c:v>33</c:v>
                </c:pt>
                <c:pt idx="133">
                  <c:v>34</c:v>
                </c:pt>
                <c:pt idx="134">
                  <c:v>35</c:v>
                </c:pt>
                <c:pt idx="135">
                  <c:v>36</c:v>
                </c:pt>
                <c:pt idx="136">
                  <c:v>37</c:v>
                </c:pt>
                <c:pt idx="137">
                  <c:v>38</c:v>
                </c:pt>
                <c:pt idx="138">
                  <c:v>39</c:v>
                </c:pt>
                <c:pt idx="139">
                  <c:v>40</c:v>
                </c:pt>
                <c:pt idx="140">
                  <c:v>41</c:v>
                </c:pt>
                <c:pt idx="141">
                  <c:v>42</c:v>
                </c:pt>
                <c:pt idx="142">
                  <c:v>43</c:v>
                </c:pt>
                <c:pt idx="143">
                  <c:v>44</c:v>
                </c:pt>
                <c:pt idx="144">
                  <c:v>45</c:v>
                </c:pt>
                <c:pt idx="145">
                  <c:v>46</c:v>
                </c:pt>
                <c:pt idx="146">
                  <c:v>47</c:v>
                </c:pt>
                <c:pt idx="147">
                  <c:v>48</c:v>
                </c:pt>
                <c:pt idx="148">
                  <c:v>49</c:v>
                </c:pt>
                <c:pt idx="149">
                  <c:v>50</c:v>
                </c:pt>
                <c:pt idx="150">
                  <c:v>51</c:v>
                </c:pt>
                <c:pt idx="151">
                  <c:v>52</c:v>
                </c:pt>
                <c:pt idx="152">
                  <c:v>53</c:v>
                </c:pt>
                <c:pt idx="153">
                  <c:v>54</c:v>
                </c:pt>
                <c:pt idx="154">
                  <c:v>55</c:v>
                </c:pt>
                <c:pt idx="155">
                  <c:v>56</c:v>
                </c:pt>
                <c:pt idx="156">
                  <c:v>57</c:v>
                </c:pt>
                <c:pt idx="157">
                  <c:v>58</c:v>
                </c:pt>
                <c:pt idx="158">
                  <c:v>59</c:v>
                </c:pt>
                <c:pt idx="159">
                  <c:v>60</c:v>
                </c:pt>
                <c:pt idx="160">
                  <c:v>61</c:v>
                </c:pt>
                <c:pt idx="161">
                  <c:v>62</c:v>
                </c:pt>
                <c:pt idx="162">
                  <c:v>63</c:v>
                </c:pt>
                <c:pt idx="163">
                  <c:v>64</c:v>
                </c:pt>
                <c:pt idx="164">
                  <c:v>65</c:v>
                </c:pt>
                <c:pt idx="165">
                  <c:v>66</c:v>
                </c:pt>
                <c:pt idx="166">
                  <c:v>67</c:v>
                </c:pt>
                <c:pt idx="167">
                  <c:v>68</c:v>
                </c:pt>
                <c:pt idx="168">
                  <c:v>69</c:v>
                </c:pt>
                <c:pt idx="169">
                  <c:v>70</c:v>
                </c:pt>
                <c:pt idx="170">
                  <c:v>71</c:v>
                </c:pt>
                <c:pt idx="171">
                  <c:v>72</c:v>
                </c:pt>
                <c:pt idx="172">
                  <c:v>73</c:v>
                </c:pt>
                <c:pt idx="173">
                  <c:v>74</c:v>
                </c:pt>
                <c:pt idx="174">
                  <c:v>75</c:v>
                </c:pt>
                <c:pt idx="175">
                  <c:v>76</c:v>
                </c:pt>
                <c:pt idx="176">
                  <c:v>77</c:v>
                </c:pt>
                <c:pt idx="177">
                  <c:v>78</c:v>
                </c:pt>
                <c:pt idx="178">
                  <c:v>79</c:v>
                </c:pt>
                <c:pt idx="179">
                  <c:v>80</c:v>
                </c:pt>
                <c:pt idx="180">
                  <c:v>81</c:v>
                </c:pt>
                <c:pt idx="181">
                  <c:v>82</c:v>
                </c:pt>
                <c:pt idx="182">
                  <c:v>83</c:v>
                </c:pt>
                <c:pt idx="183">
                  <c:v>84</c:v>
                </c:pt>
                <c:pt idx="184">
                  <c:v>85</c:v>
                </c:pt>
                <c:pt idx="185">
                  <c:v>86</c:v>
                </c:pt>
                <c:pt idx="186">
                  <c:v>87</c:v>
                </c:pt>
                <c:pt idx="187">
                  <c:v>88</c:v>
                </c:pt>
                <c:pt idx="188">
                  <c:v>89</c:v>
                </c:pt>
                <c:pt idx="189">
                  <c:v>90</c:v>
                </c:pt>
                <c:pt idx="190">
                  <c:v>91</c:v>
                </c:pt>
                <c:pt idx="191">
                  <c:v>92</c:v>
                </c:pt>
                <c:pt idx="192">
                  <c:v>93</c:v>
                </c:pt>
                <c:pt idx="193">
                  <c:v>94</c:v>
                </c:pt>
                <c:pt idx="194">
                  <c:v>95</c:v>
                </c:pt>
                <c:pt idx="195">
                  <c:v>96</c:v>
                </c:pt>
                <c:pt idx="196">
                  <c:v>97</c:v>
                </c:pt>
                <c:pt idx="197">
                  <c:v>98</c:v>
                </c:pt>
                <c:pt idx="198">
                  <c:v>99</c:v>
                </c:pt>
                <c:pt idx="199">
                  <c:v>100</c:v>
                </c:pt>
                <c:pt idx="200">
                  <c:v>101</c:v>
                </c:pt>
                <c:pt idx="201">
                  <c:v>102</c:v>
                </c:pt>
                <c:pt idx="202">
                  <c:v>103</c:v>
                </c:pt>
                <c:pt idx="203">
                  <c:v>104</c:v>
                </c:pt>
                <c:pt idx="204">
                  <c:v>105</c:v>
                </c:pt>
                <c:pt idx="205">
                  <c:v>106</c:v>
                </c:pt>
                <c:pt idx="206">
                  <c:v>107</c:v>
                </c:pt>
                <c:pt idx="207">
                  <c:v>108</c:v>
                </c:pt>
                <c:pt idx="208">
                  <c:v>109</c:v>
                </c:pt>
                <c:pt idx="209">
                  <c:v>110</c:v>
                </c:pt>
                <c:pt idx="210">
                  <c:v>111</c:v>
                </c:pt>
                <c:pt idx="211">
                  <c:v>112</c:v>
                </c:pt>
                <c:pt idx="212">
                  <c:v>113</c:v>
                </c:pt>
                <c:pt idx="213">
                  <c:v>114</c:v>
                </c:pt>
                <c:pt idx="214">
                  <c:v>115</c:v>
                </c:pt>
                <c:pt idx="215">
                  <c:v>116</c:v>
                </c:pt>
                <c:pt idx="216">
                  <c:v>117</c:v>
                </c:pt>
                <c:pt idx="217">
                  <c:v>118</c:v>
                </c:pt>
                <c:pt idx="218">
                  <c:v>119</c:v>
                </c:pt>
                <c:pt idx="219">
                  <c:v>120</c:v>
                </c:pt>
                <c:pt idx="220">
                  <c:v>121</c:v>
                </c:pt>
                <c:pt idx="221">
                  <c:v>122</c:v>
                </c:pt>
                <c:pt idx="222">
                  <c:v>123</c:v>
                </c:pt>
                <c:pt idx="223">
                  <c:v>124</c:v>
                </c:pt>
                <c:pt idx="224">
                  <c:v>125</c:v>
                </c:pt>
                <c:pt idx="225">
                  <c:v>126</c:v>
                </c:pt>
                <c:pt idx="226">
                  <c:v>127</c:v>
                </c:pt>
                <c:pt idx="227">
                  <c:v>128</c:v>
                </c:pt>
                <c:pt idx="228">
                  <c:v>129</c:v>
                </c:pt>
                <c:pt idx="229">
                  <c:v>130</c:v>
                </c:pt>
                <c:pt idx="230">
                  <c:v>131</c:v>
                </c:pt>
                <c:pt idx="231">
                  <c:v>132</c:v>
                </c:pt>
                <c:pt idx="232">
                  <c:v>133</c:v>
                </c:pt>
                <c:pt idx="233">
                  <c:v>134</c:v>
                </c:pt>
                <c:pt idx="234">
                  <c:v>135</c:v>
                </c:pt>
                <c:pt idx="235">
                  <c:v>136</c:v>
                </c:pt>
                <c:pt idx="236">
                  <c:v>137</c:v>
                </c:pt>
                <c:pt idx="237">
                  <c:v>138</c:v>
                </c:pt>
                <c:pt idx="238">
                  <c:v>139</c:v>
                </c:pt>
                <c:pt idx="239">
                  <c:v>140</c:v>
                </c:pt>
                <c:pt idx="240">
                  <c:v>141</c:v>
                </c:pt>
                <c:pt idx="241">
                  <c:v>142</c:v>
                </c:pt>
                <c:pt idx="242">
                  <c:v>143</c:v>
                </c:pt>
                <c:pt idx="243">
                  <c:v>144</c:v>
                </c:pt>
                <c:pt idx="244">
                  <c:v>145</c:v>
                </c:pt>
                <c:pt idx="245">
                  <c:v>146</c:v>
                </c:pt>
                <c:pt idx="246">
                  <c:v>147</c:v>
                </c:pt>
                <c:pt idx="247">
                  <c:v>148</c:v>
                </c:pt>
                <c:pt idx="248">
                  <c:v>149</c:v>
                </c:pt>
                <c:pt idx="249">
                  <c:v>150</c:v>
                </c:pt>
                <c:pt idx="250">
                  <c:v>151</c:v>
                </c:pt>
                <c:pt idx="251">
                  <c:v>152</c:v>
                </c:pt>
                <c:pt idx="252">
                  <c:v>153</c:v>
                </c:pt>
                <c:pt idx="253">
                  <c:v>154</c:v>
                </c:pt>
                <c:pt idx="254">
                  <c:v>155</c:v>
                </c:pt>
                <c:pt idx="255">
                  <c:v>156</c:v>
                </c:pt>
                <c:pt idx="256">
                  <c:v>157</c:v>
                </c:pt>
                <c:pt idx="257">
                  <c:v>158</c:v>
                </c:pt>
                <c:pt idx="258">
                  <c:v>159</c:v>
                </c:pt>
                <c:pt idx="259">
                  <c:v>160</c:v>
                </c:pt>
                <c:pt idx="260">
                  <c:v>161</c:v>
                </c:pt>
                <c:pt idx="261">
                  <c:v>162</c:v>
                </c:pt>
                <c:pt idx="262">
                  <c:v>163</c:v>
                </c:pt>
                <c:pt idx="263">
                  <c:v>164</c:v>
                </c:pt>
                <c:pt idx="264">
                  <c:v>165</c:v>
                </c:pt>
                <c:pt idx="265">
                  <c:v>166</c:v>
                </c:pt>
                <c:pt idx="266">
                  <c:v>167</c:v>
                </c:pt>
                <c:pt idx="267">
                  <c:v>168</c:v>
                </c:pt>
                <c:pt idx="268">
                  <c:v>169</c:v>
                </c:pt>
                <c:pt idx="269">
                  <c:v>170</c:v>
                </c:pt>
                <c:pt idx="270">
                  <c:v>171</c:v>
                </c:pt>
                <c:pt idx="271">
                  <c:v>172</c:v>
                </c:pt>
                <c:pt idx="272">
                  <c:v>173</c:v>
                </c:pt>
                <c:pt idx="273">
                  <c:v>174</c:v>
                </c:pt>
                <c:pt idx="274">
                  <c:v>175</c:v>
                </c:pt>
                <c:pt idx="275">
                  <c:v>176</c:v>
                </c:pt>
                <c:pt idx="276">
                  <c:v>177</c:v>
                </c:pt>
                <c:pt idx="277">
                  <c:v>178</c:v>
                </c:pt>
                <c:pt idx="278">
                  <c:v>179</c:v>
                </c:pt>
                <c:pt idx="279">
                  <c:v>180</c:v>
                </c:pt>
                <c:pt idx="280">
                  <c:v>181</c:v>
                </c:pt>
                <c:pt idx="281">
                  <c:v>182</c:v>
                </c:pt>
                <c:pt idx="282">
                  <c:v>183</c:v>
                </c:pt>
                <c:pt idx="283">
                  <c:v>184</c:v>
                </c:pt>
                <c:pt idx="284">
                  <c:v>185</c:v>
                </c:pt>
                <c:pt idx="285">
                  <c:v>186</c:v>
                </c:pt>
                <c:pt idx="286">
                  <c:v>187</c:v>
                </c:pt>
                <c:pt idx="287">
                  <c:v>188</c:v>
                </c:pt>
                <c:pt idx="288">
                  <c:v>189</c:v>
                </c:pt>
                <c:pt idx="289">
                  <c:v>190</c:v>
                </c:pt>
                <c:pt idx="290">
                  <c:v>191</c:v>
                </c:pt>
                <c:pt idx="291">
                  <c:v>192</c:v>
                </c:pt>
                <c:pt idx="292">
                  <c:v>193</c:v>
                </c:pt>
                <c:pt idx="293">
                  <c:v>194</c:v>
                </c:pt>
                <c:pt idx="294">
                  <c:v>195</c:v>
                </c:pt>
                <c:pt idx="295">
                  <c:v>196</c:v>
                </c:pt>
                <c:pt idx="296">
                  <c:v>197</c:v>
                </c:pt>
                <c:pt idx="297">
                  <c:v>198</c:v>
                </c:pt>
                <c:pt idx="298">
                  <c:v>199</c:v>
                </c:pt>
                <c:pt idx="299">
                  <c:v>200</c:v>
                </c:pt>
                <c:pt idx="300">
                  <c:v>201</c:v>
                </c:pt>
                <c:pt idx="301">
                  <c:v>202</c:v>
                </c:pt>
                <c:pt idx="302">
                  <c:v>203</c:v>
                </c:pt>
                <c:pt idx="303">
                  <c:v>204</c:v>
                </c:pt>
                <c:pt idx="304">
                  <c:v>205</c:v>
                </c:pt>
                <c:pt idx="305">
                  <c:v>206</c:v>
                </c:pt>
                <c:pt idx="306">
                  <c:v>207</c:v>
                </c:pt>
                <c:pt idx="307">
                  <c:v>208</c:v>
                </c:pt>
                <c:pt idx="308">
                  <c:v>209</c:v>
                </c:pt>
                <c:pt idx="309">
                  <c:v>210</c:v>
                </c:pt>
                <c:pt idx="310">
                  <c:v>211</c:v>
                </c:pt>
                <c:pt idx="311">
                  <c:v>212</c:v>
                </c:pt>
                <c:pt idx="312">
                  <c:v>213</c:v>
                </c:pt>
                <c:pt idx="313">
                  <c:v>214</c:v>
                </c:pt>
                <c:pt idx="314">
                  <c:v>215</c:v>
                </c:pt>
                <c:pt idx="315">
                  <c:v>216</c:v>
                </c:pt>
                <c:pt idx="316">
                  <c:v>217</c:v>
                </c:pt>
                <c:pt idx="317">
                  <c:v>218</c:v>
                </c:pt>
                <c:pt idx="318">
                  <c:v>219</c:v>
                </c:pt>
                <c:pt idx="319">
                  <c:v>220</c:v>
                </c:pt>
                <c:pt idx="320">
                  <c:v>221</c:v>
                </c:pt>
                <c:pt idx="321">
                  <c:v>222</c:v>
                </c:pt>
                <c:pt idx="322">
                  <c:v>223</c:v>
                </c:pt>
                <c:pt idx="323">
                  <c:v>224</c:v>
                </c:pt>
                <c:pt idx="324">
                  <c:v>225</c:v>
                </c:pt>
                <c:pt idx="325">
                  <c:v>226</c:v>
                </c:pt>
                <c:pt idx="326">
                  <c:v>227</c:v>
                </c:pt>
                <c:pt idx="327">
                  <c:v>228</c:v>
                </c:pt>
                <c:pt idx="328">
                  <c:v>229</c:v>
                </c:pt>
                <c:pt idx="329">
                  <c:v>230</c:v>
                </c:pt>
                <c:pt idx="330">
                  <c:v>231</c:v>
                </c:pt>
                <c:pt idx="331">
                  <c:v>232</c:v>
                </c:pt>
                <c:pt idx="332">
                  <c:v>233</c:v>
                </c:pt>
                <c:pt idx="333">
                  <c:v>234</c:v>
                </c:pt>
                <c:pt idx="334">
                  <c:v>235</c:v>
                </c:pt>
                <c:pt idx="335">
                  <c:v>236</c:v>
                </c:pt>
                <c:pt idx="336">
                  <c:v>237</c:v>
                </c:pt>
                <c:pt idx="337">
                  <c:v>238</c:v>
                </c:pt>
                <c:pt idx="338">
                  <c:v>239</c:v>
                </c:pt>
                <c:pt idx="339">
                  <c:v>240</c:v>
                </c:pt>
                <c:pt idx="340">
                  <c:v>241</c:v>
                </c:pt>
                <c:pt idx="341">
                  <c:v>242</c:v>
                </c:pt>
                <c:pt idx="342">
                  <c:v>243</c:v>
                </c:pt>
                <c:pt idx="343">
                  <c:v>244</c:v>
                </c:pt>
                <c:pt idx="344">
                  <c:v>245</c:v>
                </c:pt>
                <c:pt idx="345">
                  <c:v>246</c:v>
                </c:pt>
                <c:pt idx="346">
                  <c:v>247</c:v>
                </c:pt>
                <c:pt idx="347">
                  <c:v>248</c:v>
                </c:pt>
                <c:pt idx="348">
                  <c:v>249</c:v>
                </c:pt>
                <c:pt idx="349">
                  <c:v>250</c:v>
                </c:pt>
                <c:pt idx="350">
                  <c:v>251</c:v>
                </c:pt>
                <c:pt idx="351">
                  <c:v>252</c:v>
                </c:pt>
                <c:pt idx="352">
                  <c:v>253</c:v>
                </c:pt>
                <c:pt idx="353">
                  <c:v>254</c:v>
                </c:pt>
                <c:pt idx="354">
                  <c:v>255</c:v>
                </c:pt>
                <c:pt idx="355">
                  <c:v>256</c:v>
                </c:pt>
                <c:pt idx="356">
                  <c:v>257</c:v>
                </c:pt>
                <c:pt idx="357">
                  <c:v>258</c:v>
                </c:pt>
                <c:pt idx="358">
                  <c:v>259</c:v>
                </c:pt>
                <c:pt idx="359">
                  <c:v>260</c:v>
                </c:pt>
                <c:pt idx="360">
                  <c:v>261</c:v>
                </c:pt>
                <c:pt idx="361">
                  <c:v>262</c:v>
                </c:pt>
                <c:pt idx="362">
                  <c:v>263</c:v>
                </c:pt>
                <c:pt idx="363">
                  <c:v>264</c:v>
                </c:pt>
                <c:pt idx="364">
                  <c:v>265</c:v>
                </c:pt>
                <c:pt idx="365">
                  <c:v>266</c:v>
                </c:pt>
                <c:pt idx="366">
                  <c:v>267</c:v>
                </c:pt>
                <c:pt idx="367">
                  <c:v>268</c:v>
                </c:pt>
                <c:pt idx="368">
                  <c:v>269</c:v>
                </c:pt>
                <c:pt idx="369">
                  <c:v>270</c:v>
                </c:pt>
                <c:pt idx="370">
                  <c:v>271</c:v>
                </c:pt>
                <c:pt idx="371">
                  <c:v>272</c:v>
                </c:pt>
                <c:pt idx="372">
                  <c:v>273</c:v>
                </c:pt>
                <c:pt idx="373">
                  <c:v>274</c:v>
                </c:pt>
                <c:pt idx="374">
                  <c:v>275</c:v>
                </c:pt>
                <c:pt idx="375">
                  <c:v>276</c:v>
                </c:pt>
                <c:pt idx="376">
                  <c:v>277</c:v>
                </c:pt>
                <c:pt idx="377">
                  <c:v>278</c:v>
                </c:pt>
                <c:pt idx="378">
                  <c:v>279</c:v>
                </c:pt>
                <c:pt idx="379">
                  <c:v>280</c:v>
                </c:pt>
                <c:pt idx="380">
                  <c:v>281</c:v>
                </c:pt>
                <c:pt idx="381">
                  <c:v>282</c:v>
                </c:pt>
                <c:pt idx="382">
                  <c:v>283</c:v>
                </c:pt>
                <c:pt idx="383">
                  <c:v>284</c:v>
                </c:pt>
                <c:pt idx="384">
                  <c:v>285</c:v>
                </c:pt>
                <c:pt idx="385">
                  <c:v>286</c:v>
                </c:pt>
                <c:pt idx="386">
                  <c:v>287</c:v>
                </c:pt>
                <c:pt idx="387">
                  <c:v>288</c:v>
                </c:pt>
                <c:pt idx="388">
                  <c:v>289</c:v>
                </c:pt>
                <c:pt idx="389">
                  <c:v>290</c:v>
                </c:pt>
                <c:pt idx="390">
                  <c:v>291</c:v>
                </c:pt>
                <c:pt idx="391">
                  <c:v>292</c:v>
                </c:pt>
                <c:pt idx="392">
                  <c:v>293</c:v>
                </c:pt>
                <c:pt idx="393">
                  <c:v>294</c:v>
                </c:pt>
                <c:pt idx="394">
                  <c:v>295</c:v>
                </c:pt>
                <c:pt idx="395">
                  <c:v>296</c:v>
                </c:pt>
                <c:pt idx="396">
                  <c:v>297</c:v>
                </c:pt>
                <c:pt idx="397">
                  <c:v>298</c:v>
                </c:pt>
                <c:pt idx="398">
                  <c:v>299</c:v>
                </c:pt>
                <c:pt idx="399">
                  <c:v>300</c:v>
                </c:pt>
                <c:pt idx="400">
                  <c:v>301</c:v>
                </c:pt>
                <c:pt idx="401">
                  <c:v>302</c:v>
                </c:pt>
                <c:pt idx="402">
                  <c:v>303</c:v>
                </c:pt>
                <c:pt idx="403">
                  <c:v>304</c:v>
                </c:pt>
                <c:pt idx="404">
                  <c:v>305</c:v>
                </c:pt>
                <c:pt idx="405">
                  <c:v>306</c:v>
                </c:pt>
                <c:pt idx="406">
                  <c:v>307</c:v>
                </c:pt>
                <c:pt idx="407">
                  <c:v>308</c:v>
                </c:pt>
                <c:pt idx="408">
                  <c:v>309</c:v>
                </c:pt>
                <c:pt idx="409">
                  <c:v>310</c:v>
                </c:pt>
                <c:pt idx="410">
                  <c:v>311</c:v>
                </c:pt>
                <c:pt idx="411">
                  <c:v>312</c:v>
                </c:pt>
                <c:pt idx="412">
                  <c:v>313</c:v>
                </c:pt>
                <c:pt idx="413">
                  <c:v>314</c:v>
                </c:pt>
                <c:pt idx="414">
                  <c:v>315</c:v>
                </c:pt>
                <c:pt idx="415">
                  <c:v>316</c:v>
                </c:pt>
                <c:pt idx="416">
                  <c:v>317</c:v>
                </c:pt>
                <c:pt idx="417">
                  <c:v>318</c:v>
                </c:pt>
                <c:pt idx="418">
                  <c:v>319</c:v>
                </c:pt>
                <c:pt idx="419">
                  <c:v>320</c:v>
                </c:pt>
                <c:pt idx="420">
                  <c:v>321</c:v>
                </c:pt>
                <c:pt idx="421">
                  <c:v>322</c:v>
                </c:pt>
                <c:pt idx="422">
                  <c:v>323</c:v>
                </c:pt>
                <c:pt idx="423">
                  <c:v>324</c:v>
                </c:pt>
                <c:pt idx="424">
                  <c:v>325</c:v>
                </c:pt>
                <c:pt idx="425">
                  <c:v>326</c:v>
                </c:pt>
                <c:pt idx="426">
                  <c:v>327</c:v>
                </c:pt>
                <c:pt idx="427">
                  <c:v>328</c:v>
                </c:pt>
                <c:pt idx="428">
                  <c:v>329</c:v>
                </c:pt>
                <c:pt idx="429">
                  <c:v>330</c:v>
                </c:pt>
                <c:pt idx="430">
                  <c:v>331</c:v>
                </c:pt>
                <c:pt idx="431">
                  <c:v>332</c:v>
                </c:pt>
                <c:pt idx="432">
                  <c:v>333</c:v>
                </c:pt>
                <c:pt idx="433">
                  <c:v>334</c:v>
                </c:pt>
                <c:pt idx="434">
                  <c:v>335</c:v>
                </c:pt>
                <c:pt idx="435">
                  <c:v>336</c:v>
                </c:pt>
                <c:pt idx="436">
                  <c:v>337</c:v>
                </c:pt>
                <c:pt idx="437">
                  <c:v>338</c:v>
                </c:pt>
                <c:pt idx="438">
                  <c:v>339</c:v>
                </c:pt>
                <c:pt idx="439">
                  <c:v>340</c:v>
                </c:pt>
                <c:pt idx="440">
                  <c:v>341</c:v>
                </c:pt>
                <c:pt idx="441">
                  <c:v>342</c:v>
                </c:pt>
                <c:pt idx="442">
                  <c:v>343</c:v>
                </c:pt>
                <c:pt idx="443">
                  <c:v>344</c:v>
                </c:pt>
                <c:pt idx="444">
                  <c:v>345</c:v>
                </c:pt>
                <c:pt idx="445">
                  <c:v>346</c:v>
                </c:pt>
                <c:pt idx="446">
                  <c:v>347</c:v>
                </c:pt>
                <c:pt idx="447">
                  <c:v>348</c:v>
                </c:pt>
                <c:pt idx="448">
                  <c:v>349</c:v>
                </c:pt>
                <c:pt idx="449">
                  <c:v>350</c:v>
                </c:pt>
                <c:pt idx="450">
                  <c:v>351</c:v>
                </c:pt>
                <c:pt idx="451">
                  <c:v>352</c:v>
                </c:pt>
                <c:pt idx="452">
                  <c:v>353</c:v>
                </c:pt>
                <c:pt idx="453">
                  <c:v>354</c:v>
                </c:pt>
                <c:pt idx="454">
                  <c:v>355</c:v>
                </c:pt>
                <c:pt idx="455">
                  <c:v>356</c:v>
                </c:pt>
                <c:pt idx="456">
                  <c:v>357</c:v>
                </c:pt>
                <c:pt idx="457">
                  <c:v>358</c:v>
                </c:pt>
                <c:pt idx="458">
                  <c:v>359</c:v>
                </c:pt>
                <c:pt idx="459">
                  <c:v>360</c:v>
                </c:pt>
                <c:pt idx="460">
                  <c:v>361</c:v>
                </c:pt>
                <c:pt idx="461">
                  <c:v>362</c:v>
                </c:pt>
                <c:pt idx="462">
                  <c:v>363</c:v>
                </c:pt>
                <c:pt idx="463">
                  <c:v>364</c:v>
                </c:pt>
                <c:pt idx="464">
                  <c:v>365</c:v>
                </c:pt>
                <c:pt idx="465">
                  <c:v>366</c:v>
                </c:pt>
                <c:pt idx="466">
                  <c:v>367</c:v>
                </c:pt>
                <c:pt idx="467">
                  <c:v>368</c:v>
                </c:pt>
                <c:pt idx="468">
                  <c:v>369</c:v>
                </c:pt>
                <c:pt idx="469">
                  <c:v>370</c:v>
                </c:pt>
                <c:pt idx="470">
                  <c:v>371</c:v>
                </c:pt>
                <c:pt idx="471">
                  <c:v>372</c:v>
                </c:pt>
                <c:pt idx="472">
                  <c:v>373</c:v>
                </c:pt>
                <c:pt idx="473">
                  <c:v>374</c:v>
                </c:pt>
                <c:pt idx="474">
                  <c:v>375</c:v>
                </c:pt>
                <c:pt idx="475">
                  <c:v>376</c:v>
                </c:pt>
                <c:pt idx="476">
                  <c:v>377</c:v>
                </c:pt>
                <c:pt idx="477">
                  <c:v>378</c:v>
                </c:pt>
                <c:pt idx="478">
                  <c:v>379</c:v>
                </c:pt>
                <c:pt idx="479">
                  <c:v>380</c:v>
                </c:pt>
                <c:pt idx="480">
                  <c:v>381</c:v>
                </c:pt>
                <c:pt idx="481">
                  <c:v>382</c:v>
                </c:pt>
                <c:pt idx="482">
                  <c:v>383</c:v>
                </c:pt>
                <c:pt idx="483">
                  <c:v>384</c:v>
                </c:pt>
                <c:pt idx="484">
                  <c:v>385</c:v>
                </c:pt>
                <c:pt idx="485">
                  <c:v>386</c:v>
                </c:pt>
                <c:pt idx="486">
                  <c:v>387</c:v>
                </c:pt>
                <c:pt idx="487">
                  <c:v>388</c:v>
                </c:pt>
                <c:pt idx="488">
                  <c:v>389</c:v>
                </c:pt>
                <c:pt idx="489">
                  <c:v>390</c:v>
                </c:pt>
                <c:pt idx="490">
                  <c:v>391</c:v>
                </c:pt>
                <c:pt idx="491">
                  <c:v>392</c:v>
                </c:pt>
                <c:pt idx="492">
                  <c:v>393</c:v>
                </c:pt>
                <c:pt idx="493">
                  <c:v>394</c:v>
                </c:pt>
                <c:pt idx="494">
                  <c:v>395</c:v>
                </c:pt>
                <c:pt idx="495">
                  <c:v>396</c:v>
                </c:pt>
                <c:pt idx="496">
                  <c:v>397</c:v>
                </c:pt>
                <c:pt idx="497">
                  <c:v>398</c:v>
                </c:pt>
                <c:pt idx="498">
                  <c:v>399</c:v>
                </c:pt>
                <c:pt idx="499">
                  <c:v>400</c:v>
                </c:pt>
                <c:pt idx="500">
                  <c:v>401</c:v>
                </c:pt>
                <c:pt idx="501">
                  <c:v>402</c:v>
                </c:pt>
                <c:pt idx="502">
                  <c:v>403</c:v>
                </c:pt>
                <c:pt idx="503">
                  <c:v>404</c:v>
                </c:pt>
                <c:pt idx="504">
                  <c:v>405</c:v>
                </c:pt>
                <c:pt idx="505">
                  <c:v>406</c:v>
                </c:pt>
                <c:pt idx="506">
                  <c:v>407</c:v>
                </c:pt>
                <c:pt idx="507">
                  <c:v>408</c:v>
                </c:pt>
                <c:pt idx="508">
                  <c:v>409</c:v>
                </c:pt>
                <c:pt idx="509">
                  <c:v>410</c:v>
                </c:pt>
                <c:pt idx="510">
                  <c:v>411</c:v>
                </c:pt>
                <c:pt idx="511">
                  <c:v>412</c:v>
                </c:pt>
                <c:pt idx="512">
                  <c:v>413</c:v>
                </c:pt>
                <c:pt idx="513">
                  <c:v>414</c:v>
                </c:pt>
                <c:pt idx="514">
                  <c:v>415</c:v>
                </c:pt>
                <c:pt idx="515">
                  <c:v>416</c:v>
                </c:pt>
                <c:pt idx="516">
                  <c:v>417</c:v>
                </c:pt>
                <c:pt idx="517">
                  <c:v>418</c:v>
                </c:pt>
                <c:pt idx="518">
                  <c:v>419</c:v>
                </c:pt>
                <c:pt idx="519">
                  <c:v>420</c:v>
                </c:pt>
                <c:pt idx="520">
                  <c:v>421</c:v>
                </c:pt>
                <c:pt idx="521">
                  <c:v>422</c:v>
                </c:pt>
                <c:pt idx="522">
                  <c:v>423</c:v>
                </c:pt>
                <c:pt idx="523">
                  <c:v>424</c:v>
                </c:pt>
                <c:pt idx="524">
                  <c:v>425</c:v>
                </c:pt>
                <c:pt idx="525">
                  <c:v>426</c:v>
                </c:pt>
                <c:pt idx="526">
                  <c:v>427</c:v>
                </c:pt>
                <c:pt idx="527">
                  <c:v>428</c:v>
                </c:pt>
                <c:pt idx="528">
                  <c:v>429</c:v>
                </c:pt>
                <c:pt idx="529">
                  <c:v>430</c:v>
                </c:pt>
                <c:pt idx="530">
                  <c:v>431</c:v>
                </c:pt>
                <c:pt idx="531">
                  <c:v>432</c:v>
                </c:pt>
                <c:pt idx="532">
                  <c:v>433</c:v>
                </c:pt>
                <c:pt idx="533">
                  <c:v>434</c:v>
                </c:pt>
                <c:pt idx="534">
                  <c:v>435</c:v>
                </c:pt>
                <c:pt idx="535">
                  <c:v>436</c:v>
                </c:pt>
                <c:pt idx="536">
                  <c:v>437</c:v>
                </c:pt>
                <c:pt idx="537">
                  <c:v>438</c:v>
                </c:pt>
                <c:pt idx="538">
                  <c:v>439</c:v>
                </c:pt>
                <c:pt idx="539">
                  <c:v>440</c:v>
                </c:pt>
                <c:pt idx="540">
                  <c:v>441</c:v>
                </c:pt>
                <c:pt idx="541">
                  <c:v>442</c:v>
                </c:pt>
                <c:pt idx="542">
                  <c:v>443</c:v>
                </c:pt>
                <c:pt idx="543">
                  <c:v>444</c:v>
                </c:pt>
                <c:pt idx="544">
                  <c:v>445</c:v>
                </c:pt>
                <c:pt idx="545">
                  <c:v>446</c:v>
                </c:pt>
                <c:pt idx="546">
                  <c:v>447</c:v>
                </c:pt>
                <c:pt idx="547">
                  <c:v>448</c:v>
                </c:pt>
                <c:pt idx="548">
                  <c:v>449</c:v>
                </c:pt>
                <c:pt idx="549">
                  <c:v>450</c:v>
                </c:pt>
                <c:pt idx="550">
                  <c:v>451</c:v>
                </c:pt>
                <c:pt idx="551">
                  <c:v>452</c:v>
                </c:pt>
                <c:pt idx="552">
                  <c:v>453</c:v>
                </c:pt>
                <c:pt idx="553">
                  <c:v>454</c:v>
                </c:pt>
                <c:pt idx="554">
                  <c:v>455</c:v>
                </c:pt>
                <c:pt idx="555">
                  <c:v>456</c:v>
                </c:pt>
                <c:pt idx="556">
                  <c:v>457</c:v>
                </c:pt>
                <c:pt idx="557">
                  <c:v>458</c:v>
                </c:pt>
                <c:pt idx="558">
                  <c:v>459</c:v>
                </c:pt>
                <c:pt idx="559">
                  <c:v>460</c:v>
                </c:pt>
                <c:pt idx="560">
                  <c:v>461</c:v>
                </c:pt>
                <c:pt idx="561">
                  <c:v>462</c:v>
                </c:pt>
                <c:pt idx="562">
                  <c:v>463</c:v>
                </c:pt>
                <c:pt idx="563">
                  <c:v>464</c:v>
                </c:pt>
                <c:pt idx="564">
                  <c:v>465</c:v>
                </c:pt>
                <c:pt idx="565">
                  <c:v>466</c:v>
                </c:pt>
                <c:pt idx="566">
                  <c:v>467</c:v>
                </c:pt>
                <c:pt idx="567">
                  <c:v>468</c:v>
                </c:pt>
                <c:pt idx="568">
                  <c:v>469</c:v>
                </c:pt>
                <c:pt idx="569">
                  <c:v>470</c:v>
                </c:pt>
                <c:pt idx="570">
                  <c:v>471</c:v>
                </c:pt>
                <c:pt idx="571">
                  <c:v>472</c:v>
                </c:pt>
                <c:pt idx="572">
                  <c:v>473</c:v>
                </c:pt>
                <c:pt idx="573">
                  <c:v>474</c:v>
                </c:pt>
                <c:pt idx="574">
                  <c:v>475</c:v>
                </c:pt>
                <c:pt idx="575">
                  <c:v>476</c:v>
                </c:pt>
                <c:pt idx="576">
                  <c:v>477</c:v>
                </c:pt>
                <c:pt idx="577">
                  <c:v>478</c:v>
                </c:pt>
                <c:pt idx="578">
                  <c:v>479</c:v>
                </c:pt>
                <c:pt idx="579">
                  <c:v>480</c:v>
                </c:pt>
                <c:pt idx="580">
                  <c:v>481</c:v>
                </c:pt>
                <c:pt idx="581">
                  <c:v>482</c:v>
                </c:pt>
                <c:pt idx="582">
                  <c:v>483</c:v>
                </c:pt>
                <c:pt idx="583">
                  <c:v>484</c:v>
                </c:pt>
                <c:pt idx="584">
                  <c:v>485</c:v>
                </c:pt>
                <c:pt idx="585">
                  <c:v>486</c:v>
                </c:pt>
                <c:pt idx="586">
                  <c:v>487</c:v>
                </c:pt>
                <c:pt idx="587">
                  <c:v>488</c:v>
                </c:pt>
                <c:pt idx="588">
                  <c:v>489</c:v>
                </c:pt>
                <c:pt idx="589">
                  <c:v>490</c:v>
                </c:pt>
                <c:pt idx="590">
                  <c:v>491</c:v>
                </c:pt>
                <c:pt idx="591">
                  <c:v>492</c:v>
                </c:pt>
                <c:pt idx="592">
                  <c:v>493</c:v>
                </c:pt>
                <c:pt idx="593">
                  <c:v>494</c:v>
                </c:pt>
                <c:pt idx="594">
                  <c:v>495</c:v>
                </c:pt>
                <c:pt idx="595">
                  <c:v>496</c:v>
                </c:pt>
                <c:pt idx="596">
                  <c:v>497</c:v>
                </c:pt>
                <c:pt idx="597">
                  <c:v>498</c:v>
                </c:pt>
                <c:pt idx="598">
                  <c:v>499</c:v>
                </c:pt>
                <c:pt idx="599">
                  <c:v>500</c:v>
                </c:pt>
                <c:pt idx="600">
                  <c:v>501</c:v>
                </c:pt>
                <c:pt idx="601">
                  <c:v>502</c:v>
                </c:pt>
                <c:pt idx="602">
                  <c:v>503</c:v>
                </c:pt>
                <c:pt idx="603">
                  <c:v>504</c:v>
                </c:pt>
                <c:pt idx="604">
                  <c:v>505</c:v>
                </c:pt>
                <c:pt idx="605">
                  <c:v>506</c:v>
                </c:pt>
                <c:pt idx="606">
                  <c:v>507</c:v>
                </c:pt>
                <c:pt idx="607">
                  <c:v>508</c:v>
                </c:pt>
                <c:pt idx="608">
                  <c:v>509</c:v>
                </c:pt>
                <c:pt idx="609">
                  <c:v>510</c:v>
                </c:pt>
                <c:pt idx="610">
                  <c:v>511</c:v>
                </c:pt>
                <c:pt idx="611">
                  <c:v>512</c:v>
                </c:pt>
                <c:pt idx="612">
                  <c:v>513</c:v>
                </c:pt>
                <c:pt idx="613">
                  <c:v>514</c:v>
                </c:pt>
                <c:pt idx="614">
                  <c:v>515</c:v>
                </c:pt>
                <c:pt idx="615">
                  <c:v>516</c:v>
                </c:pt>
                <c:pt idx="616">
                  <c:v>517</c:v>
                </c:pt>
                <c:pt idx="617">
                  <c:v>518</c:v>
                </c:pt>
                <c:pt idx="618">
                  <c:v>519</c:v>
                </c:pt>
                <c:pt idx="619">
                  <c:v>520</c:v>
                </c:pt>
                <c:pt idx="620">
                  <c:v>521</c:v>
                </c:pt>
                <c:pt idx="621">
                  <c:v>522</c:v>
                </c:pt>
                <c:pt idx="622">
                  <c:v>523</c:v>
                </c:pt>
                <c:pt idx="623">
                  <c:v>524</c:v>
                </c:pt>
                <c:pt idx="624">
                  <c:v>525</c:v>
                </c:pt>
                <c:pt idx="625">
                  <c:v>526</c:v>
                </c:pt>
                <c:pt idx="626">
                  <c:v>527</c:v>
                </c:pt>
                <c:pt idx="627">
                  <c:v>528</c:v>
                </c:pt>
                <c:pt idx="628">
                  <c:v>529</c:v>
                </c:pt>
                <c:pt idx="629">
                  <c:v>530</c:v>
                </c:pt>
                <c:pt idx="630">
                  <c:v>531</c:v>
                </c:pt>
                <c:pt idx="631">
                  <c:v>532</c:v>
                </c:pt>
                <c:pt idx="632">
                  <c:v>533</c:v>
                </c:pt>
                <c:pt idx="633">
                  <c:v>534</c:v>
                </c:pt>
                <c:pt idx="634">
                  <c:v>535</c:v>
                </c:pt>
                <c:pt idx="635">
                  <c:v>536</c:v>
                </c:pt>
                <c:pt idx="636">
                  <c:v>537</c:v>
                </c:pt>
                <c:pt idx="637">
                  <c:v>538</c:v>
                </c:pt>
                <c:pt idx="638">
                  <c:v>539</c:v>
                </c:pt>
                <c:pt idx="639">
                  <c:v>540</c:v>
                </c:pt>
                <c:pt idx="640">
                  <c:v>541</c:v>
                </c:pt>
                <c:pt idx="641">
                  <c:v>542</c:v>
                </c:pt>
                <c:pt idx="642">
                  <c:v>543</c:v>
                </c:pt>
                <c:pt idx="643">
                  <c:v>544</c:v>
                </c:pt>
                <c:pt idx="644">
                  <c:v>545</c:v>
                </c:pt>
                <c:pt idx="645">
                  <c:v>546</c:v>
                </c:pt>
                <c:pt idx="646">
                  <c:v>547</c:v>
                </c:pt>
                <c:pt idx="647">
                  <c:v>548</c:v>
                </c:pt>
                <c:pt idx="648">
                  <c:v>549</c:v>
                </c:pt>
                <c:pt idx="649">
                  <c:v>550</c:v>
                </c:pt>
                <c:pt idx="650">
                  <c:v>551</c:v>
                </c:pt>
                <c:pt idx="651">
                  <c:v>552</c:v>
                </c:pt>
                <c:pt idx="652">
                  <c:v>553</c:v>
                </c:pt>
                <c:pt idx="653">
                  <c:v>554</c:v>
                </c:pt>
                <c:pt idx="654">
                  <c:v>555</c:v>
                </c:pt>
                <c:pt idx="655">
                  <c:v>556</c:v>
                </c:pt>
                <c:pt idx="656">
                  <c:v>557</c:v>
                </c:pt>
                <c:pt idx="657">
                  <c:v>558</c:v>
                </c:pt>
                <c:pt idx="658">
                  <c:v>559</c:v>
                </c:pt>
                <c:pt idx="659">
                  <c:v>560</c:v>
                </c:pt>
                <c:pt idx="660">
                  <c:v>561</c:v>
                </c:pt>
                <c:pt idx="661">
                  <c:v>562</c:v>
                </c:pt>
                <c:pt idx="662">
                  <c:v>563</c:v>
                </c:pt>
                <c:pt idx="663">
                  <c:v>564</c:v>
                </c:pt>
                <c:pt idx="664">
                  <c:v>565</c:v>
                </c:pt>
                <c:pt idx="665">
                  <c:v>566</c:v>
                </c:pt>
                <c:pt idx="666">
                  <c:v>567</c:v>
                </c:pt>
                <c:pt idx="667">
                  <c:v>568</c:v>
                </c:pt>
                <c:pt idx="668">
                  <c:v>569</c:v>
                </c:pt>
                <c:pt idx="669">
                  <c:v>570</c:v>
                </c:pt>
                <c:pt idx="670">
                  <c:v>571</c:v>
                </c:pt>
                <c:pt idx="671">
                  <c:v>572</c:v>
                </c:pt>
                <c:pt idx="672">
                  <c:v>573</c:v>
                </c:pt>
                <c:pt idx="673">
                  <c:v>574</c:v>
                </c:pt>
                <c:pt idx="674">
                  <c:v>575</c:v>
                </c:pt>
                <c:pt idx="675">
                  <c:v>576</c:v>
                </c:pt>
                <c:pt idx="676">
                  <c:v>577</c:v>
                </c:pt>
                <c:pt idx="677">
                  <c:v>578</c:v>
                </c:pt>
                <c:pt idx="678">
                  <c:v>579</c:v>
                </c:pt>
                <c:pt idx="679">
                  <c:v>580</c:v>
                </c:pt>
                <c:pt idx="680">
                  <c:v>581</c:v>
                </c:pt>
                <c:pt idx="681">
                  <c:v>582</c:v>
                </c:pt>
                <c:pt idx="682">
                  <c:v>583</c:v>
                </c:pt>
                <c:pt idx="683">
                  <c:v>584</c:v>
                </c:pt>
                <c:pt idx="684">
                  <c:v>585</c:v>
                </c:pt>
                <c:pt idx="685">
                  <c:v>586</c:v>
                </c:pt>
                <c:pt idx="686">
                  <c:v>587</c:v>
                </c:pt>
                <c:pt idx="687">
                  <c:v>588</c:v>
                </c:pt>
                <c:pt idx="688">
                  <c:v>589</c:v>
                </c:pt>
                <c:pt idx="689">
                  <c:v>590</c:v>
                </c:pt>
                <c:pt idx="690">
                  <c:v>591</c:v>
                </c:pt>
                <c:pt idx="691">
                  <c:v>592</c:v>
                </c:pt>
                <c:pt idx="692">
                  <c:v>593</c:v>
                </c:pt>
                <c:pt idx="693">
                  <c:v>594</c:v>
                </c:pt>
                <c:pt idx="694">
                  <c:v>595</c:v>
                </c:pt>
                <c:pt idx="695">
                  <c:v>596</c:v>
                </c:pt>
                <c:pt idx="696">
                  <c:v>597</c:v>
                </c:pt>
                <c:pt idx="697">
                  <c:v>598</c:v>
                </c:pt>
                <c:pt idx="698">
                  <c:v>599</c:v>
                </c:pt>
                <c:pt idx="699">
                  <c:v>600</c:v>
                </c:pt>
                <c:pt idx="700">
                  <c:v>601</c:v>
                </c:pt>
                <c:pt idx="701">
                  <c:v>602</c:v>
                </c:pt>
                <c:pt idx="702">
                  <c:v>603</c:v>
                </c:pt>
                <c:pt idx="703">
                  <c:v>604</c:v>
                </c:pt>
                <c:pt idx="704">
                  <c:v>605</c:v>
                </c:pt>
                <c:pt idx="705">
                  <c:v>606</c:v>
                </c:pt>
                <c:pt idx="706">
                  <c:v>607</c:v>
                </c:pt>
                <c:pt idx="707">
                  <c:v>608</c:v>
                </c:pt>
                <c:pt idx="708">
                  <c:v>609</c:v>
                </c:pt>
                <c:pt idx="709">
                  <c:v>610</c:v>
                </c:pt>
                <c:pt idx="710">
                  <c:v>611</c:v>
                </c:pt>
                <c:pt idx="711">
                  <c:v>612</c:v>
                </c:pt>
                <c:pt idx="712">
                  <c:v>613</c:v>
                </c:pt>
                <c:pt idx="713">
                  <c:v>614</c:v>
                </c:pt>
                <c:pt idx="714">
                  <c:v>615</c:v>
                </c:pt>
                <c:pt idx="715">
                  <c:v>616</c:v>
                </c:pt>
                <c:pt idx="716">
                  <c:v>617</c:v>
                </c:pt>
                <c:pt idx="717">
                  <c:v>618</c:v>
                </c:pt>
                <c:pt idx="718">
                  <c:v>619</c:v>
                </c:pt>
                <c:pt idx="719">
                  <c:v>620</c:v>
                </c:pt>
                <c:pt idx="720">
                  <c:v>621</c:v>
                </c:pt>
                <c:pt idx="721">
                  <c:v>622</c:v>
                </c:pt>
                <c:pt idx="722">
                  <c:v>623</c:v>
                </c:pt>
                <c:pt idx="723">
                  <c:v>624</c:v>
                </c:pt>
                <c:pt idx="724">
                  <c:v>625</c:v>
                </c:pt>
                <c:pt idx="725">
                  <c:v>626</c:v>
                </c:pt>
                <c:pt idx="726">
                  <c:v>627</c:v>
                </c:pt>
                <c:pt idx="727">
                  <c:v>628</c:v>
                </c:pt>
                <c:pt idx="728">
                  <c:v>629</c:v>
                </c:pt>
                <c:pt idx="729">
                  <c:v>630</c:v>
                </c:pt>
                <c:pt idx="730">
                  <c:v>631</c:v>
                </c:pt>
                <c:pt idx="731">
                  <c:v>632</c:v>
                </c:pt>
                <c:pt idx="732">
                  <c:v>633</c:v>
                </c:pt>
                <c:pt idx="733">
                  <c:v>634</c:v>
                </c:pt>
                <c:pt idx="734">
                  <c:v>635</c:v>
                </c:pt>
                <c:pt idx="735">
                  <c:v>636</c:v>
                </c:pt>
                <c:pt idx="736">
                  <c:v>637</c:v>
                </c:pt>
                <c:pt idx="737">
                  <c:v>638</c:v>
                </c:pt>
                <c:pt idx="738">
                  <c:v>639</c:v>
                </c:pt>
                <c:pt idx="739">
                  <c:v>640</c:v>
                </c:pt>
                <c:pt idx="740">
                  <c:v>641</c:v>
                </c:pt>
                <c:pt idx="741">
                  <c:v>642</c:v>
                </c:pt>
                <c:pt idx="742">
                  <c:v>643</c:v>
                </c:pt>
                <c:pt idx="743">
                  <c:v>644</c:v>
                </c:pt>
                <c:pt idx="744">
                  <c:v>645</c:v>
                </c:pt>
                <c:pt idx="745">
                  <c:v>646</c:v>
                </c:pt>
                <c:pt idx="746">
                  <c:v>647</c:v>
                </c:pt>
                <c:pt idx="747">
                  <c:v>648</c:v>
                </c:pt>
                <c:pt idx="748">
                  <c:v>649</c:v>
                </c:pt>
                <c:pt idx="749">
                  <c:v>650</c:v>
                </c:pt>
                <c:pt idx="750">
                  <c:v>651</c:v>
                </c:pt>
                <c:pt idx="751">
                  <c:v>652</c:v>
                </c:pt>
                <c:pt idx="752">
                  <c:v>653</c:v>
                </c:pt>
                <c:pt idx="753">
                  <c:v>654</c:v>
                </c:pt>
                <c:pt idx="754">
                  <c:v>655</c:v>
                </c:pt>
                <c:pt idx="755">
                  <c:v>656</c:v>
                </c:pt>
                <c:pt idx="756">
                  <c:v>657</c:v>
                </c:pt>
                <c:pt idx="757">
                  <c:v>658</c:v>
                </c:pt>
                <c:pt idx="758">
                  <c:v>659</c:v>
                </c:pt>
                <c:pt idx="759">
                  <c:v>660</c:v>
                </c:pt>
                <c:pt idx="760">
                  <c:v>661</c:v>
                </c:pt>
                <c:pt idx="761">
                  <c:v>662</c:v>
                </c:pt>
                <c:pt idx="762">
                  <c:v>663</c:v>
                </c:pt>
                <c:pt idx="763">
                  <c:v>664</c:v>
                </c:pt>
                <c:pt idx="764">
                  <c:v>665</c:v>
                </c:pt>
                <c:pt idx="765">
                  <c:v>666</c:v>
                </c:pt>
                <c:pt idx="766">
                  <c:v>667</c:v>
                </c:pt>
                <c:pt idx="767">
                  <c:v>668</c:v>
                </c:pt>
                <c:pt idx="768">
                  <c:v>669</c:v>
                </c:pt>
                <c:pt idx="769">
                  <c:v>670</c:v>
                </c:pt>
                <c:pt idx="770">
                  <c:v>671</c:v>
                </c:pt>
                <c:pt idx="771">
                  <c:v>672</c:v>
                </c:pt>
                <c:pt idx="772">
                  <c:v>673</c:v>
                </c:pt>
                <c:pt idx="773">
                  <c:v>674</c:v>
                </c:pt>
                <c:pt idx="774">
                  <c:v>675</c:v>
                </c:pt>
                <c:pt idx="775">
                  <c:v>676</c:v>
                </c:pt>
                <c:pt idx="776">
                  <c:v>677</c:v>
                </c:pt>
                <c:pt idx="777">
                  <c:v>678</c:v>
                </c:pt>
                <c:pt idx="778">
                  <c:v>679</c:v>
                </c:pt>
                <c:pt idx="779">
                  <c:v>680</c:v>
                </c:pt>
                <c:pt idx="780">
                  <c:v>681</c:v>
                </c:pt>
                <c:pt idx="781">
                  <c:v>682</c:v>
                </c:pt>
                <c:pt idx="782">
                  <c:v>683</c:v>
                </c:pt>
                <c:pt idx="783">
                  <c:v>684</c:v>
                </c:pt>
                <c:pt idx="784">
                  <c:v>685</c:v>
                </c:pt>
                <c:pt idx="785">
                  <c:v>686</c:v>
                </c:pt>
                <c:pt idx="786">
                  <c:v>687</c:v>
                </c:pt>
                <c:pt idx="787">
                  <c:v>688</c:v>
                </c:pt>
                <c:pt idx="788">
                  <c:v>689</c:v>
                </c:pt>
                <c:pt idx="789">
                  <c:v>690</c:v>
                </c:pt>
                <c:pt idx="790">
                  <c:v>691</c:v>
                </c:pt>
                <c:pt idx="791">
                  <c:v>692</c:v>
                </c:pt>
                <c:pt idx="792">
                  <c:v>693</c:v>
                </c:pt>
                <c:pt idx="793">
                  <c:v>694</c:v>
                </c:pt>
                <c:pt idx="794">
                  <c:v>695</c:v>
                </c:pt>
                <c:pt idx="795">
                  <c:v>696</c:v>
                </c:pt>
                <c:pt idx="796">
                  <c:v>697</c:v>
                </c:pt>
                <c:pt idx="797">
                  <c:v>698</c:v>
                </c:pt>
                <c:pt idx="798">
                  <c:v>699</c:v>
                </c:pt>
                <c:pt idx="799">
                  <c:v>700</c:v>
                </c:pt>
                <c:pt idx="800">
                  <c:v>701</c:v>
                </c:pt>
                <c:pt idx="801">
                  <c:v>702</c:v>
                </c:pt>
                <c:pt idx="802">
                  <c:v>703</c:v>
                </c:pt>
                <c:pt idx="803">
                  <c:v>704</c:v>
                </c:pt>
                <c:pt idx="804">
                  <c:v>705</c:v>
                </c:pt>
                <c:pt idx="805">
                  <c:v>706</c:v>
                </c:pt>
                <c:pt idx="806">
                  <c:v>707</c:v>
                </c:pt>
                <c:pt idx="807">
                  <c:v>708</c:v>
                </c:pt>
                <c:pt idx="808">
                  <c:v>709</c:v>
                </c:pt>
                <c:pt idx="809">
                  <c:v>710</c:v>
                </c:pt>
                <c:pt idx="810">
                  <c:v>711</c:v>
                </c:pt>
                <c:pt idx="811">
                  <c:v>712</c:v>
                </c:pt>
                <c:pt idx="812">
                  <c:v>713</c:v>
                </c:pt>
                <c:pt idx="813">
                  <c:v>714</c:v>
                </c:pt>
                <c:pt idx="814">
                  <c:v>715</c:v>
                </c:pt>
                <c:pt idx="815">
                  <c:v>716</c:v>
                </c:pt>
                <c:pt idx="816">
                  <c:v>717</c:v>
                </c:pt>
                <c:pt idx="817">
                  <c:v>718</c:v>
                </c:pt>
                <c:pt idx="818">
                  <c:v>719</c:v>
                </c:pt>
                <c:pt idx="819">
                  <c:v>720</c:v>
                </c:pt>
                <c:pt idx="820">
                  <c:v>721</c:v>
                </c:pt>
                <c:pt idx="821">
                  <c:v>722</c:v>
                </c:pt>
                <c:pt idx="822">
                  <c:v>723</c:v>
                </c:pt>
                <c:pt idx="823">
                  <c:v>724</c:v>
                </c:pt>
                <c:pt idx="824">
                  <c:v>725</c:v>
                </c:pt>
                <c:pt idx="825">
                  <c:v>726</c:v>
                </c:pt>
                <c:pt idx="826">
                  <c:v>727</c:v>
                </c:pt>
                <c:pt idx="827">
                  <c:v>728</c:v>
                </c:pt>
                <c:pt idx="828">
                  <c:v>729</c:v>
                </c:pt>
                <c:pt idx="829">
                  <c:v>730</c:v>
                </c:pt>
                <c:pt idx="830">
                  <c:v>731</c:v>
                </c:pt>
                <c:pt idx="831">
                  <c:v>732</c:v>
                </c:pt>
                <c:pt idx="832">
                  <c:v>733</c:v>
                </c:pt>
                <c:pt idx="833">
                  <c:v>734</c:v>
                </c:pt>
                <c:pt idx="834">
                  <c:v>735</c:v>
                </c:pt>
                <c:pt idx="835">
                  <c:v>736</c:v>
                </c:pt>
                <c:pt idx="836">
                  <c:v>737</c:v>
                </c:pt>
                <c:pt idx="837">
                  <c:v>738</c:v>
                </c:pt>
                <c:pt idx="838">
                  <c:v>739</c:v>
                </c:pt>
                <c:pt idx="839">
                  <c:v>740</c:v>
                </c:pt>
                <c:pt idx="840">
                  <c:v>741</c:v>
                </c:pt>
                <c:pt idx="841">
                  <c:v>742</c:v>
                </c:pt>
                <c:pt idx="842">
                  <c:v>743</c:v>
                </c:pt>
                <c:pt idx="843">
                  <c:v>744</c:v>
                </c:pt>
                <c:pt idx="844">
                  <c:v>745</c:v>
                </c:pt>
                <c:pt idx="845">
                  <c:v>746</c:v>
                </c:pt>
                <c:pt idx="846">
                  <c:v>747</c:v>
                </c:pt>
                <c:pt idx="847">
                  <c:v>748</c:v>
                </c:pt>
                <c:pt idx="848">
                  <c:v>749</c:v>
                </c:pt>
                <c:pt idx="849">
                  <c:v>750</c:v>
                </c:pt>
                <c:pt idx="850">
                  <c:v>751</c:v>
                </c:pt>
                <c:pt idx="851">
                  <c:v>752</c:v>
                </c:pt>
                <c:pt idx="852">
                  <c:v>753</c:v>
                </c:pt>
                <c:pt idx="853">
                  <c:v>754</c:v>
                </c:pt>
                <c:pt idx="854">
                  <c:v>755</c:v>
                </c:pt>
                <c:pt idx="855">
                  <c:v>756</c:v>
                </c:pt>
                <c:pt idx="856">
                  <c:v>757</c:v>
                </c:pt>
                <c:pt idx="857">
                  <c:v>758</c:v>
                </c:pt>
                <c:pt idx="858">
                  <c:v>759</c:v>
                </c:pt>
                <c:pt idx="859">
                  <c:v>760</c:v>
                </c:pt>
                <c:pt idx="860">
                  <c:v>761</c:v>
                </c:pt>
                <c:pt idx="861">
                  <c:v>762</c:v>
                </c:pt>
                <c:pt idx="862">
                  <c:v>763</c:v>
                </c:pt>
                <c:pt idx="863">
                  <c:v>764</c:v>
                </c:pt>
                <c:pt idx="864">
                  <c:v>765</c:v>
                </c:pt>
                <c:pt idx="865">
                  <c:v>766</c:v>
                </c:pt>
                <c:pt idx="866">
                  <c:v>767</c:v>
                </c:pt>
                <c:pt idx="867">
                  <c:v>768</c:v>
                </c:pt>
                <c:pt idx="868">
                  <c:v>769</c:v>
                </c:pt>
                <c:pt idx="869">
                  <c:v>770</c:v>
                </c:pt>
                <c:pt idx="870">
                  <c:v>771</c:v>
                </c:pt>
                <c:pt idx="871">
                  <c:v>772</c:v>
                </c:pt>
                <c:pt idx="872">
                  <c:v>773</c:v>
                </c:pt>
                <c:pt idx="873">
                  <c:v>774</c:v>
                </c:pt>
                <c:pt idx="874">
                  <c:v>775</c:v>
                </c:pt>
                <c:pt idx="875">
                  <c:v>776</c:v>
                </c:pt>
                <c:pt idx="876">
                  <c:v>777</c:v>
                </c:pt>
                <c:pt idx="877">
                  <c:v>778</c:v>
                </c:pt>
                <c:pt idx="878">
                  <c:v>779</c:v>
                </c:pt>
                <c:pt idx="879">
                  <c:v>780</c:v>
                </c:pt>
                <c:pt idx="880">
                  <c:v>781</c:v>
                </c:pt>
                <c:pt idx="881">
                  <c:v>782</c:v>
                </c:pt>
                <c:pt idx="882">
                  <c:v>783</c:v>
                </c:pt>
                <c:pt idx="883">
                  <c:v>784</c:v>
                </c:pt>
                <c:pt idx="884">
                  <c:v>785</c:v>
                </c:pt>
                <c:pt idx="885">
                  <c:v>786</c:v>
                </c:pt>
                <c:pt idx="886">
                  <c:v>787</c:v>
                </c:pt>
                <c:pt idx="887">
                  <c:v>788</c:v>
                </c:pt>
                <c:pt idx="888">
                  <c:v>789</c:v>
                </c:pt>
                <c:pt idx="889">
                  <c:v>790</c:v>
                </c:pt>
                <c:pt idx="890">
                  <c:v>791</c:v>
                </c:pt>
                <c:pt idx="891">
                  <c:v>792</c:v>
                </c:pt>
                <c:pt idx="892">
                  <c:v>793</c:v>
                </c:pt>
                <c:pt idx="893">
                  <c:v>794</c:v>
                </c:pt>
                <c:pt idx="894">
                  <c:v>795</c:v>
                </c:pt>
                <c:pt idx="895">
                  <c:v>796</c:v>
                </c:pt>
                <c:pt idx="896">
                  <c:v>797</c:v>
                </c:pt>
                <c:pt idx="897">
                  <c:v>798</c:v>
                </c:pt>
                <c:pt idx="898">
                  <c:v>799</c:v>
                </c:pt>
                <c:pt idx="899">
                  <c:v>800</c:v>
                </c:pt>
                <c:pt idx="900">
                  <c:v>801</c:v>
                </c:pt>
                <c:pt idx="901">
                  <c:v>802</c:v>
                </c:pt>
                <c:pt idx="902">
                  <c:v>803</c:v>
                </c:pt>
                <c:pt idx="903">
                  <c:v>804</c:v>
                </c:pt>
                <c:pt idx="904">
                  <c:v>805</c:v>
                </c:pt>
                <c:pt idx="905">
                  <c:v>806</c:v>
                </c:pt>
                <c:pt idx="906">
                  <c:v>807</c:v>
                </c:pt>
                <c:pt idx="907">
                  <c:v>808</c:v>
                </c:pt>
                <c:pt idx="908">
                  <c:v>809</c:v>
                </c:pt>
                <c:pt idx="909">
                  <c:v>810</c:v>
                </c:pt>
                <c:pt idx="910">
                  <c:v>811</c:v>
                </c:pt>
                <c:pt idx="911">
                  <c:v>812</c:v>
                </c:pt>
                <c:pt idx="912">
                  <c:v>813</c:v>
                </c:pt>
                <c:pt idx="913">
                  <c:v>814</c:v>
                </c:pt>
                <c:pt idx="914">
                  <c:v>815</c:v>
                </c:pt>
                <c:pt idx="915">
                  <c:v>816</c:v>
                </c:pt>
                <c:pt idx="916">
                  <c:v>817</c:v>
                </c:pt>
                <c:pt idx="917">
                  <c:v>818</c:v>
                </c:pt>
                <c:pt idx="918">
                  <c:v>819</c:v>
                </c:pt>
                <c:pt idx="919">
                  <c:v>820</c:v>
                </c:pt>
                <c:pt idx="920">
                  <c:v>821</c:v>
                </c:pt>
                <c:pt idx="921">
                  <c:v>822</c:v>
                </c:pt>
                <c:pt idx="922">
                  <c:v>823</c:v>
                </c:pt>
                <c:pt idx="923">
                  <c:v>824</c:v>
                </c:pt>
                <c:pt idx="924">
                  <c:v>825</c:v>
                </c:pt>
                <c:pt idx="925">
                  <c:v>826</c:v>
                </c:pt>
                <c:pt idx="926">
                  <c:v>827</c:v>
                </c:pt>
                <c:pt idx="927">
                  <c:v>828</c:v>
                </c:pt>
                <c:pt idx="928">
                  <c:v>829</c:v>
                </c:pt>
                <c:pt idx="929">
                  <c:v>830</c:v>
                </c:pt>
                <c:pt idx="930">
                  <c:v>831</c:v>
                </c:pt>
                <c:pt idx="931">
                  <c:v>832</c:v>
                </c:pt>
                <c:pt idx="932">
                  <c:v>833</c:v>
                </c:pt>
                <c:pt idx="933">
                  <c:v>834</c:v>
                </c:pt>
                <c:pt idx="934">
                  <c:v>835</c:v>
                </c:pt>
                <c:pt idx="935">
                  <c:v>836</c:v>
                </c:pt>
                <c:pt idx="936">
                  <c:v>837</c:v>
                </c:pt>
                <c:pt idx="937">
                  <c:v>838</c:v>
                </c:pt>
                <c:pt idx="938">
                  <c:v>839</c:v>
                </c:pt>
                <c:pt idx="939">
                  <c:v>840</c:v>
                </c:pt>
                <c:pt idx="940">
                  <c:v>841</c:v>
                </c:pt>
                <c:pt idx="941">
                  <c:v>842</c:v>
                </c:pt>
                <c:pt idx="942">
                  <c:v>843</c:v>
                </c:pt>
                <c:pt idx="943">
                  <c:v>844</c:v>
                </c:pt>
                <c:pt idx="944">
                  <c:v>845</c:v>
                </c:pt>
                <c:pt idx="945">
                  <c:v>846</c:v>
                </c:pt>
                <c:pt idx="946">
                  <c:v>847</c:v>
                </c:pt>
                <c:pt idx="947">
                  <c:v>848</c:v>
                </c:pt>
                <c:pt idx="948">
                  <c:v>849</c:v>
                </c:pt>
                <c:pt idx="949">
                  <c:v>850</c:v>
                </c:pt>
                <c:pt idx="950">
                  <c:v>851</c:v>
                </c:pt>
                <c:pt idx="951">
                  <c:v>852</c:v>
                </c:pt>
                <c:pt idx="952">
                  <c:v>853</c:v>
                </c:pt>
                <c:pt idx="953">
                  <c:v>854</c:v>
                </c:pt>
                <c:pt idx="954">
                  <c:v>855</c:v>
                </c:pt>
                <c:pt idx="955">
                  <c:v>856</c:v>
                </c:pt>
                <c:pt idx="956">
                  <c:v>857</c:v>
                </c:pt>
                <c:pt idx="957">
                  <c:v>858</c:v>
                </c:pt>
                <c:pt idx="958">
                  <c:v>859</c:v>
                </c:pt>
                <c:pt idx="959">
                  <c:v>860</c:v>
                </c:pt>
                <c:pt idx="960">
                  <c:v>861</c:v>
                </c:pt>
                <c:pt idx="961">
                  <c:v>862</c:v>
                </c:pt>
                <c:pt idx="962">
                  <c:v>863</c:v>
                </c:pt>
                <c:pt idx="963">
                  <c:v>864</c:v>
                </c:pt>
                <c:pt idx="964">
                  <c:v>865</c:v>
                </c:pt>
                <c:pt idx="965">
                  <c:v>866</c:v>
                </c:pt>
                <c:pt idx="966">
                  <c:v>867</c:v>
                </c:pt>
                <c:pt idx="967">
                  <c:v>868</c:v>
                </c:pt>
                <c:pt idx="968">
                  <c:v>869</c:v>
                </c:pt>
                <c:pt idx="969">
                  <c:v>870</c:v>
                </c:pt>
                <c:pt idx="970">
                  <c:v>871</c:v>
                </c:pt>
                <c:pt idx="971">
                  <c:v>872</c:v>
                </c:pt>
                <c:pt idx="972">
                  <c:v>873</c:v>
                </c:pt>
                <c:pt idx="973">
                  <c:v>874</c:v>
                </c:pt>
                <c:pt idx="974">
                  <c:v>875</c:v>
                </c:pt>
                <c:pt idx="975">
                  <c:v>876</c:v>
                </c:pt>
                <c:pt idx="976">
                  <c:v>877</c:v>
                </c:pt>
                <c:pt idx="977">
                  <c:v>878</c:v>
                </c:pt>
                <c:pt idx="978">
                  <c:v>879</c:v>
                </c:pt>
                <c:pt idx="979">
                  <c:v>880</c:v>
                </c:pt>
                <c:pt idx="980">
                  <c:v>881</c:v>
                </c:pt>
                <c:pt idx="981">
                  <c:v>882</c:v>
                </c:pt>
                <c:pt idx="982">
                  <c:v>883</c:v>
                </c:pt>
                <c:pt idx="983">
                  <c:v>884</c:v>
                </c:pt>
                <c:pt idx="984">
                  <c:v>885</c:v>
                </c:pt>
                <c:pt idx="985">
                  <c:v>886</c:v>
                </c:pt>
                <c:pt idx="986">
                  <c:v>887</c:v>
                </c:pt>
                <c:pt idx="987">
                  <c:v>888</c:v>
                </c:pt>
                <c:pt idx="988">
                  <c:v>889</c:v>
                </c:pt>
                <c:pt idx="989">
                  <c:v>890</c:v>
                </c:pt>
                <c:pt idx="990">
                  <c:v>891</c:v>
                </c:pt>
                <c:pt idx="991">
                  <c:v>892</c:v>
                </c:pt>
                <c:pt idx="992">
                  <c:v>893</c:v>
                </c:pt>
                <c:pt idx="993">
                  <c:v>894</c:v>
                </c:pt>
                <c:pt idx="994">
                  <c:v>895</c:v>
                </c:pt>
                <c:pt idx="995">
                  <c:v>896</c:v>
                </c:pt>
                <c:pt idx="996">
                  <c:v>897</c:v>
                </c:pt>
                <c:pt idx="997">
                  <c:v>898</c:v>
                </c:pt>
                <c:pt idx="998">
                  <c:v>899</c:v>
                </c:pt>
                <c:pt idx="999">
                  <c:v>900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390208"/>
        <c:axId val="57392128"/>
      </c:scatterChart>
      <c:valAx>
        <c:axId val="57390208"/>
        <c:scaling>
          <c:orientation val="minMax"/>
          <c:max val="10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crossAx val="57392128"/>
        <c:crosses val="autoZero"/>
        <c:crossBetween val="midCat"/>
      </c:valAx>
      <c:valAx>
        <c:axId val="57392128"/>
        <c:scaling>
          <c:orientation val="minMax"/>
          <c:max val="1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39020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61174353643247"/>
          <c:y val="3.2132838637013057E-2"/>
          <c:w val="0.82128126636722909"/>
          <c:h val="0.87237201845215795"/>
        </c:manualLayout>
      </c:layout>
      <c:scatterChart>
        <c:scatterStyle val="lineMarker"/>
        <c:varyColors val="0"/>
        <c:ser>
          <c:idx val="0"/>
          <c:order val="0"/>
          <c:tx>
            <c:strRef>
              <c:f>interchangeSample!$B$1</c:f>
              <c:strCache>
                <c:ptCount val="1"/>
                <c:pt idx="0">
                  <c:v>y=pi(x)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3"/>
          </c:marker>
          <c:xVal>
            <c:numRef>
              <c:f>interchangeSample!$A$2:$A$1001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interchangeSample!$B$2:$B$1001</c:f>
              <c:numCache>
                <c:formatCode>General</c:formatCode>
                <c:ptCount val="1000"/>
                <c:pt idx="0">
                  <c:v>26</c:v>
                </c:pt>
                <c:pt idx="1">
                  <c:v>15</c:v>
                </c:pt>
                <c:pt idx="2">
                  <c:v>80</c:v>
                </c:pt>
                <c:pt idx="3">
                  <c:v>371</c:v>
                </c:pt>
                <c:pt idx="4">
                  <c:v>2</c:v>
                </c:pt>
                <c:pt idx="5">
                  <c:v>241</c:v>
                </c:pt>
                <c:pt idx="6">
                  <c:v>219</c:v>
                </c:pt>
                <c:pt idx="7">
                  <c:v>222</c:v>
                </c:pt>
                <c:pt idx="8">
                  <c:v>31</c:v>
                </c:pt>
                <c:pt idx="9">
                  <c:v>60</c:v>
                </c:pt>
                <c:pt idx="10">
                  <c:v>25</c:v>
                </c:pt>
                <c:pt idx="11">
                  <c:v>217</c:v>
                </c:pt>
                <c:pt idx="12">
                  <c:v>100</c:v>
                </c:pt>
                <c:pt idx="13">
                  <c:v>67</c:v>
                </c:pt>
                <c:pt idx="14">
                  <c:v>152</c:v>
                </c:pt>
                <c:pt idx="15">
                  <c:v>228</c:v>
                </c:pt>
                <c:pt idx="16">
                  <c:v>145</c:v>
                </c:pt>
                <c:pt idx="17">
                  <c:v>232</c:v>
                </c:pt>
                <c:pt idx="18">
                  <c:v>167</c:v>
                </c:pt>
                <c:pt idx="19">
                  <c:v>98</c:v>
                </c:pt>
                <c:pt idx="20">
                  <c:v>124</c:v>
                </c:pt>
                <c:pt idx="21">
                  <c:v>73</c:v>
                </c:pt>
                <c:pt idx="22">
                  <c:v>387</c:v>
                </c:pt>
                <c:pt idx="23">
                  <c:v>83</c:v>
                </c:pt>
                <c:pt idx="24">
                  <c:v>64</c:v>
                </c:pt>
                <c:pt idx="25">
                  <c:v>7</c:v>
                </c:pt>
                <c:pt idx="26">
                  <c:v>104</c:v>
                </c:pt>
                <c:pt idx="27">
                  <c:v>1</c:v>
                </c:pt>
                <c:pt idx="28">
                  <c:v>129</c:v>
                </c:pt>
                <c:pt idx="29">
                  <c:v>48</c:v>
                </c:pt>
                <c:pt idx="30">
                  <c:v>160</c:v>
                </c:pt>
                <c:pt idx="31">
                  <c:v>181</c:v>
                </c:pt>
                <c:pt idx="32">
                  <c:v>65</c:v>
                </c:pt>
                <c:pt idx="33">
                  <c:v>155</c:v>
                </c:pt>
                <c:pt idx="34">
                  <c:v>18</c:v>
                </c:pt>
                <c:pt idx="35">
                  <c:v>45</c:v>
                </c:pt>
                <c:pt idx="36">
                  <c:v>68</c:v>
                </c:pt>
                <c:pt idx="37">
                  <c:v>131</c:v>
                </c:pt>
                <c:pt idx="38">
                  <c:v>78</c:v>
                </c:pt>
                <c:pt idx="39">
                  <c:v>12</c:v>
                </c:pt>
                <c:pt idx="40">
                  <c:v>34</c:v>
                </c:pt>
                <c:pt idx="41">
                  <c:v>38</c:v>
                </c:pt>
                <c:pt idx="42">
                  <c:v>140</c:v>
                </c:pt>
                <c:pt idx="43">
                  <c:v>154</c:v>
                </c:pt>
                <c:pt idx="44">
                  <c:v>238</c:v>
                </c:pt>
                <c:pt idx="45">
                  <c:v>221</c:v>
                </c:pt>
                <c:pt idx="46">
                  <c:v>28</c:v>
                </c:pt>
                <c:pt idx="47">
                  <c:v>165</c:v>
                </c:pt>
                <c:pt idx="48">
                  <c:v>3</c:v>
                </c:pt>
                <c:pt idx="49">
                  <c:v>112</c:v>
                </c:pt>
                <c:pt idx="50">
                  <c:v>6</c:v>
                </c:pt>
                <c:pt idx="51">
                  <c:v>84</c:v>
                </c:pt>
                <c:pt idx="52">
                  <c:v>103</c:v>
                </c:pt>
                <c:pt idx="53">
                  <c:v>197</c:v>
                </c:pt>
                <c:pt idx="54">
                  <c:v>10</c:v>
                </c:pt>
                <c:pt idx="55">
                  <c:v>147</c:v>
                </c:pt>
                <c:pt idx="56">
                  <c:v>22</c:v>
                </c:pt>
                <c:pt idx="57">
                  <c:v>144</c:v>
                </c:pt>
                <c:pt idx="58">
                  <c:v>66</c:v>
                </c:pt>
                <c:pt idx="59">
                  <c:v>191</c:v>
                </c:pt>
                <c:pt idx="60">
                  <c:v>69</c:v>
                </c:pt>
                <c:pt idx="61">
                  <c:v>134</c:v>
                </c:pt>
                <c:pt idx="62">
                  <c:v>176</c:v>
                </c:pt>
                <c:pt idx="63">
                  <c:v>37</c:v>
                </c:pt>
                <c:pt idx="64">
                  <c:v>355</c:v>
                </c:pt>
                <c:pt idx="65">
                  <c:v>251</c:v>
                </c:pt>
                <c:pt idx="66">
                  <c:v>171</c:v>
                </c:pt>
                <c:pt idx="67">
                  <c:v>146</c:v>
                </c:pt>
                <c:pt idx="68">
                  <c:v>74</c:v>
                </c:pt>
                <c:pt idx="69">
                  <c:v>529</c:v>
                </c:pt>
                <c:pt idx="70">
                  <c:v>89</c:v>
                </c:pt>
                <c:pt idx="71">
                  <c:v>161</c:v>
                </c:pt>
                <c:pt idx="72">
                  <c:v>36</c:v>
                </c:pt>
                <c:pt idx="73">
                  <c:v>141</c:v>
                </c:pt>
                <c:pt idx="74">
                  <c:v>5</c:v>
                </c:pt>
                <c:pt idx="75">
                  <c:v>4</c:v>
                </c:pt>
                <c:pt idx="76">
                  <c:v>316</c:v>
                </c:pt>
                <c:pt idx="77">
                  <c:v>225</c:v>
                </c:pt>
                <c:pt idx="78">
                  <c:v>169</c:v>
                </c:pt>
                <c:pt idx="79">
                  <c:v>92</c:v>
                </c:pt>
                <c:pt idx="80">
                  <c:v>127</c:v>
                </c:pt>
                <c:pt idx="81">
                  <c:v>9</c:v>
                </c:pt>
                <c:pt idx="82">
                  <c:v>183</c:v>
                </c:pt>
                <c:pt idx="83">
                  <c:v>57</c:v>
                </c:pt>
                <c:pt idx="84">
                  <c:v>239</c:v>
                </c:pt>
                <c:pt idx="85">
                  <c:v>122</c:v>
                </c:pt>
                <c:pt idx="86">
                  <c:v>102</c:v>
                </c:pt>
                <c:pt idx="87">
                  <c:v>32</c:v>
                </c:pt>
                <c:pt idx="88">
                  <c:v>108</c:v>
                </c:pt>
                <c:pt idx="89">
                  <c:v>320</c:v>
                </c:pt>
                <c:pt idx="90">
                  <c:v>20</c:v>
                </c:pt>
                <c:pt idx="91">
                  <c:v>233</c:v>
                </c:pt>
                <c:pt idx="92">
                  <c:v>336</c:v>
                </c:pt>
                <c:pt idx="93">
                  <c:v>114</c:v>
                </c:pt>
                <c:pt idx="94">
                  <c:v>62</c:v>
                </c:pt>
                <c:pt idx="95">
                  <c:v>13</c:v>
                </c:pt>
                <c:pt idx="96">
                  <c:v>195</c:v>
                </c:pt>
                <c:pt idx="97">
                  <c:v>402</c:v>
                </c:pt>
                <c:pt idx="98">
                  <c:v>142</c:v>
                </c:pt>
                <c:pt idx="99">
                  <c:v>95</c:v>
                </c:pt>
                <c:pt idx="100">
                  <c:v>54</c:v>
                </c:pt>
                <c:pt idx="101">
                  <c:v>50</c:v>
                </c:pt>
                <c:pt idx="102">
                  <c:v>123</c:v>
                </c:pt>
                <c:pt idx="103">
                  <c:v>150</c:v>
                </c:pt>
                <c:pt idx="104">
                  <c:v>279</c:v>
                </c:pt>
                <c:pt idx="105">
                  <c:v>187</c:v>
                </c:pt>
                <c:pt idx="106">
                  <c:v>115</c:v>
                </c:pt>
                <c:pt idx="107">
                  <c:v>172</c:v>
                </c:pt>
                <c:pt idx="108">
                  <c:v>29</c:v>
                </c:pt>
                <c:pt idx="109">
                  <c:v>35</c:v>
                </c:pt>
                <c:pt idx="110">
                  <c:v>363</c:v>
                </c:pt>
                <c:pt idx="111">
                  <c:v>77</c:v>
                </c:pt>
                <c:pt idx="112">
                  <c:v>342</c:v>
                </c:pt>
                <c:pt idx="113">
                  <c:v>245</c:v>
                </c:pt>
                <c:pt idx="114">
                  <c:v>194</c:v>
                </c:pt>
                <c:pt idx="115">
                  <c:v>319</c:v>
                </c:pt>
                <c:pt idx="116">
                  <c:v>382</c:v>
                </c:pt>
                <c:pt idx="117">
                  <c:v>27</c:v>
                </c:pt>
                <c:pt idx="118">
                  <c:v>282</c:v>
                </c:pt>
                <c:pt idx="119">
                  <c:v>151</c:v>
                </c:pt>
                <c:pt idx="120">
                  <c:v>173</c:v>
                </c:pt>
                <c:pt idx="121">
                  <c:v>82</c:v>
                </c:pt>
                <c:pt idx="122">
                  <c:v>8</c:v>
                </c:pt>
                <c:pt idx="123">
                  <c:v>52</c:v>
                </c:pt>
                <c:pt idx="124">
                  <c:v>70</c:v>
                </c:pt>
                <c:pt idx="125">
                  <c:v>345</c:v>
                </c:pt>
                <c:pt idx="126">
                  <c:v>372</c:v>
                </c:pt>
                <c:pt idx="127">
                  <c:v>166</c:v>
                </c:pt>
                <c:pt idx="128">
                  <c:v>55</c:v>
                </c:pt>
                <c:pt idx="129">
                  <c:v>17</c:v>
                </c:pt>
                <c:pt idx="130">
                  <c:v>213</c:v>
                </c:pt>
                <c:pt idx="131">
                  <c:v>384</c:v>
                </c:pt>
                <c:pt idx="132">
                  <c:v>254</c:v>
                </c:pt>
                <c:pt idx="133">
                  <c:v>253</c:v>
                </c:pt>
                <c:pt idx="134">
                  <c:v>105</c:v>
                </c:pt>
                <c:pt idx="135">
                  <c:v>130</c:v>
                </c:pt>
                <c:pt idx="136">
                  <c:v>97</c:v>
                </c:pt>
                <c:pt idx="137">
                  <c:v>59</c:v>
                </c:pt>
                <c:pt idx="138">
                  <c:v>137</c:v>
                </c:pt>
                <c:pt idx="139">
                  <c:v>63</c:v>
                </c:pt>
                <c:pt idx="140">
                  <c:v>44</c:v>
                </c:pt>
                <c:pt idx="141">
                  <c:v>136</c:v>
                </c:pt>
                <c:pt idx="142">
                  <c:v>188</c:v>
                </c:pt>
                <c:pt idx="143">
                  <c:v>284</c:v>
                </c:pt>
                <c:pt idx="144">
                  <c:v>71</c:v>
                </c:pt>
                <c:pt idx="145">
                  <c:v>75</c:v>
                </c:pt>
                <c:pt idx="146">
                  <c:v>53</c:v>
                </c:pt>
                <c:pt idx="147">
                  <c:v>125</c:v>
                </c:pt>
                <c:pt idx="148">
                  <c:v>193</c:v>
                </c:pt>
                <c:pt idx="149">
                  <c:v>391</c:v>
                </c:pt>
                <c:pt idx="150">
                  <c:v>159</c:v>
                </c:pt>
                <c:pt idx="151">
                  <c:v>133</c:v>
                </c:pt>
                <c:pt idx="152">
                  <c:v>203</c:v>
                </c:pt>
                <c:pt idx="153">
                  <c:v>81</c:v>
                </c:pt>
                <c:pt idx="154">
                  <c:v>275</c:v>
                </c:pt>
                <c:pt idx="155">
                  <c:v>33</c:v>
                </c:pt>
                <c:pt idx="156">
                  <c:v>325</c:v>
                </c:pt>
                <c:pt idx="157">
                  <c:v>149</c:v>
                </c:pt>
                <c:pt idx="158">
                  <c:v>186</c:v>
                </c:pt>
                <c:pt idx="159">
                  <c:v>79</c:v>
                </c:pt>
                <c:pt idx="160">
                  <c:v>164</c:v>
                </c:pt>
                <c:pt idx="161">
                  <c:v>235</c:v>
                </c:pt>
                <c:pt idx="162">
                  <c:v>206</c:v>
                </c:pt>
                <c:pt idx="163">
                  <c:v>204</c:v>
                </c:pt>
                <c:pt idx="164">
                  <c:v>24</c:v>
                </c:pt>
                <c:pt idx="165">
                  <c:v>106</c:v>
                </c:pt>
                <c:pt idx="166">
                  <c:v>274</c:v>
                </c:pt>
                <c:pt idx="167">
                  <c:v>255</c:v>
                </c:pt>
                <c:pt idx="168">
                  <c:v>21</c:v>
                </c:pt>
                <c:pt idx="169">
                  <c:v>93</c:v>
                </c:pt>
                <c:pt idx="170">
                  <c:v>218</c:v>
                </c:pt>
                <c:pt idx="171">
                  <c:v>111</c:v>
                </c:pt>
                <c:pt idx="172">
                  <c:v>272</c:v>
                </c:pt>
                <c:pt idx="173">
                  <c:v>211</c:v>
                </c:pt>
                <c:pt idx="174">
                  <c:v>153</c:v>
                </c:pt>
                <c:pt idx="175">
                  <c:v>96</c:v>
                </c:pt>
                <c:pt idx="176">
                  <c:v>263</c:v>
                </c:pt>
                <c:pt idx="177">
                  <c:v>72</c:v>
                </c:pt>
                <c:pt idx="178">
                  <c:v>289</c:v>
                </c:pt>
                <c:pt idx="179">
                  <c:v>43</c:v>
                </c:pt>
                <c:pt idx="180">
                  <c:v>90</c:v>
                </c:pt>
                <c:pt idx="181">
                  <c:v>202</c:v>
                </c:pt>
                <c:pt idx="182">
                  <c:v>278</c:v>
                </c:pt>
                <c:pt idx="183">
                  <c:v>366</c:v>
                </c:pt>
                <c:pt idx="184">
                  <c:v>113</c:v>
                </c:pt>
                <c:pt idx="185">
                  <c:v>331</c:v>
                </c:pt>
                <c:pt idx="186">
                  <c:v>271</c:v>
                </c:pt>
                <c:pt idx="187">
                  <c:v>264</c:v>
                </c:pt>
                <c:pt idx="188">
                  <c:v>30</c:v>
                </c:pt>
                <c:pt idx="189">
                  <c:v>19</c:v>
                </c:pt>
                <c:pt idx="190">
                  <c:v>91</c:v>
                </c:pt>
                <c:pt idx="191">
                  <c:v>307</c:v>
                </c:pt>
                <c:pt idx="192">
                  <c:v>42</c:v>
                </c:pt>
                <c:pt idx="193">
                  <c:v>51</c:v>
                </c:pt>
                <c:pt idx="194">
                  <c:v>496</c:v>
                </c:pt>
                <c:pt idx="195">
                  <c:v>49</c:v>
                </c:pt>
                <c:pt idx="196">
                  <c:v>116</c:v>
                </c:pt>
                <c:pt idx="197">
                  <c:v>179</c:v>
                </c:pt>
                <c:pt idx="198">
                  <c:v>214</c:v>
                </c:pt>
                <c:pt idx="199">
                  <c:v>234</c:v>
                </c:pt>
                <c:pt idx="200">
                  <c:v>61</c:v>
                </c:pt>
                <c:pt idx="201">
                  <c:v>135</c:v>
                </c:pt>
                <c:pt idx="202">
                  <c:v>268</c:v>
                </c:pt>
                <c:pt idx="203">
                  <c:v>286</c:v>
                </c:pt>
                <c:pt idx="204">
                  <c:v>337</c:v>
                </c:pt>
                <c:pt idx="205">
                  <c:v>341</c:v>
                </c:pt>
                <c:pt idx="206">
                  <c:v>309</c:v>
                </c:pt>
                <c:pt idx="207">
                  <c:v>281</c:v>
                </c:pt>
                <c:pt idx="208">
                  <c:v>462</c:v>
                </c:pt>
                <c:pt idx="209">
                  <c:v>298</c:v>
                </c:pt>
                <c:pt idx="210">
                  <c:v>313</c:v>
                </c:pt>
                <c:pt idx="211">
                  <c:v>109</c:v>
                </c:pt>
                <c:pt idx="212">
                  <c:v>11</c:v>
                </c:pt>
                <c:pt idx="213">
                  <c:v>243</c:v>
                </c:pt>
                <c:pt idx="214">
                  <c:v>236</c:v>
                </c:pt>
                <c:pt idx="215">
                  <c:v>367</c:v>
                </c:pt>
                <c:pt idx="216">
                  <c:v>178</c:v>
                </c:pt>
                <c:pt idx="217">
                  <c:v>120</c:v>
                </c:pt>
                <c:pt idx="218">
                  <c:v>128</c:v>
                </c:pt>
                <c:pt idx="219">
                  <c:v>0</c:v>
                </c:pt>
                <c:pt idx="220">
                  <c:v>148</c:v>
                </c:pt>
                <c:pt idx="221">
                  <c:v>184</c:v>
                </c:pt>
                <c:pt idx="222">
                  <c:v>328</c:v>
                </c:pt>
                <c:pt idx="223">
                  <c:v>200</c:v>
                </c:pt>
                <c:pt idx="224">
                  <c:v>361</c:v>
                </c:pt>
                <c:pt idx="225">
                  <c:v>346</c:v>
                </c:pt>
                <c:pt idx="226">
                  <c:v>483</c:v>
                </c:pt>
                <c:pt idx="227">
                  <c:v>132</c:v>
                </c:pt>
                <c:pt idx="228">
                  <c:v>389</c:v>
                </c:pt>
                <c:pt idx="229">
                  <c:v>14</c:v>
                </c:pt>
                <c:pt idx="230">
                  <c:v>101</c:v>
                </c:pt>
                <c:pt idx="231">
                  <c:v>190</c:v>
                </c:pt>
                <c:pt idx="232">
                  <c:v>394</c:v>
                </c:pt>
                <c:pt idx="233">
                  <c:v>495</c:v>
                </c:pt>
                <c:pt idx="234">
                  <c:v>288</c:v>
                </c:pt>
                <c:pt idx="235">
                  <c:v>180</c:v>
                </c:pt>
                <c:pt idx="236">
                  <c:v>185</c:v>
                </c:pt>
                <c:pt idx="237">
                  <c:v>350</c:v>
                </c:pt>
                <c:pt idx="238">
                  <c:v>56</c:v>
                </c:pt>
                <c:pt idx="239">
                  <c:v>375</c:v>
                </c:pt>
                <c:pt idx="240">
                  <c:v>428</c:v>
                </c:pt>
                <c:pt idx="241">
                  <c:v>249</c:v>
                </c:pt>
                <c:pt idx="242">
                  <c:v>344</c:v>
                </c:pt>
                <c:pt idx="243">
                  <c:v>561</c:v>
                </c:pt>
                <c:pt idx="244">
                  <c:v>294</c:v>
                </c:pt>
                <c:pt idx="245">
                  <c:v>118</c:v>
                </c:pt>
                <c:pt idx="246">
                  <c:v>396</c:v>
                </c:pt>
                <c:pt idx="247">
                  <c:v>143</c:v>
                </c:pt>
                <c:pt idx="248">
                  <c:v>332</c:v>
                </c:pt>
                <c:pt idx="249">
                  <c:v>258</c:v>
                </c:pt>
                <c:pt idx="250">
                  <c:v>85</c:v>
                </c:pt>
                <c:pt idx="251">
                  <c:v>58</c:v>
                </c:pt>
                <c:pt idx="252">
                  <c:v>277</c:v>
                </c:pt>
                <c:pt idx="253">
                  <c:v>304</c:v>
                </c:pt>
                <c:pt idx="254">
                  <c:v>156</c:v>
                </c:pt>
                <c:pt idx="255">
                  <c:v>174</c:v>
                </c:pt>
                <c:pt idx="256">
                  <c:v>163</c:v>
                </c:pt>
                <c:pt idx="257">
                  <c:v>675</c:v>
                </c:pt>
                <c:pt idx="258">
                  <c:v>157</c:v>
                </c:pt>
                <c:pt idx="259">
                  <c:v>199</c:v>
                </c:pt>
                <c:pt idx="260">
                  <c:v>224</c:v>
                </c:pt>
                <c:pt idx="261">
                  <c:v>435</c:v>
                </c:pt>
                <c:pt idx="262">
                  <c:v>439</c:v>
                </c:pt>
                <c:pt idx="263">
                  <c:v>110</c:v>
                </c:pt>
                <c:pt idx="264">
                  <c:v>354</c:v>
                </c:pt>
                <c:pt idx="265">
                  <c:v>252</c:v>
                </c:pt>
                <c:pt idx="266">
                  <c:v>215</c:v>
                </c:pt>
                <c:pt idx="267">
                  <c:v>365</c:v>
                </c:pt>
                <c:pt idx="268">
                  <c:v>270</c:v>
                </c:pt>
                <c:pt idx="269">
                  <c:v>99</c:v>
                </c:pt>
                <c:pt idx="270">
                  <c:v>312</c:v>
                </c:pt>
                <c:pt idx="271">
                  <c:v>299</c:v>
                </c:pt>
                <c:pt idx="272">
                  <c:v>323</c:v>
                </c:pt>
                <c:pt idx="273">
                  <c:v>360</c:v>
                </c:pt>
                <c:pt idx="274">
                  <c:v>448</c:v>
                </c:pt>
                <c:pt idx="275">
                  <c:v>177</c:v>
                </c:pt>
                <c:pt idx="276">
                  <c:v>257</c:v>
                </c:pt>
                <c:pt idx="277">
                  <c:v>40</c:v>
                </c:pt>
                <c:pt idx="278">
                  <c:v>16</c:v>
                </c:pt>
                <c:pt idx="279">
                  <c:v>229</c:v>
                </c:pt>
                <c:pt idx="280">
                  <c:v>329</c:v>
                </c:pt>
                <c:pt idx="281">
                  <c:v>23</c:v>
                </c:pt>
                <c:pt idx="282">
                  <c:v>210</c:v>
                </c:pt>
                <c:pt idx="283">
                  <c:v>208</c:v>
                </c:pt>
                <c:pt idx="284">
                  <c:v>201</c:v>
                </c:pt>
                <c:pt idx="285">
                  <c:v>198</c:v>
                </c:pt>
                <c:pt idx="286">
                  <c:v>250</c:v>
                </c:pt>
                <c:pt idx="287">
                  <c:v>205</c:v>
                </c:pt>
                <c:pt idx="288">
                  <c:v>39</c:v>
                </c:pt>
                <c:pt idx="289">
                  <c:v>339</c:v>
                </c:pt>
                <c:pt idx="290">
                  <c:v>386</c:v>
                </c:pt>
                <c:pt idx="291">
                  <c:v>182</c:v>
                </c:pt>
                <c:pt idx="292">
                  <c:v>273</c:v>
                </c:pt>
                <c:pt idx="293">
                  <c:v>467</c:v>
                </c:pt>
                <c:pt idx="294">
                  <c:v>353</c:v>
                </c:pt>
                <c:pt idx="295">
                  <c:v>261</c:v>
                </c:pt>
                <c:pt idx="296">
                  <c:v>297</c:v>
                </c:pt>
                <c:pt idx="297">
                  <c:v>237</c:v>
                </c:pt>
                <c:pt idx="298">
                  <c:v>540</c:v>
                </c:pt>
                <c:pt idx="299">
                  <c:v>401</c:v>
                </c:pt>
                <c:pt idx="300">
                  <c:v>376</c:v>
                </c:pt>
                <c:pt idx="301">
                  <c:v>216</c:v>
                </c:pt>
                <c:pt idx="302">
                  <c:v>158</c:v>
                </c:pt>
                <c:pt idx="303">
                  <c:v>296</c:v>
                </c:pt>
                <c:pt idx="304">
                  <c:v>373</c:v>
                </c:pt>
                <c:pt idx="305">
                  <c:v>333</c:v>
                </c:pt>
                <c:pt idx="306">
                  <c:v>267</c:v>
                </c:pt>
                <c:pt idx="307">
                  <c:v>426</c:v>
                </c:pt>
                <c:pt idx="308">
                  <c:v>666</c:v>
                </c:pt>
                <c:pt idx="309">
                  <c:v>399</c:v>
                </c:pt>
                <c:pt idx="310">
                  <c:v>466</c:v>
                </c:pt>
                <c:pt idx="311">
                  <c:v>230</c:v>
                </c:pt>
                <c:pt idx="312">
                  <c:v>302</c:v>
                </c:pt>
                <c:pt idx="313">
                  <c:v>259</c:v>
                </c:pt>
                <c:pt idx="314">
                  <c:v>196</c:v>
                </c:pt>
                <c:pt idx="315">
                  <c:v>107</c:v>
                </c:pt>
                <c:pt idx="316">
                  <c:v>117</c:v>
                </c:pt>
                <c:pt idx="317">
                  <c:v>212</c:v>
                </c:pt>
                <c:pt idx="318">
                  <c:v>438</c:v>
                </c:pt>
                <c:pt idx="319">
                  <c:v>398</c:v>
                </c:pt>
                <c:pt idx="320">
                  <c:v>192</c:v>
                </c:pt>
                <c:pt idx="321">
                  <c:v>397</c:v>
                </c:pt>
                <c:pt idx="322">
                  <c:v>352</c:v>
                </c:pt>
                <c:pt idx="323">
                  <c:v>293</c:v>
                </c:pt>
                <c:pt idx="324">
                  <c:v>248</c:v>
                </c:pt>
                <c:pt idx="325">
                  <c:v>276</c:v>
                </c:pt>
                <c:pt idx="326">
                  <c:v>260</c:v>
                </c:pt>
                <c:pt idx="327">
                  <c:v>479</c:v>
                </c:pt>
                <c:pt idx="328">
                  <c:v>405</c:v>
                </c:pt>
                <c:pt idx="329">
                  <c:v>86</c:v>
                </c:pt>
                <c:pt idx="330">
                  <c:v>300</c:v>
                </c:pt>
                <c:pt idx="331">
                  <c:v>456</c:v>
                </c:pt>
                <c:pt idx="332">
                  <c:v>321</c:v>
                </c:pt>
                <c:pt idx="333">
                  <c:v>548</c:v>
                </c:pt>
                <c:pt idx="334">
                  <c:v>380</c:v>
                </c:pt>
                <c:pt idx="335">
                  <c:v>490</c:v>
                </c:pt>
                <c:pt idx="336">
                  <c:v>594</c:v>
                </c:pt>
                <c:pt idx="337">
                  <c:v>46</c:v>
                </c:pt>
                <c:pt idx="338">
                  <c:v>266</c:v>
                </c:pt>
                <c:pt idx="339">
                  <c:v>412</c:v>
                </c:pt>
                <c:pt idx="340">
                  <c:v>285</c:v>
                </c:pt>
                <c:pt idx="341">
                  <c:v>305</c:v>
                </c:pt>
                <c:pt idx="342">
                  <c:v>87</c:v>
                </c:pt>
                <c:pt idx="343">
                  <c:v>175</c:v>
                </c:pt>
                <c:pt idx="344">
                  <c:v>303</c:v>
                </c:pt>
                <c:pt idx="345">
                  <c:v>41</c:v>
                </c:pt>
                <c:pt idx="346">
                  <c:v>244</c:v>
                </c:pt>
                <c:pt idx="347">
                  <c:v>400</c:v>
                </c:pt>
                <c:pt idx="348">
                  <c:v>453</c:v>
                </c:pt>
                <c:pt idx="349">
                  <c:v>314</c:v>
                </c:pt>
                <c:pt idx="350">
                  <c:v>280</c:v>
                </c:pt>
                <c:pt idx="351">
                  <c:v>468</c:v>
                </c:pt>
                <c:pt idx="352">
                  <c:v>407</c:v>
                </c:pt>
                <c:pt idx="353">
                  <c:v>523</c:v>
                </c:pt>
                <c:pt idx="354">
                  <c:v>567</c:v>
                </c:pt>
                <c:pt idx="355">
                  <c:v>423</c:v>
                </c:pt>
                <c:pt idx="356">
                  <c:v>168</c:v>
                </c:pt>
                <c:pt idx="357">
                  <c:v>433</c:v>
                </c:pt>
                <c:pt idx="358">
                  <c:v>139</c:v>
                </c:pt>
                <c:pt idx="359">
                  <c:v>357</c:v>
                </c:pt>
                <c:pt idx="360">
                  <c:v>47</c:v>
                </c:pt>
                <c:pt idx="361">
                  <c:v>539</c:v>
                </c:pt>
                <c:pt idx="362">
                  <c:v>368</c:v>
                </c:pt>
                <c:pt idx="363">
                  <c:v>481</c:v>
                </c:pt>
                <c:pt idx="364">
                  <c:v>349</c:v>
                </c:pt>
                <c:pt idx="365">
                  <c:v>378</c:v>
                </c:pt>
                <c:pt idx="366">
                  <c:v>220</c:v>
                </c:pt>
                <c:pt idx="367">
                  <c:v>119</c:v>
                </c:pt>
                <c:pt idx="368">
                  <c:v>343</c:v>
                </c:pt>
                <c:pt idx="369">
                  <c:v>334</c:v>
                </c:pt>
                <c:pt idx="370">
                  <c:v>231</c:v>
                </c:pt>
                <c:pt idx="371">
                  <c:v>338</c:v>
                </c:pt>
                <c:pt idx="372">
                  <c:v>207</c:v>
                </c:pt>
                <c:pt idx="373">
                  <c:v>347</c:v>
                </c:pt>
                <c:pt idx="374">
                  <c:v>534</c:v>
                </c:pt>
                <c:pt idx="375">
                  <c:v>608</c:v>
                </c:pt>
                <c:pt idx="376">
                  <c:v>348</c:v>
                </c:pt>
                <c:pt idx="377">
                  <c:v>535</c:v>
                </c:pt>
                <c:pt idx="378">
                  <c:v>455</c:v>
                </c:pt>
                <c:pt idx="379">
                  <c:v>487</c:v>
                </c:pt>
                <c:pt idx="380">
                  <c:v>521</c:v>
                </c:pt>
                <c:pt idx="381">
                  <c:v>226</c:v>
                </c:pt>
                <c:pt idx="382">
                  <c:v>478</c:v>
                </c:pt>
                <c:pt idx="383">
                  <c:v>94</c:v>
                </c:pt>
                <c:pt idx="384">
                  <c:v>471</c:v>
                </c:pt>
                <c:pt idx="385">
                  <c:v>189</c:v>
                </c:pt>
                <c:pt idx="386">
                  <c:v>457</c:v>
                </c:pt>
                <c:pt idx="387">
                  <c:v>306</c:v>
                </c:pt>
                <c:pt idx="388">
                  <c:v>291</c:v>
                </c:pt>
                <c:pt idx="389">
                  <c:v>434</c:v>
                </c:pt>
                <c:pt idx="390">
                  <c:v>246</c:v>
                </c:pt>
                <c:pt idx="391">
                  <c:v>440</c:v>
                </c:pt>
                <c:pt idx="392">
                  <c:v>381</c:v>
                </c:pt>
                <c:pt idx="393">
                  <c:v>771</c:v>
                </c:pt>
                <c:pt idx="394">
                  <c:v>482</c:v>
                </c:pt>
                <c:pt idx="395">
                  <c:v>209</c:v>
                </c:pt>
                <c:pt idx="396">
                  <c:v>126</c:v>
                </c:pt>
                <c:pt idx="397">
                  <c:v>256</c:v>
                </c:pt>
                <c:pt idx="398">
                  <c:v>326</c:v>
                </c:pt>
                <c:pt idx="399">
                  <c:v>359</c:v>
                </c:pt>
                <c:pt idx="400">
                  <c:v>379</c:v>
                </c:pt>
                <c:pt idx="401">
                  <c:v>308</c:v>
                </c:pt>
                <c:pt idx="402">
                  <c:v>458</c:v>
                </c:pt>
                <c:pt idx="403">
                  <c:v>538</c:v>
                </c:pt>
                <c:pt idx="404">
                  <c:v>247</c:v>
                </c:pt>
                <c:pt idx="405">
                  <c:v>330</c:v>
                </c:pt>
                <c:pt idx="406">
                  <c:v>589</c:v>
                </c:pt>
                <c:pt idx="407">
                  <c:v>76</c:v>
                </c:pt>
                <c:pt idx="408">
                  <c:v>262</c:v>
                </c:pt>
                <c:pt idx="409">
                  <c:v>121</c:v>
                </c:pt>
                <c:pt idx="410">
                  <c:v>543</c:v>
                </c:pt>
                <c:pt idx="411">
                  <c:v>505</c:v>
                </c:pt>
                <c:pt idx="412">
                  <c:v>507</c:v>
                </c:pt>
                <c:pt idx="413">
                  <c:v>758</c:v>
                </c:pt>
                <c:pt idx="414">
                  <c:v>437</c:v>
                </c:pt>
                <c:pt idx="415">
                  <c:v>520</c:v>
                </c:pt>
                <c:pt idx="416">
                  <c:v>614</c:v>
                </c:pt>
                <c:pt idx="417">
                  <c:v>227</c:v>
                </c:pt>
                <c:pt idx="418">
                  <c:v>265</c:v>
                </c:pt>
                <c:pt idx="419">
                  <c:v>390</c:v>
                </c:pt>
                <c:pt idx="420">
                  <c:v>301</c:v>
                </c:pt>
                <c:pt idx="421">
                  <c:v>393</c:v>
                </c:pt>
                <c:pt idx="422">
                  <c:v>570</c:v>
                </c:pt>
                <c:pt idx="423">
                  <c:v>240</c:v>
                </c:pt>
                <c:pt idx="424">
                  <c:v>516</c:v>
                </c:pt>
                <c:pt idx="425">
                  <c:v>656</c:v>
                </c:pt>
                <c:pt idx="426">
                  <c:v>477</c:v>
                </c:pt>
                <c:pt idx="427">
                  <c:v>420</c:v>
                </c:pt>
                <c:pt idx="428">
                  <c:v>408</c:v>
                </c:pt>
                <c:pt idx="429">
                  <c:v>632</c:v>
                </c:pt>
                <c:pt idx="430">
                  <c:v>324</c:v>
                </c:pt>
                <c:pt idx="431">
                  <c:v>358</c:v>
                </c:pt>
                <c:pt idx="432">
                  <c:v>269</c:v>
                </c:pt>
                <c:pt idx="433">
                  <c:v>587</c:v>
                </c:pt>
                <c:pt idx="434">
                  <c:v>318</c:v>
                </c:pt>
                <c:pt idx="435">
                  <c:v>170</c:v>
                </c:pt>
                <c:pt idx="436">
                  <c:v>290</c:v>
                </c:pt>
                <c:pt idx="437">
                  <c:v>606</c:v>
                </c:pt>
                <c:pt idx="438">
                  <c:v>582</c:v>
                </c:pt>
                <c:pt idx="439">
                  <c:v>411</c:v>
                </c:pt>
                <c:pt idx="440">
                  <c:v>508</c:v>
                </c:pt>
                <c:pt idx="441">
                  <c:v>444</c:v>
                </c:pt>
                <c:pt idx="442">
                  <c:v>524</c:v>
                </c:pt>
                <c:pt idx="443">
                  <c:v>528</c:v>
                </c:pt>
                <c:pt idx="444">
                  <c:v>311</c:v>
                </c:pt>
                <c:pt idx="445">
                  <c:v>514</c:v>
                </c:pt>
                <c:pt idx="446">
                  <c:v>493</c:v>
                </c:pt>
                <c:pt idx="447">
                  <c:v>162</c:v>
                </c:pt>
                <c:pt idx="448">
                  <c:v>418</c:v>
                </c:pt>
                <c:pt idx="449">
                  <c:v>743</c:v>
                </c:pt>
                <c:pt idx="450">
                  <c:v>370</c:v>
                </c:pt>
                <c:pt idx="451">
                  <c:v>636</c:v>
                </c:pt>
                <c:pt idx="452">
                  <c:v>315</c:v>
                </c:pt>
                <c:pt idx="453">
                  <c:v>547</c:v>
                </c:pt>
                <c:pt idx="454">
                  <c:v>492</c:v>
                </c:pt>
                <c:pt idx="455">
                  <c:v>818</c:v>
                </c:pt>
                <c:pt idx="456">
                  <c:v>650</c:v>
                </c:pt>
                <c:pt idx="457">
                  <c:v>544</c:v>
                </c:pt>
                <c:pt idx="458">
                  <c:v>459</c:v>
                </c:pt>
                <c:pt idx="459">
                  <c:v>427</c:v>
                </c:pt>
                <c:pt idx="460">
                  <c:v>510</c:v>
                </c:pt>
                <c:pt idx="461">
                  <c:v>522</c:v>
                </c:pt>
                <c:pt idx="462">
                  <c:v>576</c:v>
                </c:pt>
                <c:pt idx="463">
                  <c:v>463</c:v>
                </c:pt>
                <c:pt idx="464">
                  <c:v>541</c:v>
                </c:pt>
                <c:pt idx="465">
                  <c:v>584</c:v>
                </c:pt>
                <c:pt idx="466">
                  <c:v>416</c:v>
                </c:pt>
                <c:pt idx="467">
                  <c:v>494</c:v>
                </c:pt>
                <c:pt idx="468">
                  <c:v>388</c:v>
                </c:pt>
                <c:pt idx="469">
                  <c:v>474</c:v>
                </c:pt>
                <c:pt idx="470">
                  <c:v>527</c:v>
                </c:pt>
                <c:pt idx="471">
                  <c:v>486</c:v>
                </c:pt>
                <c:pt idx="472">
                  <c:v>419</c:v>
                </c:pt>
                <c:pt idx="473">
                  <c:v>406</c:v>
                </c:pt>
                <c:pt idx="474">
                  <c:v>798</c:v>
                </c:pt>
                <c:pt idx="475">
                  <c:v>688</c:v>
                </c:pt>
                <c:pt idx="476">
                  <c:v>421</c:v>
                </c:pt>
                <c:pt idx="477">
                  <c:v>605</c:v>
                </c:pt>
                <c:pt idx="478">
                  <c:v>476</c:v>
                </c:pt>
                <c:pt idx="479">
                  <c:v>475</c:v>
                </c:pt>
                <c:pt idx="480">
                  <c:v>498</c:v>
                </c:pt>
                <c:pt idx="481">
                  <c:v>590</c:v>
                </c:pt>
                <c:pt idx="482">
                  <c:v>708</c:v>
                </c:pt>
                <c:pt idx="483">
                  <c:v>690</c:v>
                </c:pt>
                <c:pt idx="484">
                  <c:v>512</c:v>
                </c:pt>
                <c:pt idx="485">
                  <c:v>574</c:v>
                </c:pt>
                <c:pt idx="486">
                  <c:v>362</c:v>
                </c:pt>
                <c:pt idx="487">
                  <c:v>430</c:v>
                </c:pt>
                <c:pt idx="488">
                  <c:v>447</c:v>
                </c:pt>
                <c:pt idx="489">
                  <c:v>766</c:v>
                </c:pt>
                <c:pt idx="490">
                  <c:v>551</c:v>
                </c:pt>
                <c:pt idx="491">
                  <c:v>464</c:v>
                </c:pt>
                <c:pt idx="492">
                  <c:v>88</c:v>
                </c:pt>
                <c:pt idx="493">
                  <c:v>626</c:v>
                </c:pt>
                <c:pt idx="494">
                  <c:v>622</c:v>
                </c:pt>
                <c:pt idx="495">
                  <c:v>417</c:v>
                </c:pt>
                <c:pt idx="496">
                  <c:v>568</c:v>
                </c:pt>
                <c:pt idx="497">
                  <c:v>564</c:v>
                </c:pt>
                <c:pt idx="498">
                  <c:v>409</c:v>
                </c:pt>
                <c:pt idx="499">
                  <c:v>634</c:v>
                </c:pt>
                <c:pt idx="500">
                  <c:v>465</c:v>
                </c:pt>
                <c:pt idx="501">
                  <c:v>715</c:v>
                </c:pt>
                <c:pt idx="502">
                  <c:v>628</c:v>
                </c:pt>
                <c:pt idx="503">
                  <c:v>533</c:v>
                </c:pt>
                <c:pt idx="504">
                  <c:v>242</c:v>
                </c:pt>
                <c:pt idx="505">
                  <c:v>327</c:v>
                </c:pt>
                <c:pt idx="506">
                  <c:v>593</c:v>
                </c:pt>
                <c:pt idx="507">
                  <c:v>573</c:v>
                </c:pt>
                <c:pt idx="508">
                  <c:v>445</c:v>
                </c:pt>
                <c:pt idx="509">
                  <c:v>569</c:v>
                </c:pt>
                <c:pt idx="510">
                  <c:v>452</c:v>
                </c:pt>
                <c:pt idx="511">
                  <c:v>633</c:v>
                </c:pt>
                <c:pt idx="512">
                  <c:v>610</c:v>
                </c:pt>
                <c:pt idx="513">
                  <c:v>588</c:v>
                </c:pt>
                <c:pt idx="514">
                  <c:v>374</c:v>
                </c:pt>
                <c:pt idx="515">
                  <c:v>649</c:v>
                </c:pt>
                <c:pt idx="516">
                  <c:v>422</c:v>
                </c:pt>
                <c:pt idx="517">
                  <c:v>310</c:v>
                </c:pt>
                <c:pt idx="518">
                  <c:v>283</c:v>
                </c:pt>
                <c:pt idx="519">
                  <c:v>461</c:v>
                </c:pt>
                <c:pt idx="520">
                  <c:v>556</c:v>
                </c:pt>
                <c:pt idx="521">
                  <c:v>317</c:v>
                </c:pt>
                <c:pt idx="522">
                  <c:v>571</c:v>
                </c:pt>
                <c:pt idx="523">
                  <c:v>509</c:v>
                </c:pt>
                <c:pt idx="524">
                  <c:v>442</c:v>
                </c:pt>
                <c:pt idx="525">
                  <c:v>356</c:v>
                </c:pt>
                <c:pt idx="526">
                  <c:v>532</c:v>
                </c:pt>
                <c:pt idx="527">
                  <c:v>410</c:v>
                </c:pt>
                <c:pt idx="528">
                  <c:v>559</c:v>
                </c:pt>
                <c:pt idx="529">
                  <c:v>592</c:v>
                </c:pt>
                <c:pt idx="530">
                  <c:v>404</c:v>
                </c:pt>
                <c:pt idx="531">
                  <c:v>597</c:v>
                </c:pt>
                <c:pt idx="532">
                  <c:v>677</c:v>
                </c:pt>
                <c:pt idx="533">
                  <c:v>470</c:v>
                </c:pt>
                <c:pt idx="534">
                  <c:v>489</c:v>
                </c:pt>
                <c:pt idx="535">
                  <c:v>630</c:v>
                </c:pt>
                <c:pt idx="536">
                  <c:v>287</c:v>
                </c:pt>
                <c:pt idx="537">
                  <c:v>586</c:v>
                </c:pt>
                <c:pt idx="538">
                  <c:v>659</c:v>
                </c:pt>
                <c:pt idx="539">
                  <c:v>484</c:v>
                </c:pt>
                <c:pt idx="540">
                  <c:v>658</c:v>
                </c:pt>
                <c:pt idx="541">
                  <c:v>525</c:v>
                </c:pt>
                <c:pt idx="542">
                  <c:v>364</c:v>
                </c:pt>
                <c:pt idx="543">
                  <c:v>469</c:v>
                </c:pt>
                <c:pt idx="544">
                  <c:v>674</c:v>
                </c:pt>
                <c:pt idx="545">
                  <c:v>432</c:v>
                </c:pt>
                <c:pt idx="546">
                  <c:v>295</c:v>
                </c:pt>
                <c:pt idx="547">
                  <c:v>566</c:v>
                </c:pt>
                <c:pt idx="548">
                  <c:v>616</c:v>
                </c:pt>
                <c:pt idx="549">
                  <c:v>859</c:v>
                </c:pt>
                <c:pt idx="550">
                  <c:v>383</c:v>
                </c:pt>
                <c:pt idx="551">
                  <c:v>292</c:v>
                </c:pt>
                <c:pt idx="552">
                  <c:v>749</c:v>
                </c:pt>
                <c:pt idx="553">
                  <c:v>425</c:v>
                </c:pt>
                <c:pt idx="554">
                  <c:v>537</c:v>
                </c:pt>
                <c:pt idx="555">
                  <c:v>618</c:v>
                </c:pt>
                <c:pt idx="556">
                  <c:v>579</c:v>
                </c:pt>
                <c:pt idx="557">
                  <c:v>631</c:v>
                </c:pt>
                <c:pt idx="558">
                  <c:v>912</c:v>
                </c:pt>
                <c:pt idx="559">
                  <c:v>138</c:v>
                </c:pt>
                <c:pt idx="560">
                  <c:v>385</c:v>
                </c:pt>
                <c:pt idx="561">
                  <c:v>504</c:v>
                </c:pt>
                <c:pt idx="562">
                  <c:v>667</c:v>
                </c:pt>
                <c:pt idx="563">
                  <c:v>223</c:v>
                </c:pt>
                <c:pt idx="564">
                  <c:v>660</c:v>
                </c:pt>
                <c:pt idx="565">
                  <c:v>395</c:v>
                </c:pt>
                <c:pt idx="566">
                  <c:v>555</c:v>
                </c:pt>
                <c:pt idx="567">
                  <c:v>684</c:v>
                </c:pt>
                <c:pt idx="568">
                  <c:v>513</c:v>
                </c:pt>
                <c:pt idx="569">
                  <c:v>335</c:v>
                </c:pt>
                <c:pt idx="570">
                  <c:v>789</c:v>
                </c:pt>
                <c:pt idx="571">
                  <c:v>441</c:v>
                </c:pt>
                <c:pt idx="572">
                  <c:v>699</c:v>
                </c:pt>
                <c:pt idx="573">
                  <c:v>545</c:v>
                </c:pt>
                <c:pt idx="574">
                  <c:v>811</c:v>
                </c:pt>
                <c:pt idx="575">
                  <c:v>722</c:v>
                </c:pt>
                <c:pt idx="576">
                  <c:v>940</c:v>
                </c:pt>
                <c:pt idx="577">
                  <c:v>450</c:v>
                </c:pt>
                <c:pt idx="578">
                  <c:v>351</c:v>
                </c:pt>
                <c:pt idx="579">
                  <c:v>413</c:v>
                </c:pt>
                <c:pt idx="580">
                  <c:v>502</c:v>
                </c:pt>
                <c:pt idx="581">
                  <c:v>762</c:v>
                </c:pt>
                <c:pt idx="582">
                  <c:v>377</c:v>
                </c:pt>
                <c:pt idx="583">
                  <c:v>449</c:v>
                </c:pt>
                <c:pt idx="584">
                  <c:v>612</c:v>
                </c:pt>
                <c:pt idx="585">
                  <c:v>720</c:v>
                </c:pt>
                <c:pt idx="586">
                  <c:v>369</c:v>
                </c:pt>
                <c:pt idx="587">
                  <c:v>565</c:v>
                </c:pt>
                <c:pt idx="588">
                  <c:v>340</c:v>
                </c:pt>
                <c:pt idx="589">
                  <c:v>480</c:v>
                </c:pt>
                <c:pt idx="590">
                  <c:v>613</c:v>
                </c:pt>
                <c:pt idx="591">
                  <c:v>625</c:v>
                </c:pt>
                <c:pt idx="592">
                  <c:v>553</c:v>
                </c:pt>
                <c:pt idx="593">
                  <c:v>768</c:v>
                </c:pt>
                <c:pt idx="594">
                  <c:v>653</c:v>
                </c:pt>
                <c:pt idx="595">
                  <c:v>497</c:v>
                </c:pt>
                <c:pt idx="596">
                  <c:v>392</c:v>
                </c:pt>
                <c:pt idx="597">
                  <c:v>826</c:v>
                </c:pt>
                <c:pt idx="598">
                  <c:v>531</c:v>
                </c:pt>
                <c:pt idx="599">
                  <c:v>460</c:v>
                </c:pt>
                <c:pt idx="600">
                  <c:v>623</c:v>
                </c:pt>
                <c:pt idx="601">
                  <c:v>662</c:v>
                </c:pt>
                <c:pt idx="602">
                  <c:v>896</c:v>
                </c:pt>
                <c:pt idx="603">
                  <c:v>424</c:v>
                </c:pt>
                <c:pt idx="604">
                  <c:v>615</c:v>
                </c:pt>
                <c:pt idx="605">
                  <c:v>519</c:v>
                </c:pt>
                <c:pt idx="606">
                  <c:v>443</c:v>
                </c:pt>
                <c:pt idx="607">
                  <c:v>711</c:v>
                </c:pt>
                <c:pt idx="608">
                  <c:v>609</c:v>
                </c:pt>
                <c:pt idx="609">
                  <c:v>680</c:v>
                </c:pt>
                <c:pt idx="610">
                  <c:v>856</c:v>
                </c:pt>
                <c:pt idx="611">
                  <c:v>727</c:v>
                </c:pt>
                <c:pt idx="612">
                  <c:v>765</c:v>
                </c:pt>
                <c:pt idx="613">
                  <c:v>642</c:v>
                </c:pt>
                <c:pt idx="614">
                  <c:v>776</c:v>
                </c:pt>
                <c:pt idx="615">
                  <c:v>599</c:v>
                </c:pt>
                <c:pt idx="616">
                  <c:v>621</c:v>
                </c:pt>
                <c:pt idx="617">
                  <c:v>526</c:v>
                </c:pt>
                <c:pt idx="618">
                  <c:v>763</c:v>
                </c:pt>
                <c:pt idx="619">
                  <c:v>549</c:v>
                </c:pt>
                <c:pt idx="620">
                  <c:v>552</c:v>
                </c:pt>
                <c:pt idx="621">
                  <c:v>661</c:v>
                </c:pt>
                <c:pt idx="622">
                  <c:v>562</c:v>
                </c:pt>
                <c:pt idx="623">
                  <c:v>882</c:v>
                </c:pt>
                <c:pt idx="624">
                  <c:v>702</c:v>
                </c:pt>
                <c:pt idx="625">
                  <c:v>550</c:v>
                </c:pt>
                <c:pt idx="626">
                  <c:v>742</c:v>
                </c:pt>
                <c:pt idx="627">
                  <c:v>473</c:v>
                </c:pt>
                <c:pt idx="628">
                  <c:v>577</c:v>
                </c:pt>
                <c:pt idx="629">
                  <c:v>580</c:v>
                </c:pt>
                <c:pt idx="630">
                  <c:v>887</c:v>
                </c:pt>
                <c:pt idx="631">
                  <c:v>655</c:v>
                </c:pt>
                <c:pt idx="632">
                  <c:v>706</c:v>
                </c:pt>
                <c:pt idx="633">
                  <c:v>682</c:v>
                </c:pt>
                <c:pt idx="634">
                  <c:v>591</c:v>
                </c:pt>
                <c:pt idx="635">
                  <c:v>698</c:v>
                </c:pt>
                <c:pt idx="636">
                  <c:v>506</c:v>
                </c:pt>
                <c:pt idx="637">
                  <c:v>446</c:v>
                </c:pt>
                <c:pt idx="638">
                  <c:v>738</c:v>
                </c:pt>
                <c:pt idx="639">
                  <c:v>845</c:v>
                </c:pt>
                <c:pt idx="640">
                  <c:v>870</c:v>
                </c:pt>
                <c:pt idx="641">
                  <c:v>646</c:v>
                </c:pt>
                <c:pt idx="642">
                  <c:v>872</c:v>
                </c:pt>
                <c:pt idx="643">
                  <c:v>733</c:v>
                </c:pt>
                <c:pt idx="644">
                  <c:v>546</c:v>
                </c:pt>
                <c:pt idx="645">
                  <c:v>415</c:v>
                </c:pt>
                <c:pt idx="646">
                  <c:v>676</c:v>
                </c:pt>
                <c:pt idx="647">
                  <c:v>823</c:v>
                </c:pt>
                <c:pt idx="648">
                  <c:v>530</c:v>
                </c:pt>
                <c:pt idx="649">
                  <c:v>885</c:v>
                </c:pt>
                <c:pt idx="650">
                  <c:v>665</c:v>
                </c:pt>
                <c:pt idx="651">
                  <c:v>500</c:v>
                </c:pt>
                <c:pt idx="652">
                  <c:v>454</c:v>
                </c:pt>
                <c:pt idx="653">
                  <c:v>604</c:v>
                </c:pt>
                <c:pt idx="654">
                  <c:v>436</c:v>
                </c:pt>
                <c:pt idx="655">
                  <c:v>772</c:v>
                </c:pt>
                <c:pt idx="656">
                  <c:v>939</c:v>
                </c:pt>
                <c:pt idx="657">
                  <c:v>601</c:v>
                </c:pt>
                <c:pt idx="658">
                  <c:v>672</c:v>
                </c:pt>
                <c:pt idx="659">
                  <c:v>542</c:v>
                </c:pt>
                <c:pt idx="660">
                  <c:v>977</c:v>
                </c:pt>
                <c:pt idx="661">
                  <c:v>827</c:v>
                </c:pt>
                <c:pt idx="662">
                  <c:v>803</c:v>
                </c:pt>
                <c:pt idx="663">
                  <c:v>773</c:v>
                </c:pt>
                <c:pt idx="664">
                  <c:v>787</c:v>
                </c:pt>
                <c:pt idx="665">
                  <c:v>515</c:v>
                </c:pt>
                <c:pt idx="666">
                  <c:v>617</c:v>
                </c:pt>
                <c:pt idx="667">
                  <c:v>595</c:v>
                </c:pt>
                <c:pt idx="668">
                  <c:v>726</c:v>
                </c:pt>
                <c:pt idx="669">
                  <c:v>429</c:v>
                </c:pt>
                <c:pt idx="670">
                  <c:v>767</c:v>
                </c:pt>
                <c:pt idx="671">
                  <c:v>644</c:v>
                </c:pt>
                <c:pt idx="672">
                  <c:v>635</c:v>
                </c:pt>
                <c:pt idx="673">
                  <c:v>637</c:v>
                </c:pt>
                <c:pt idx="674">
                  <c:v>663</c:v>
                </c:pt>
                <c:pt idx="675">
                  <c:v>557</c:v>
                </c:pt>
                <c:pt idx="676">
                  <c:v>777</c:v>
                </c:pt>
                <c:pt idx="677">
                  <c:v>620</c:v>
                </c:pt>
                <c:pt idx="678">
                  <c:v>322</c:v>
                </c:pt>
                <c:pt idx="679">
                  <c:v>503</c:v>
                </c:pt>
                <c:pt idx="680">
                  <c:v>431</c:v>
                </c:pt>
                <c:pt idx="681">
                  <c:v>788</c:v>
                </c:pt>
                <c:pt idx="682">
                  <c:v>709</c:v>
                </c:pt>
                <c:pt idx="683">
                  <c:v>596</c:v>
                </c:pt>
                <c:pt idx="684">
                  <c:v>517</c:v>
                </c:pt>
                <c:pt idx="685">
                  <c:v>906</c:v>
                </c:pt>
                <c:pt idx="686">
                  <c:v>619</c:v>
                </c:pt>
                <c:pt idx="687">
                  <c:v>611</c:v>
                </c:pt>
                <c:pt idx="688">
                  <c:v>511</c:v>
                </c:pt>
                <c:pt idx="689">
                  <c:v>701</c:v>
                </c:pt>
                <c:pt idx="690">
                  <c:v>942</c:v>
                </c:pt>
                <c:pt idx="691">
                  <c:v>414</c:v>
                </c:pt>
                <c:pt idx="692">
                  <c:v>739</c:v>
                </c:pt>
                <c:pt idx="693">
                  <c:v>831</c:v>
                </c:pt>
                <c:pt idx="694">
                  <c:v>804</c:v>
                </c:pt>
                <c:pt idx="695">
                  <c:v>643</c:v>
                </c:pt>
                <c:pt idx="696">
                  <c:v>558</c:v>
                </c:pt>
                <c:pt idx="697">
                  <c:v>734</c:v>
                </c:pt>
                <c:pt idx="698">
                  <c:v>581</c:v>
                </c:pt>
                <c:pt idx="699">
                  <c:v>518</c:v>
                </c:pt>
                <c:pt idx="700">
                  <c:v>728</c:v>
                </c:pt>
                <c:pt idx="701">
                  <c:v>830</c:v>
                </c:pt>
                <c:pt idx="702">
                  <c:v>936</c:v>
                </c:pt>
                <c:pt idx="703">
                  <c:v>717</c:v>
                </c:pt>
                <c:pt idx="704">
                  <c:v>731</c:v>
                </c:pt>
                <c:pt idx="705">
                  <c:v>451</c:v>
                </c:pt>
                <c:pt idx="706">
                  <c:v>833</c:v>
                </c:pt>
                <c:pt idx="707">
                  <c:v>753</c:v>
                </c:pt>
                <c:pt idx="708">
                  <c:v>697</c:v>
                </c:pt>
                <c:pt idx="709">
                  <c:v>536</c:v>
                </c:pt>
                <c:pt idx="710">
                  <c:v>705</c:v>
                </c:pt>
                <c:pt idx="711">
                  <c:v>876</c:v>
                </c:pt>
                <c:pt idx="712">
                  <c:v>691</c:v>
                </c:pt>
                <c:pt idx="713">
                  <c:v>813</c:v>
                </c:pt>
                <c:pt idx="714">
                  <c:v>714</c:v>
                </c:pt>
                <c:pt idx="715">
                  <c:v>759</c:v>
                </c:pt>
                <c:pt idx="716">
                  <c:v>703</c:v>
                </c:pt>
                <c:pt idx="717">
                  <c:v>704</c:v>
                </c:pt>
                <c:pt idx="718">
                  <c:v>641</c:v>
                </c:pt>
                <c:pt idx="719">
                  <c:v>575</c:v>
                </c:pt>
                <c:pt idx="720">
                  <c:v>651</c:v>
                </c:pt>
                <c:pt idx="721">
                  <c:v>640</c:v>
                </c:pt>
                <c:pt idx="722">
                  <c:v>687</c:v>
                </c:pt>
                <c:pt idx="723">
                  <c:v>880</c:v>
                </c:pt>
                <c:pt idx="724">
                  <c:v>499</c:v>
                </c:pt>
                <c:pt idx="725">
                  <c:v>785</c:v>
                </c:pt>
                <c:pt idx="726">
                  <c:v>629</c:v>
                </c:pt>
                <c:pt idx="727">
                  <c:v>879</c:v>
                </c:pt>
                <c:pt idx="728">
                  <c:v>780</c:v>
                </c:pt>
                <c:pt idx="729">
                  <c:v>689</c:v>
                </c:pt>
                <c:pt idx="730">
                  <c:v>769</c:v>
                </c:pt>
                <c:pt idx="731">
                  <c:v>607</c:v>
                </c:pt>
                <c:pt idx="732">
                  <c:v>821</c:v>
                </c:pt>
                <c:pt idx="733">
                  <c:v>572</c:v>
                </c:pt>
                <c:pt idx="734">
                  <c:v>695</c:v>
                </c:pt>
                <c:pt idx="735">
                  <c:v>664</c:v>
                </c:pt>
                <c:pt idx="736">
                  <c:v>791</c:v>
                </c:pt>
                <c:pt idx="737">
                  <c:v>790</c:v>
                </c:pt>
                <c:pt idx="738">
                  <c:v>846</c:v>
                </c:pt>
                <c:pt idx="739">
                  <c:v>583</c:v>
                </c:pt>
                <c:pt idx="740">
                  <c:v>760</c:v>
                </c:pt>
                <c:pt idx="741">
                  <c:v>747</c:v>
                </c:pt>
                <c:pt idx="742">
                  <c:v>911</c:v>
                </c:pt>
                <c:pt idx="743">
                  <c:v>820</c:v>
                </c:pt>
                <c:pt idx="744">
                  <c:v>740</c:v>
                </c:pt>
                <c:pt idx="745">
                  <c:v>928</c:v>
                </c:pt>
                <c:pt idx="746">
                  <c:v>744</c:v>
                </c:pt>
                <c:pt idx="747">
                  <c:v>627</c:v>
                </c:pt>
                <c:pt idx="748">
                  <c:v>828</c:v>
                </c:pt>
                <c:pt idx="749">
                  <c:v>491</c:v>
                </c:pt>
                <c:pt idx="750">
                  <c:v>730</c:v>
                </c:pt>
                <c:pt idx="751">
                  <c:v>956</c:v>
                </c:pt>
                <c:pt idx="752">
                  <c:v>746</c:v>
                </c:pt>
                <c:pt idx="753">
                  <c:v>598</c:v>
                </c:pt>
                <c:pt idx="754">
                  <c:v>842</c:v>
                </c:pt>
                <c:pt idx="755">
                  <c:v>792</c:v>
                </c:pt>
                <c:pt idx="756">
                  <c:v>967</c:v>
                </c:pt>
                <c:pt idx="757">
                  <c:v>970</c:v>
                </c:pt>
                <c:pt idx="758">
                  <c:v>712</c:v>
                </c:pt>
                <c:pt idx="759">
                  <c:v>937</c:v>
                </c:pt>
                <c:pt idx="760">
                  <c:v>757</c:v>
                </c:pt>
                <c:pt idx="761">
                  <c:v>692</c:v>
                </c:pt>
                <c:pt idx="762">
                  <c:v>857</c:v>
                </c:pt>
                <c:pt idx="763">
                  <c:v>724</c:v>
                </c:pt>
                <c:pt idx="764">
                  <c:v>578</c:v>
                </c:pt>
                <c:pt idx="765">
                  <c:v>927</c:v>
                </c:pt>
                <c:pt idx="766">
                  <c:v>639</c:v>
                </c:pt>
                <c:pt idx="767">
                  <c:v>721</c:v>
                </c:pt>
                <c:pt idx="768">
                  <c:v>931</c:v>
                </c:pt>
                <c:pt idx="769">
                  <c:v>560</c:v>
                </c:pt>
                <c:pt idx="770">
                  <c:v>741</c:v>
                </c:pt>
                <c:pt idx="771">
                  <c:v>795</c:v>
                </c:pt>
                <c:pt idx="772">
                  <c:v>915</c:v>
                </c:pt>
                <c:pt idx="773">
                  <c:v>488</c:v>
                </c:pt>
                <c:pt idx="774">
                  <c:v>752</c:v>
                </c:pt>
                <c:pt idx="775">
                  <c:v>839</c:v>
                </c:pt>
                <c:pt idx="776">
                  <c:v>755</c:v>
                </c:pt>
                <c:pt idx="777">
                  <c:v>961</c:v>
                </c:pt>
                <c:pt idx="778">
                  <c:v>719</c:v>
                </c:pt>
                <c:pt idx="779">
                  <c:v>725</c:v>
                </c:pt>
                <c:pt idx="780">
                  <c:v>829</c:v>
                </c:pt>
                <c:pt idx="781">
                  <c:v>750</c:v>
                </c:pt>
                <c:pt idx="782">
                  <c:v>638</c:v>
                </c:pt>
                <c:pt idx="783">
                  <c:v>654</c:v>
                </c:pt>
                <c:pt idx="784">
                  <c:v>671</c:v>
                </c:pt>
                <c:pt idx="785">
                  <c:v>910</c:v>
                </c:pt>
                <c:pt idx="786">
                  <c:v>751</c:v>
                </c:pt>
                <c:pt idx="787">
                  <c:v>884</c:v>
                </c:pt>
                <c:pt idx="788">
                  <c:v>696</c:v>
                </c:pt>
                <c:pt idx="789">
                  <c:v>904</c:v>
                </c:pt>
                <c:pt idx="790">
                  <c:v>841</c:v>
                </c:pt>
                <c:pt idx="791">
                  <c:v>903</c:v>
                </c:pt>
                <c:pt idx="792">
                  <c:v>874</c:v>
                </c:pt>
                <c:pt idx="793">
                  <c:v>969</c:v>
                </c:pt>
                <c:pt idx="794">
                  <c:v>938</c:v>
                </c:pt>
                <c:pt idx="795">
                  <c:v>737</c:v>
                </c:pt>
                <c:pt idx="796">
                  <c:v>748</c:v>
                </c:pt>
                <c:pt idx="797">
                  <c:v>844</c:v>
                </c:pt>
                <c:pt idx="798">
                  <c:v>710</c:v>
                </c:pt>
                <c:pt idx="799">
                  <c:v>854</c:v>
                </c:pt>
                <c:pt idx="800">
                  <c:v>861</c:v>
                </c:pt>
                <c:pt idx="801">
                  <c:v>585</c:v>
                </c:pt>
                <c:pt idx="802">
                  <c:v>485</c:v>
                </c:pt>
                <c:pt idx="803">
                  <c:v>979</c:v>
                </c:pt>
                <c:pt idx="804">
                  <c:v>756</c:v>
                </c:pt>
                <c:pt idx="805">
                  <c:v>877</c:v>
                </c:pt>
                <c:pt idx="806">
                  <c:v>817</c:v>
                </c:pt>
                <c:pt idx="807">
                  <c:v>806</c:v>
                </c:pt>
                <c:pt idx="808">
                  <c:v>802</c:v>
                </c:pt>
                <c:pt idx="809">
                  <c:v>669</c:v>
                </c:pt>
                <c:pt idx="810">
                  <c:v>796</c:v>
                </c:pt>
                <c:pt idx="811">
                  <c:v>889</c:v>
                </c:pt>
                <c:pt idx="812">
                  <c:v>959</c:v>
                </c:pt>
                <c:pt idx="813">
                  <c:v>736</c:v>
                </c:pt>
                <c:pt idx="814">
                  <c:v>403</c:v>
                </c:pt>
                <c:pt idx="815">
                  <c:v>624</c:v>
                </c:pt>
                <c:pt idx="816">
                  <c:v>778</c:v>
                </c:pt>
                <c:pt idx="817">
                  <c:v>924</c:v>
                </c:pt>
                <c:pt idx="818">
                  <c:v>694</c:v>
                </c:pt>
                <c:pt idx="819">
                  <c:v>501</c:v>
                </c:pt>
                <c:pt idx="820">
                  <c:v>602</c:v>
                </c:pt>
                <c:pt idx="821">
                  <c:v>905</c:v>
                </c:pt>
                <c:pt idx="822">
                  <c:v>600</c:v>
                </c:pt>
                <c:pt idx="823">
                  <c:v>732</c:v>
                </c:pt>
                <c:pt idx="824">
                  <c:v>987</c:v>
                </c:pt>
                <c:pt idx="825">
                  <c:v>816</c:v>
                </c:pt>
                <c:pt idx="826">
                  <c:v>783</c:v>
                </c:pt>
                <c:pt idx="827">
                  <c:v>891</c:v>
                </c:pt>
                <c:pt idx="828">
                  <c:v>986</c:v>
                </c:pt>
                <c:pt idx="829">
                  <c:v>648</c:v>
                </c:pt>
                <c:pt idx="830">
                  <c:v>812</c:v>
                </c:pt>
                <c:pt idx="831">
                  <c:v>472</c:v>
                </c:pt>
                <c:pt idx="832">
                  <c:v>999</c:v>
                </c:pt>
                <c:pt idx="833">
                  <c:v>647</c:v>
                </c:pt>
                <c:pt idx="834">
                  <c:v>963</c:v>
                </c:pt>
                <c:pt idx="835">
                  <c:v>995</c:v>
                </c:pt>
                <c:pt idx="836">
                  <c:v>668</c:v>
                </c:pt>
                <c:pt idx="837">
                  <c:v>881</c:v>
                </c:pt>
                <c:pt idx="838">
                  <c:v>985</c:v>
                </c:pt>
                <c:pt idx="839">
                  <c:v>899</c:v>
                </c:pt>
                <c:pt idx="840">
                  <c:v>761</c:v>
                </c:pt>
                <c:pt idx="841">
                  <c:v>603</c:v>
                </c:pt>
                <c:pt idx="842">
                  <c:v>983</c:v>
                </c:pt>
                <c:pt idx="843">
                  <c:v>914</c:v>
                </c:pt>
                <c:pt idx="844">
                  <c:v>729</c:v>
                </c:pt>
                <c:pt idx="845">
                  <c:v>678</c:v>
                </c:pt>
                <c:pt idx="846">
                  <c:v>685</c:v>
                </c:pt>
                <c:pt idx="847">
                  <c:v>960</c:v>
                </c:pt>
                <c:pt idx="848">
                  <c:v>774</c:v>
                </c:pt>
                <c:pt idx="849">
                  <c:v>935</c:v>
                </c:pt>
                <c:pt idx="850">
                  <c:v>866</c:v>
                </c:pt>
                <c:pt idx="851">
                  <c:v>883</c:v>
                </c:pt>
                <c:pt idx="852">
                  <c:v>996</c:v>
                </c:pt>
                <c:pt idx="853">
                  <c:v>851</c:v>
                </c:pt>
                <c:pt idx="854">
                  <c:v>723</c:v>
                </c:pt>
                <c:pt idx="855">
                  <c:v>836</c:v>
                </c:pt>
                <c:pt idx="856">
                  <c:v>825</c:v>
                </c:pt>
                <c:pt idx="857">
                  <c:v>978</c:v>
                </c:pt>
                <c:pt idx="858">
                  <c:v>832</c:v>
                </c:pt>
                <c:pt idx="859">
                  <c:v>707</c:v>
                </c:pt>
                <c:pt idx="860">
                  <c:v>980</c:v>
                </c:pt>
                <c:pt idx="861">
                  <c:v>888</c:v>
                </c:pt>
                <c:pt idx="862">
                  <c:v>670</c:v>
                </c:pt>
                <c:pt idx="863">
                  <c:v>920</c:v>
                </c:pt>
                <c:pt idx="864">
                  <c:v>923</c:v>
                </c:pt>
                <c:pt idx="865">
                  <c:v>957</c:v>
                </c:pt>
                <c:pt idx="866">
                  <c:v>718</c:v>
                </c:pt>
                <c:pt idx="867">
                  <c:v>898</c:v>
                </c:pt>
                <c:pt idx="868">
                  <c:v>991</c:v>
                </c:pt>
                <c:pt idx="869">
                  <c:v>855</c:v>
                </c:pt>
                <c:pt idx="870">
                  <c:v>941</c:v>
                </c:pt>
                <c:pt idx="871">
                  <c:v>873</c:v>
                </c:pt>
                <c:pt idx="872">
                  <c:v>976</c:v>
                </c:pt>
                <c:pt idx="873">
                  <c:v>862</c:v>
                </c:pt>
                <c:pt idx="874">
                  <c:v>934</c:v>
                </c:pt>
                <c:pt idx="875">
                  <c:v>897</c:v>
                </c:pt>
                <c:pt idx="876">
                  <c:v>681</c:v>
                </c:pt>
                <c:pt idx="877">
                  <c:v>860</c:v>
                </c:pt>
                <c:pt idx="878">
                  <c:v>858</c:v>
                </c:pt>
                <c:pt idx="879">
                  <c:v>735</c:v>
                </c:pt>
                <c:pt idx="880">
                  <c:v>974</c:v>
                </c:pt>
                <c:pt idx="881">
                  <c:v>679</c:v>
                </c:pt>
                <c:pt idx="882">
                  <c:v>916</c:v>
                </c:pt>
                <c:pt idx="883">
                  <c:v>901</c:v>
                </c:pt>
                <c:pt idx="884">
                  <c:v>781</c:v>
                </c:pt>
                <c:pt idx="885">
                  <c:v>892</c:v>
                </c:pt>
                <c:pt idx="886">
                  <c:v>921</c:v>
                </c:pt>
                <c:pt idx="887">
                  <c:v>834</c:v>
                </c:pt>
                <c:pt idx="888">
                  <c:v>797</c:v>
                </c:pt>
                <c:pt idx="889">
                  <c:v>800</c:v>
                </c:pt>
                <c:pt idx="890">
                  <c:v>805</c:v>
                </c:pt>
                <c:pt idx="891">
                  <c:v>907</c:v>
                </c:pt>
                <c:pt idx="892">
                  <c:v>814</c:v>
                </c:pt>
                <c:pt idx="893">
                  <c:v>770</c:v>
                </c:pt>
                <c:pt idx="894">
                  <c:v>894</c:v>
                </c:pt>
                <c:pt idx="895">
                  <c:v>900</c:v>
                </c:pt>
                <c:pt idx="896">
                  <c:v>686</c:v>
                </c:pt>
                <c:pt idx="897">
                  <c:v>801</c:v>
                </c:pt>
                <c:pt idx="898">
                  <c:v>794</c:v>
                </c:pt>
                <c:pt idx="899">
                  <c:v>949</c:v>
                </c:pt>
                <c:pt idx="900">
                  <c:v>962</c:v>
                </c:pt>
                <c:pt idx="901">
                  <c:v>954</c:v>
                </c:pt>
                <c:pt idx="902">
                  <c:v>895</c:v>
                </c:pt>
                <c:pt idx="903">
                  <c:v>848</c:v>
                </c:pt>
                <c:pt idx="904">
                  <c:v>988</c:v>
                </c:pt>
                <c:pt idx="905">
                  <c:v>835</c:v>
                </c:pt>
                <c:pt idx="906">
                  <c:v>868</c:v>
                </c:pt>
                <c:pt idx="907">
                  <c:v>946</c:v>
                </c:pt>
                <c:pt idx="908">
                  <c:v>693</c:v>
                </c:pt>
                <c:pt idx="909">
                  <c:v>713</c:v>
                </c:pt>
                <c:pt idx="910">
                  <c:v>863</c:v>
                </c:pt>
                <c:pt idx="911">
                  <c:v>869</c:v>
                </c:pt>
                <c:pt idx="912">
                  <c:v>981</c:v>
                </c:pt>
                <c:pt idx="913">
                  <c:v>865</c:v>
                </c:pt>
                <c:pt idx="914">
                  <c:v>786</c:v>
                </c:pt>
                <c:pt idx="915">
                  <c:v>878</c:v>
                </c:pt>
                <c:pt idx="916">
                  <c:v>943</c:v>
                </c:pt>
                <c:pt idx="917">
                  <c:v>965</c:v>
                </c:pt>
                <c:pt idx="918">
                  <c:v>775</c:v>
                </c:pt>
                <c:pt idx="919">
                  <c:v>793</c:v>
                </c:pt>
                <c:pt idx="920">
                  <c:v>852</c:v>
                </c:pt>
                <c:pt idx="921">
                  <c:v>917</c:v>
                </c:pt>
                <c:pt idx="922">
                  <c:v>563</c:v>
                </c:pt>
                <c:pt idx="923">
                  <c:v>890</c:v>
                </c:pt>
                <c:pt idx="924">
                  <c:v>955</c:v>
                </c:pt>
                <c:pt idx="925">
                  <c:v>886</c:v>
                </c:pt>
                <c:pt idx="926">
                  <c:v>951</c:v>
                </c:pt>
                <c:pt idx="927">
                  <c:v>850</c:v>
                </c:pt>
                <c:pt idx="928">
                  <c:v>930</c:v>
                </c:pt>
                <c:pt idx="929">
                  <c:v>871</c:v>
                </c:pt>
                <c:pt idx="930">
                  <c:v>992</c:v>
                </c:pt>
                <c:pt idx="931">
                  <c:v>764</c:v>
                </c:pt>
                <c:pt idx="932">
                  <c:v>810</c:v>
                </c:pt>
                <c:pt idx="933">
                  <c:v>782</c:v>
                </c:pt>
                <c:pt idx="934">
                  <c:v>819</c:v>
                </c:pt>
                <c:pt idx="935">
                  <c:v>853</c:v>
                </c:pt>
                <c:pt idx="936">
                  <c:v>837</c:v>
                </c:pt>
                <c:pt idx="937">
                  <c:v>958</c:v>
                </c:pt>
                <c:pt idx="938">
                  <c:v>975</c:v>
                </c:pt>
                <c:pt idx="939">
                  <c:v>993</c:v>
                </c:pt>
                <c:pt idx="940">
                  <c:v>945</c:v>
                </c:pt>
                <c:pt idx="941">
                  <c:v>807</c:v>
                </c:pt>
                <c:pt idx="942">
                  <c:v>824</c:v>
                </c:pt>
                <c:pt idx="943">
                  <c:v>947</c:v>
                </c:pt>
                <c:pt idx="944">
                  <c:v>966</c:v>
                </c:pt>
                <c:pt idx="945">
                  <c:v>902</c:v>
                </c:pt>
                <c:pt idx="946">
                  <c:v>700</c:v>
                </c:pt>
                <c:pt idx="947">
                  <c:v>864</c:v>
                </c:pt>
                <c:pt idx="948">
                  <c:v>933</c:v>
                </c:pt>
                <c:pt idx="949">
                  <c:v>968</c:v>
                </c:pt>
                <c:pt idx="950">
                  <c:v>953</c:v>
                </c:pt>
                <c:pt idx="951">
                  <c:v>799</c:v>
                </c:pt>
                <c:pt idx="952">
                  <c:v>673</c:v>
                </c:pt>
                <c:pt idx="953">
                  <c:v>657</c:v>
                </c:pt>
                <c:pt idx="954">
                  <c:v>822</c:v>
                </c:pt>
                <c:pt idx="955">
                  <c:v>952</c:v>
                </c:pt>
                <c:pt idx="956">
                  <c:v>809</c:v>
                </c:pt>
                <c:pt idx="957">
                  <c:v>929</c:v>
                </c:pt>
                <c:pt idx="958">
                  <c:v>990</c:v>
                </c:pt>
                <c:pt idx="959">
                  <c:v>875</c:v>
                </c:pt>
                <c:pt idx="960">
                  <c:v>867</c:v>
                </c:pt>
                <c:pt idx="961">
                  <c:v>645</c:v>
                </c:pt>
                <c:pt idx="962">
                  <c:v>919</c:v>
                </c:pt>
                <c:pt idx="963">
                  <c:v>840</c:v>
                </c:pt>
                <c:pt idx="964">
                  <c:v>948</c:v>
                </c:pt>
                <c:pt idx="965">
                  <c:v>997</c:v>
                </c:pt>
                <c:pt idx="966">
                  <c:v>754</c:v>
                </c:pt>
                <c:pt idx="967">
                  <c:v>971</c:v>
                </c:pt>
                <c:pt idx="968">
                  <c:v>908</c:v>
                </c:pt>
                <c:pt idx="969">
                  <c:v>779</c:v>
                </c:pt>
                <c:pt idx="970">
                  <c:v>925</c:v>
                </c:pt>
                <c:pt idx="971">
                  <c:v>989</c:v>
                </c:pt>
                <c:pt idx="972">
                  <c:v>815</c:v>
                </c:pt>
                <c:pt idx="973">
                  <c:v>909</c:v>
                </c:pt>
                <c:pt idx="974">
                  <c:v>982</c:v>
                </c:pt>
                <c:pt idx="975">
                  <c:v>932</c:v>
                </c:pt>
                <c:pt idx="976">
                  <c:v>964</c:v>
                </c:pt>
                <c:pt idx="977">
                  <c:v>984</c:v>
                </c:pt>
                <c:pt idx="978">
                  <c:v>972</c:v>
                </c:pt>
                <c:pt idx="979">
                  <c:v>652</c:v>
                </c:pt>
                <c:pt idx="980">
                  <c:v>973</c:v>
                </c:pt>
                <c:pt idx="981">
                  <c:v>926</c:v>
                </c:pt>
                <c:pt idx="982">
                  <c:v>554</c:v>
                </c:pt>
                <c:pt idx="983">
                  <c:v>716</c:v>
                </c:pt>
                <c:pt idx="984">
                  <c:v>847</c:v>
                </c:pt>
                <c:pt idx="985">
                  <c:v>918</c:v>
                </c:pt>
                <c:pt idx="986">
                  <c:v>913</c:v>
                </c:pt>
                <c:pt idx="987">
                  <c:v>808</c:v>
                </c:pt>
                <c:pt idx="988">
                  <c:v>683</c:v>
                </c:pt>
                <c:pt idx="989">
                  <c:v>893</c:v>
                </c:pt>
                <c:pt idx="990">
                  <c:v>849</c:v>
                </c:pt>
                <c:pt idx="991">
                  <c:v>944</c:v>
                </c:pt>
                <c:pt idx="992">
                  <c:v>922</c:v>
                </c:pt>
                <c:pt idx="993">
                  <c:v>745</c:v>
                </c:pt>
                <c:pt idx="994">
                  <c:v>998</c:v>
                </c:pt>
                <c:pt idx="995">
                  <c:v>950</c:v>
                </c:pt>
                <c:pt idx="996">
                  <c:v>838</c:v>
                </c:pt>
                <c:pt idx="997">
                  <c:v>784</c:v>
                </c:pt>
                <c:pt idx="998">
                  <c:v>843</c:v>
                </c:pt>
                <c:pt idx="999">
                  <c:v>994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interchangeSample!$C$1</c:f>
              <c:strCache>
                <c:ptCount val="1"/>
                <c:pt idx="0">
                  <c:v>y=x-100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interchangeSample!$A$2:$A$1001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interchangeSample!$C$2:$C$1001</c:f>
              <c:numCache>
                <c:formatCode>General</c:formatCode>
                <c:ptCount val="1000"/>
                <c:pt idx="0">
                  <c:v>-99</c:v>
                </c:pt>
                <c:pt idx="1">
                  <c:v>-98</c:v>
                </c:pt>
                <c:pt idx="2">
                  <c:v>-97</c:v>
                </c:pt>
                <c:pt idx="3">
                  <c:v>-96</c:v>
                </c:pt>
                <c:pt idx="4">
                  <c:v>-95</c:v>
                </c:pt>
                <c:pt idx="5">
                  <c:v>-94</c:v>
                </c:pt>
                <c:pt idx="6">
                  <c:v>-93</c:v>
                </c:pt>
                <c:pt idx="7">
                  <c:v>-92</c:v>
                </c:pt>
                <c:pt idx="8">
                  <c:v>-91</c:v>
                </c:pt>
                <c:pt idx="9">
                  <c:v>-90</c:v>
                </c:pt>
                <c:pt idx="10">
                  <c:v>-89</c:v>
                </c:pt>
                <c:pt idx="11">
                  <c:v>-88</c:v>
                </c:pt>
                <c:pt idx="12">
                  <c:v>-87</c:v>
                </c:pt>
                <c:pt idx="13">
                  <c:v>-86</c:v>
                </c:pt>
                <c:pt idx="14">
                  <c:v>-85</c:v>
                </c:pt>
                <c:pt idx="15">
                  <c:v>-84</c:v>
                </c:pt>
                <c:pt idx="16">
                  <c:v>-83</c:v>
                </c:pt>
                <c:pt idx="17">
                  <c:v>-82</c:v>
                </c:pt>
                <c:pt idx="18">
                  <c:v>-81</c:v>
                </c:pt>
                <c:pt idx="19">
                  <c:v>-80</c:v>
                </c:pt>
                <c:pt idx="20">
                  <c:v>-79</c:v>
                </c:pt>
                <c:pt idx="21">
                  <c:v>-78</c:v>
                </c:pt>
                <c:pt idx="22">
                  <c:v>-77</c:v>
                </c:pt>
                <c:pt idx="23">
                  <c:v>-76</c:v>
                </c:pt>
                <c:pt idx="24">
                  <c:v>-75</c:v>
                </c:pt>
                <c:pt idx="25">
                  <c:v>-74</c:v>
                </c:pt>
                <c:pt idx="26">
                  <c:v>-73</c:v>
                </c:pt>
                <c:pt idx="27">
                  <c:v>-72</c:v>
                </c:pt>
                <c:pt idx="28">
                  <c:v>-71</c:v>
                </c:pt>
                <c:pt idx="29">
                  <c:v>-70</c:v>
                </c:pt>
                <c:pt idx="30">
                  <c:v>-69</c:v>
                </c:pt>
                <c:pt idx="31">
                  <c:v>-68</c:v>
                </c:pt>
                <c:pt idx="32">
                  <c:v>-67</c:v>
                </c:pt>
                <c:pt idx="33">
                  <c:v>-66</c:v>
                </c:pt>
                <c:pt idx="34">
                  <c:v>-65</c:v>
                </c:pt>
                <c:pt idx="35">
                  <c:v>-64</c:v>
                </c:pt>
                <c:pt idx="36">
                  <c:v>-63</c:v>
                </c:pt>
                <c:pt idx="37">
                  <c:v>-62</c:v>
                </c:pt>
                <c:pt idx="38">
                  <c:v>-61</c:v>
                </c:pt>
                <c:pt idx="39">
                  <c:v>-60</c:v>
                </c:pt>
                <c:pt idx="40">
                  <c:v>-59</c:v>
                </c:pt>
                <c:pt idx="41">
                  <c:v>-58</c:v>
                </c:pt>
                <c:pt idx="42">
                  <c:v>-57</c:v>
                </c:pt>
                <c:pt idx="43">
                  <c:v>-56</c:v>
                </c:pt>
                <c:pt idx="44">
                  <c:v>-55</c:v>
                </c:pt>
                <c:pt idx="45">
                  <c:v>-54</c:v>
                </c:pt>
                <c:pt idx="46">
                  <c:v>-53</c:v>
                </c:pt>
                <c:pt idx="47">
                  <c:v>-52</c:v>
                </c:pt>
                <c:pt idx="48">
                  <c:v>-51</c:v>
                </c:pt>
                <c:pt idx="49">
                  <c:v>-50</c:v>
                </c:pt>
                <c:pt idx="50">
                  <c:v>-49</c:v>
                </c:pt>
                <c:pt idx="51">
                  <c:v>-48</c:v>
                </c:pt>
                <c:pt idx="52">
                  <c:v>-47</c:v>
                </c:pt>
                <c:pt idx="53">
                  <c:v>-46</c:v>
                </c:pt>
                <c:pt idx="54">
                  <c:v>-45</c:v>
                </c:pt>
                <c:pt idx="55">
                  <c:v>-44</c:v>
                </c:pt>
                <c:pt idx="56">
                  <c:v>-43</c:v>
                </c:pt>
                <c:pt idx="57">
                  <c:v>-42</c:v>
                </c:pt>
                <c:pt idx="58">
                  <c:v>-41</c:v>
                </c:pt>
                <c:pt idx="59">
                  <c:v>-40</c:v>
                </c:pt>
                <c:pt idx="60">
                  <c:v>-39</c:v>
                </c:pt>
                <c:pt idx="61">
                  <c:v>-38</c:v>
                </c:pt>
                <c:pt idx="62">
                  <c:v>-37</c:v>
                </c:pt>
                <c:pt idx="63">
                  <c:v>-36</c:v>
                </c:pt>
                <c:pt idx="64">
                  <c:v>-35</c:v>
                </c:pt>
                <c:pt idx="65">
                  <c:v>-34</c:v>
                </c:pt>
                <c:pt idx="66">
                  <c:v>-33</c:v>
                </c:pt>
                <c:pt idx="67">
                  <c:v>-32</c:v>
                </c:pt>
                <c:pt idx="68">
                  <c:v>-31</c:v>
                </c:pt>
                <c:pt idx="69">
                  <c:v>-30</c:v>
                </c:pt>
                <c:pt idx="70">
                  <c:v>-29</c:v>
                </c:pt>
                <c:pt idx="71">
                  <c:v>-28</c:v>
                </c:pt>
                <c:pt idx="72">
                  <c:v>-27</c:v>
                </c:pt>
                <c:pt idx="73">
                  <c:v>-26</c:v>
                </c:pt>
                <c:pt idx="74">
                  <c:v>-25</c:v>
                </c:pt>
                <c:pt idx="75">
                  <c:v>-24</c:v>
                </c:pt>
                <c:pt idx="76">
                  <c:v>-23</c:v>
                </c:pt>
                <c:pt idx="77">
                  <c:v>-22</c:v>
                </c:pt>
                <c:pt idx="78">
                  <c:v>-21</c:v>
                </c:pt>
                <c:pt idx="79">
                  <c:v>-20</c:v>
                </c:pt>
                <c:pt idx="80">
                  <c:v>-19</c:v>
                </c:pt>
                <c:pt idx="81">
                  <c:v>-18</c:v>
                </c:pt>
                <c:pt idx="82">
                  <c:v>-17</c:v>
                </c:pt>
                <c:pt idx="83">
                  <c:v>-16</c:v>
                </c:pt>
                <c:pt idx="84">
                  <c:v>-15</c:v>
                </c:pt>
                <c:pt idx="85">
                  <c:v>-14</c:v>
                </c:pt>
                <c:pt idx="86">
                  <c:v>-13</c:v>
                </c:pt>
                <c:pt idx="87">
                  <c:v>-12</c:v>
                </c:pt>
                <c:pt idx="88">
                  <c:v>-11</c:v>
                </c:pt>
                <c:pt idx="89">
                  <c:v>-10</c:v>
                </c:pt>
                <c:pt idx="90">
                  <c:v>-9</c:v>
                </c:pt>
                <c:pt idx="91">
                  <c:v>-8</c:v>
                </c:pt>
                <c:pt idx="92">
                  <c:v>-7</c:v>
                </c:pt>
                <c:pt idx="93">
                  <c:v>-6</c:v>
                </c:pt>
                <c:pt idx="94">
                  <c:v>-5</c:v>
                </c:pt>
                <c:pt idx="95">
                  <c:v>-4</c:v>
                </c:pt>
                <c:pt idx="96">
                  <c:v>-3</c:v>
                </c:pt>
                <c:pt idx="97">
                  <c:v>-2</c:v>
                </c:pt>
                <c:pt idx="98">
                  <c:v>-1</c:v>
                </c:pt>
                <c:pt idx="99">
                  <c:v>0</c:v>
                </c:pt>
                <c:pt idx="100">
                  <c:v>1</c:v>
                </c:pt>
                <c:pt idx="101">
                  <c:v>2</c:v>
                </c:pt>
                <c:pt idx="102">
                  <c:v>3</c:v>
                </c:pt>
                <c:pt idx="103">
                  <c:v>4</c:v>
                </c:pt>
                <c:pt idx="104">
                  <c:v>5</c:v>
                </c:pt>
                <c:pt idx="105">
                  <c:v>6</c:v>
                </c:pt>
                <c:pt idx="106">
                  <c:v>7</c:v>
                </c:pt>
                <c:pt idx="107">
                  <c:v>8</c:v>
                </c:pt>
                <c:pt idx="108">
                  <c:v>9</c:v>
                </c:pt>
                <c:pt idx="109">
                  <c:v>10</c:v>
                </c:pt>
                <c:pt idx="110">
                  <c:v>11</c:v>
                </c:pt>
                <c:pt idx="111">
                  <c:v>12</c:v>
                </c:pt>
                <c:pt idx="112">
                  <c:v>13</c:v>
                </c:pt>
                <c:pt idx="113">
                  <c:v>14</c:v>
                </c:pt>
                <c:pt idx="114">
                  <c:v>15</c:v>
                </c:pt>
                <c:pt idx="115">
                  <c:v>16</c:v>
                </c:pt>
                <c:pt idx="116">
                  <c:v>17</c:v>
                </c:pt>
                <c:pt idx="117">
                  <c:v>18</c:v>
                </c:pt>
                <c:pt idx="118">
                  <c:v>19</c:v>
                </c:pt>
                <c:pt idx="119">
                  <c:v>20</c:v>
                </c:pt>
                <c:pt idx="120">
                  <c:v>21</c:v>
                </c:pt>
                <c:pt idx="121">
                  <c:v>22</c:v>
                </c:pt>
                <c:pt idx="122">
                  <c:v>23</c:v>
                </c:pt>
                <c:pt idx="123">
                  <c:v>24</c:v>
                </c:pt>
                <c:pt idx="124">
                  <c:v>25</c:v>
                </c:pt>
                <c:pt idx="125">
                  <c:v>26</c:v>
                </c:pt>
                <c:pt idx="126">
                  <c:v>27</c:v>
                </c:pt>
                <c:pt idx="127">
                  <c:v>28</c:v>
                </c:pt>
                <c:pt idx="128">
                  <c:v>29</c:v>
                </c:pt>
                <c:pt idx="129">
                  <c:v>30</c:v>
                </c:pt>
                <c:pt idx="130">
                  <c:v>31</c:v>
                </c:pt>
                <c:pt idx="131">
                  <c:v>32</c:v>
                </c:pt>
                <c:pt idx="132">
                  <c:v>33</c:v>
                </c:pt>
                <c:pt idx="133">
                  <c:v>34</c:v>
                </c:pt>
                <c:pt idx="134">
                  <c:v>35</c:v>
                </c:pt>
                <c:pt idx="135">
                  <c:v>36</c:v>
                </c:pt>
                <c:pt idx="136">
                  <c:v>37</c:v>
                </c:pt>
                <c:pt idx="137">
                  <c:v>38</c:v>
                </c:pt>
                <c:pt idx="138">
                  <c:v>39</c:v>
                </c:pt>
                <c:pt idx="139">
                  <c:v>40</c:v>
                </c:pt>
                <c:pt idx="140">
                  <c:v>41</c:v>
                </c:pt>
                <c:pt idx="141">
                  <c:v>42</c:v>
                </c:pt>
                <c:pt idx="142">
                  <c:v>43</c:v>
                </c:pt>
                <c:pt idx="143">
                  <c:v>44</c:v>
                </c:pt>
                <c:pt idx="144">
                  <c:v>45</c:v>
                </c:pt>
                <c:pt idx="145">
                  <c:v>46</c:v>
                </c:pt>
                <c:pt idx="146">
                  <c:v>47</c:v>
                </c:pt>
                <c:pt idx="147">
                  <c:v>48</c:v>
                </c:pt>
                <c:pt idx="148">
                  <c:v>49</c:v>
                </c:pt>
                <c:pt idx="149">
                  <c:v>50</c:v>
                </c:pt>
                <c:pt idx="150">
                  <c:v>51</c:v>
                </c:pt>
                <c:pt idx="151">
                  <c:v>52</c:v>
                </c:pt>
                <c:pt idx="152">
                  <c:v>53</c:v>
                </c:pt>
                <c:pt idx="153">
                  <c:v>54</c:v>
                </c:pt>
                <c:pt idx="154">
                  <c:v>55</c:v>
                </c:pt>
                <c:pt idx="155">
                  <c:v>56</c:v>
                </c:pt>
                <c:pt idx="156">
                  <c:v>57</c:v>
                </c:pt>
                <c:pt idx="157">
                  <c:v>58</c:v>
                </c:pt>
                <c:pt idx="158">
                  <c:v>59</c:v>
                </c:pt>
                <c:pt idx="159">
                  <c:v>60</c:v>
                </c:pt>
                <c:pt idx="160">
                  <c:v>61</c:v>
                </c:pt>
                <c:pt idx="161">
                  <c:v>62</c:v>
                </c:pt>
                <c:pt idx="162">
                  <c:v>63</c:v>
                </c:pt>
                <c:pt idx="163">
                  <c:v>64</c:v>
                </c:pt>
                <c:pt idx="164">
                  <c:v>65</c:v>
                </c:pt>
                <c:pt idx="165">
                  <c:v>66</c:v>
                </c:pt>
                <c:pt idx="166">
                  <c:v>67</c:v>
                </c:pt>
                <c:pt idx="167">
                  <c:v>68</c:v>
                </c:pt>
                <c:pt idx="168">
                  <c:v>69</c:v>
                </c:pt>
                <c:pt idx="169">
                  <c:v>70</c:v>
                </c:pt>
                <c:pt idx="170">
                  <c:v>71</c:v>
                </c:pt>
                <c:pt idx="171">
                  <c:v>72</c:v>
                </c:pt>
                <c:pt idx="172">
                  <c:v>73</c:v>
                </c:pt>
                <c:pt idx="173">
                  <c:v>74</c:v>
                </c:pt>
                <c:pt idx="174">
                  <c:v>75</c:v>
                </c:pt>
                <c:pt idx="175">
                  <c:v>76</c:v>
                </c:pt>
                <c:pt idx="176">
                  <c:v>77</c:v>
                </c:pt>
                <c:pt idx="177">
                  <c:v>78</c:v>
                </c:pt>
                <c:pt idx="178">
                  <c:v>79</c:v>
                </c:pt>
                <c:pt idx="179">
                  <c:v>80</c:v>
                </c:pt>
                <c:pt idx="180">
                  <c:v>81</c:v>
                </c:pt>
                <c:pt idx="181">
                  <c:v>82</c:v>
                </c:pt>
                <c:pt idx="182">
                  <c:v>83</c:v>
                </c:pt>
                <c:pt idx="183">
                  <c:v>84</c:v>
                </c:pt>
                <c:pt idx="184">
                  <c:v>85</c:v>
                </c:pt>
                <c:pt idx="185">
                  <c:v>86</c:v>
                </c:pt>
                <c:pt idx="186">
                  <c:v>87</c:v>
                </c:pt>
                <c:pt idx="187">
                  <c:v>88</c:v>
                </c:pt>
                <c:pt idx="188">
                  <c:v>89</c:v>
                </c:pt>
                <c:pt idx="189">
                  <c:v>90</c:v>
                </c:pt>
                <c:pt idx="190">
                  <c:v>91</c:v>
                </c:pt>
                <c:pt idx="191">
                  <c:v>92</c:v>
                </c:pt>
                <c:pt idx="192">
                  <c:v>93</c:v>
                </c:pt>
                <c:pt idx="193">
                  <c:v>94</c:v>
                </c:pt>
                <c:pt idx="194">
                  <c:v>95</c:v>
                </c:pt>
                <c:pt idx="195">
                  <c:v>96</c:v>
                </c:pt>
                <c:pt idx="196">
                  <c:v>97</c:v>
                </c:pt>
                <c:pt idx="197">
                  <c:v>98</c:v>
                </c:pt>
                <c:pt idx="198">
                  <c:v>99</c:v>
                </c:pt>
                <c:pt idx="199">
                  <c:v>100</c:v>
                </c:pt>
                <c:pt idx="200">
                  <c:v>101</c:v>
                </c:pt>
                <c:pt idx="201">
                  <c:v>102</c:v>
                </c:pt>
                <c:pt idx="202">
                  <c:v>103</c:v>
                </c:pt>
                <c:pt idx="203">
                  <c:v>104</c:v>
                </c:pt>
                <c:pt idx="204">
                  <c:v>105</c:v>
                </c:pt>
                <c:pt idx="205">
                  <c:v>106</c:v>
                </c:pt>
                <c:pt idx="206">
                  <c:v>107</c:v>
                </c:pt>
                <c:pt idx="207">
                  <c:v>108</c:v>
                </c:pt>
                <c:pt idx="208">
                  <c:v>109</c:v>
                </c:pt>
                <c:pt idx="209">
                  <c:v>110</c:v>
                </c:pt>
                <c:pt idx="210">
                  <c:v>111</c:v>
                </c:pt>
                <c:pt idx="211">
                  <c:v>112</c:v>
                </c:pt>
                <c:pt idx="212">
                  <c:v>113</c:v>
                </c:pt>
                <c:pt idx="213">
                  <c:v>114</c:v>
                </c:pt>
                <c:pt idx="214">
                  <c:v>115</c:v>
                </c:pt>
                <c:pt idx="215">
                  <c:v>116</c:v>
                </c:pt>
                <c:pt idx="216">
                  <c:v>117</c:v>
                </c:pt>
                <c:pt idx="217">
                  <c:v>118</c:v>
                </c:pt>
                <c:pt idx="218">
                  <c:v>119</c:v>
                </c:pt>
                <c:pt idx="219">
                  <c:v>120</c:v>
                </c:pt>
                <c:pt idx="220">
                  <c:v>121</c:v>
                </c:pt>
                <c:pt idx="221">
                  <c:v>122</c:v>
                </c:pt>
                <c:pt idx="222">
                  <c:v>123</c:v>
                </c:pt>
                <c:pt idx="223">
                  <c:v>124</c:v>
                </c:pt>
                <c:pt idx="224">
                  <c:v>125</c:v>
                </c:pt>
                <c:pt idx="225">
                  <c:v>126</c:v>
                </c:pt>
                <c:pt idx="226">
                  <c:v>127</c:v>
                </c:pt>
                <c:pt idx="227">
                  <c:v>128</c:v>
                </c:pt>
                <c:pt idx="228">
                  <c:v>129</c:v>
                </c:pt>
                <c:pt idx="229">
                  <c:v>130</c:v>
                </c:pt>
                <c:pt idx="230">
                  <c:v>131</c:v>
                </c:pt>
                <c:pt idx="231">
                  <c:v>132</c:v>
                </c:pt>
                <c:pt idx="232">
                  <c:v>133</c:v>
                </c:pt>
                <c:pt idx="233">
                  <c:v>134</c:v>
                </c:pt>
                <c:pt idx="234">
                  <c:v>135</c:v>
                </c:pt>
                <c:pt idx="235">
                  <c:v>136</c:v>
                </c:pt>
                <c:pt idx="236">
                  <c:v>137</c:v>
                </c:pt>
                <c:pt idx="237">
                  <c:v>138</c:v>
                </c:pt>
                <c:pt idx="238">
                  <c:v>139</c:v>
                </c:pt>
                <c:pt idx="239">
                  <c:v>140</c:v>
                </c:pt>
                <c:pt idx="240">
                  <c:v>141</c:v>
                </c:pt>
                <c:pt idx="241">
                  <c:v>142</c:v>
                </c:pt>
                <c:pt idx="242">
                  <c:v>143</c:v>
                </c:pt>
                <c:pt idx="243">
                  <c:v>144</c:v>
                </c:pt>
                <c:pt idx="244">
                  <c:v>145</c:v>
                </c:pt>
                <c:pt idx="245">
                  <c:v>146</c:v>
                </c:pt>
                <c:pt idx="246">
                  <c:v>147</c:v>
                </c:pt>
                <c:pt idx="247">
                  <c:v>148</c:v>
                </c:pt>
                <c:pt idx="248">
                  <c:v>149</c:v>
                </c:pt>
                <c:pt idx="249">
                  <c:v>150</c:v>
                </c:pt>
                <c:pt idx="250">
                  <c:v>151</c:v>
                </c:pt>
                <c:pt idx="251">
                  <c:v>152</c:v>
                </c:pt>
                <c:pt idx="252">
                  <c:v>153</c:v>
                </c:pt>
                <c:pt idx="253">
                  <c:v>154</c:v>
                </c:pt>
                <c:pt idx="254">
                  <c:v>155</c:v>
                </c:pt>
                <c:pt idx="255">
                  <c:v>156</c:v>
                </c:pt>
                <c:pt idx="256">
                  <c:v>157</c:v>
                </c:pt>
                <c:pt idx="257">
                  <c:v>158</c:v>
                </c:pt>
                <c:pt idx="258">
                  <c:v>159</c:v>
                </c:pt>
                <c:pt idx="259">
                  <c:v>160</c:v>
                </c:pt>
                <c:pt idx="260">
                  <c:v>161</c:v>
                </c:pt>
                <c:pt idx="261">
                  <c:v>162</c:v>
                </c:pt>
                <c:pt idx="262">
                  <c:v>163</c:v>
                </c:pt>
                <c:pt idx="263">
                  <c:v>164</c:v>
                </c:pt>
                <c:pt idx="264">
                  <c:v>165</c:v>
                </c:pt>
                <c:pt idx="265">
                  <c:v>166</c:v>
                </c:pt>
                <c:pt idx="266">
                  <c:v>167</c:v>
                </c:pt>
                <c:pt idx="267">
                  <c:v>168</c:v>
                </c:pt>
                <c:pt idx="268">
                  <c:v>169</c:v>
                </c:pt>
                <c:pt idx="269">
                  <c:v>170</c:v>
                </c:pt>
                <c:pt idx="270">
                  <c:v>171</c:v>
                </c:pt>
                <c:pt idx="271">
                  <c:v>172</c:v>
                </c:pt>
                <c:pt idx="272">
                  <c:v>173</c:v>
                </c:pt>
                <c:pt idx="273">
                  <c:v>174</c:v>
                </c:pt>
                <c:pt idx="274">
                  <c:v>175</c:v>
                </c:pt>
                <c:pt idx="275">
                  <c:v>176</c:v>
                </c:pt>
                <c:pt idx="276">
                  <c:v>177</c:v>
                </c:pt>
                <c:pt idx="277">
                  <c:v>178</c:v>
                </c:pt>
                <c:pt idx="278">
                  <c:v>179</c:v>
                </c:pt>
                <c:pt idx="279">
                  <c:v>180</c:v>
                </c:pt>
                <c:pt idx="280">
                  <c:v>181</c:v>
                </c:pt>
                <c:pt idx="281">
                  <c:v>182</c:v>
                </c:pt>
                <c:pt idx="282">
                  <c:v>183</c:v>
                </c:pt>
                <c:pt idx="283">
                  <c:v>184</c:v>
                </c:pt>
                <c:pt idx="284">
                  <c:v>185</c:v>
                </c:pt>
                <c:pt idx="285">
                  <c:v>186</c:v>
                </c:pt>
                <c:pt idx="286">
                  <c:v>187</c:v>
                </c:pt>
                <c:pt idx="287">
                  <c:v>188</c:v>
                </c:pt>
                <c:pt idx="288">
                  <c:v>189</c:v>
                </c:pt>
                <c:pt idx="289">
                  <c:v>190</c:v>
                </c:pt>
                <c:pt idx="290">
                  <c:v>191</c:v>
                </c:pt>
                <c:pt idx="291">
                  <c:v>192</c:v>
                </c:pt>
                <c:pt idx="292">
                  <c:v>193</c:v>
                </c:pt>
                <c:pt idx="293">
                  <c:v>194</c:v>
                </c:pt>
                <c:pt idx="294">
                  <c:v>195</c:v>
                </c:pt>
                <c:pt idx="295">
                  <c:v>196</c:v>
                </c:pt>
                <c:pt idx="296">
                  <c:v>197</c:v>
                </c:pt>
                <c:pt idx="297">
                  <c:v>198</c:v>
                </c:pt>
                <c:pt idx="298">
                  <c:v>199</c:v>
                </c:pt>
                <c:pt idx="299">
                  <c:v>200</c:v>
                </c:pt>
                <c:pt idx="300">
                  <c:v>201</c:v>
                </c:pt>
                <c:pt idx="301">
                  <c:v>202</c:v>
                </c:pt>
                <c:pt idx="302">
                  <c:v>203</c:v>
                </c:pt>
                <c:pt idx="303">
                  <c:v>204</c:v>
                </c:pt>
                <c:pt idx="304">
                  <c:v>205</c:v>
                </c:pt>
                <c:pt idx="305">
                  <c:v>206</c:v>
                </c:pt>
                <c:pt idx="306">
                  <c:v>207</c:v>
                </c:pt>
                <c:pt idx="307">
                  <c:v>208</c:v>
                </c:pt>
                <c:pt idx="308">
                  <c:v>209</c:v>
                </c:pt>
                <c:pt idx="309">
                  <c:v>210</c:v>
                </c:pt>
                <c:pt idx="310">
                  <c:v>211</c:v>
                </c:pt>
                <c:pt idx="311">
                  <c:v>212</c:v>
                </c:pt>
                <c:pt idx="312">
                  <c:v>213</c:v>
                </c:pt>
                <c:pt idx="313">
                  <c:v>214</c:v>
                </c:pt>
                <c:pt idx="314">
                  <c:v>215</c:v>
                </c:pt>
                <c:pt idx="315">
                  <c:v>216</c:v>
                </c:pt>
                <c:pt idx="316">
                  <c:v>217</c:v>
                </c:pt>
                <c:pt idx="317">
                  <c:v>218</c:v>
                </c:pt>
                <c:pt idx="318">
                  <c:v>219</c:v>
                </c:pt>
                <c:pt idx="319">
                  <c:v>220</c:v>
                </c:pt>
                <c:pt idx="320">
                  <c:v>221</c:v>
                </c:pt>
                <c:pt idx="321">
                  <c:v>222</c:v>
                </c:pt>
                <c:pt idx="322">
                  <c:v>223</c:v>
                </c:pt>
                <c:pt idx="323">
                  <c:v>224</c:v>
                </c:pt>
                <c:pt idx="324">
                  <c:v>225</c:v>
                </c:pt>
                <c:pt idx="325">
                  <c:v>226</c:v>
                </c:pt>
                <c:pt idx="326">
                  <c:v>227</c:v>
                </c:pt>
                <c:pt idx="327">
                  <c:v>228</c:v>
                </c:pt>
                <c:pt idx="328">
                  <c:v>229</c:v>
                </c:pt>
                <c:pt idx="329">
                  <c:v>230</c:v>
                </c:pt>
                <c:pt idx="330">
                  <c:v>231</c:v>
                </c:pt>
                <c:pt idx="331">
                  <c:v>232</c:v>
                </c:pt>
                <c:pt idx="332">
                  <c:v>233</c:v>
                </c:pt>
                <c:pt idx="333">
                  <c:v>234</c:v>
                </c:pt>
                <c:pt idx="334">
                  <c:v>235</c:v>
                </c:pt>
                <c:pt idx="335">
                  <c:v>236</c:v>
                </c:pt>
                <c:pt idx="336">
                  <c:v>237</c:v>
                </c:pt>
                <c:pt idx="337">
                  <c:v>238</c:v>
                </c:pt>
                <c:pt idx="338">
                  <c:v>239</c:v>
                </c:pt>
                <c:pt idx="339">
                  <c:v>240</c:v>
                </c:pt>
                <c:pt idx="340">
                  <c:v>241</c:v>
                </c:pt>
                <c:pt idx="341">
                  <c:v>242</c:v>
                </c:pt>
                <c:pt idx="342">
                  <c:v>243</c:v>
                </c:pt>
                <c:pt idx="343">
                  <c:v>244</c:v>
                </c:pt>
                <c:pt idx="344">
                  <c:v>245</c:v>
                </c:pt>
                <c:pt idx="345">
                  <c:v>246</c:v>
                </c:pt>
                <c:pt idx="346">
                  <c:v>247</c:v>
                </c:pt>
                <c:pt idx="347">
                  <c:v>248</c:v>
                </c:pt>
                <c:pt idx="348">
                  <c:v>249</c:v>
                </c:pt>
                <c:pt idx="349">
                  <c:v>250</c:v>
                </c:pt>
                <c:pt idx="350">
                  <c:v>251</c:v>
                </c:pt>
                <c:pt idx="351">
                  <c:v>252</c:v>
                </c:pt>
                <c:pt idx="352">
                  <c:v>253</c:v>
                </c:pt>
                <c:pt idx="353">
                  <c:v>254</c:v>
                </c:pt>
                <c:pt idx="354">
                  <c:v>255</c:v>
                </c:pt>
                <c:pt idx="355">
                  <c:v>256</c:v>
                </c:pt>
                <c:pt idx="356">
                  <c:v>257</c:v>
                </c:pt>
                <c:pt idx="357">
                  <c:v>258</c:v>
                </c:pt>
                <c:pt idx="358">
                  <c:v>259</c:v>
                </c:pt>
                <c:pt idx="359">
                  <c:v>260</c:v>
                </c:pt>
                <c:pt idx="360">
                  <c:v>261</c:v>
                </c:pt>
                <c:pt idx="361">
                  <c:v>262</c:v>
                </c:pt>
                <c:pt idx="362">
                  <c:v>263</c:v>
                </c:pt>
                <c:pt idx="363">
                  <c:v>264</c:v>
                </c:pt>
                <c:pt idx="364">
                  <c:v>265</c:v>
                </c:pt>
                <c:pt idx="365">
                  <c:v>266</c:v>
                </c:pt>
                <c:pt idx="366">
                  <c:v>267</c:v>
                </c:pt>
                <c:pt idx="367">
                  <c:v>268</c:v>
                </c:pt>
                <c:pt idx="368">
                  <c:v>269</c:v>
                </c:pt>
                <c:pt idx="369">
                  <c:v>270</c:v>
                </c:pt>
                <c:pt idx="370">
                  <c:v>271</c:v>
                </c:pt>
                <c:pt idx="371">
                  <c:v>272</c:v>
                </c:pt>
                <c:pt idx="372">
                  <c:v>273</c:v>
                </c:pt>
                <c:pt idx="373">
                  <c:v>274</c:v>
                </c:pt>
                <c:pt idx="374">
                  <c:v>275</c:v>
                </c:pt>
                <c:pt idx="375">
                  <c:v>276</c:v>
                </c:pt>
                <c:pt idx="376">
                  <c:v>277</c:v>
                </c:pt>
                <c:pt idx="377">
                  <c:v>278</c:v>
                </c:pt>
                <c:pt idx="378">
                  <c:v>279</c:v>
                </c:pt>
                <c:pt idx="379">
                  <c:v>280</c:v>
                </c:pt>
                <c:pt idx="380">
                  <c:v>281</c:v>
                </c:pt>
                <c:pt idx="381">
                  <c:v>282</c:v>
                </c:pt>
                <c:pt idx="382">
                  <c:v>283</c:v>
                </c:pt>
                <c:pt idx="383">
                  <c:v>284</c:v>
                </c:pt>
                <c:pt idx="384">
                  <c:v>285</c:v>
                </c:pt>
                <c:pt idx="385">
                  <c:v>286</c:v>
                </c:pt>
                <c:pt idx="386">
                  <c:v>287</c:v>
                </c:pt>
                <c:pt idx="387">
                  <c:v>288</c:v>
                </c:pt>
                <c:pt idx="388">
                  <c:v>289</c:v>
                </c:pt>
                <c:pt idx="389">
                  <c:v>290</c:v>
                </c:pt>
                <c:pt idx="390">
                  <c:v>291</c:v>
                </c:pt>
                <c:pt idx="391">
                  <c:v>292</c:v>
                </c:pt>
                <c:pt idx="392">
                  <c:v>293</c:v>
                </c:pt>
                <c:pt idx="393">
                  <c:v>294</c:v>
                </c:pt>
                <c:pt idx="394">
                  <c:v>295</c:v>
                </c:pt>
                <c:pt idx="395">
                  <c:v>296</c:v>
                </c:pt>
                <c:pt idx="396">
                  <c:v>297</c:v>
                </c:pt>
                <c:pt idx="397">
                  <c:v>298</c:v>
                </c:pt>
                <c:pt idx="398">
                  <c:v>299</c:v>
                </c:pt>
                <c:pt idx="399">
                  <c:v>300</c:v>
                </c:pt>
                <c:pt idx="400">
                  <c:v>301</c:v>
                </c:pt>
                <c:pt idx="401">
                  <c:v>302</c:v>
                </c:pt>
                <c:pt idx="402">
                  <c:v>303</c:v>
                </c:pt>
                <c:pt idx="403">
                  <c:v>304</c:v>
                </c:pt>
                <c:pt idx="404">
                  <c:v>305</c:v>
                </c:pt>
                <c:pt idx="405">
                  <c:v>306</c:v>
                </c:pt>
                <c:pt idx="406">
                  <c:v>307</c:v>
                </c:pt>
                <c:pt idx="407">
                  <c:v>308</c:v>
                </c:pt>
                <c:pt idx="408">
                  <c:v>309</c:v>
                </c:pt>
                <c:pt idx="409">
                  <c:v>310</c:v>
                </c:pt>
                <c:pt idx="410">
                  <c:v>311</c:v>
                </c:pt>
                <c:pt idx="411">
                  <c:v>312</c:v>
                </c:pt>
                <c:pt idx="412">
                  <c:v>313</c:v>
                </c:pt>
                <c:pt idx="413">
                  <c:v>314</c:v>
                </c:pt>
                <c:pt idx="414">
                  <c:v>315</c:v>
                </c:pt>
                <c:pt idx="415">
                  <c:v>316</c:v>
                </c:pt>
                <c:pt idx="416">
                  <c:v>317</c:v>
                </c:pt>
                <c:pt idx="417">
                  <c:v>318</c:v>
                </c:pt>
                <c:pt idx="418">
                  <c:v>319</c:v>
                </c:pt>
                <c:pt idx="419">
                  <c:v>320</c:v>
                </c:pt>
                <c:pt idx="420">
                  <c:v>321</c:v>
                </c:pt>
                <c:pt idx="421">
                  <c:v>322</c:v>
                </c:pt>
                <c:pt idx="422">
                  <c:v>323</c:v>
                </c:pt>
                <c:pt idx="423">
                  <c:v>324</c:v>
                </c:pt>
                <c:pt idx="424">
                  <c:v>325</c:v>
                </c:pt>
                <c:pt idx="425">
                  <c:v>326</c:v>
                </c:pt>
                <c:pt idx="426">
                  <c:v>327</c:v>
                </c:pt>
                <c:pt idx="427">
                  <c:v>328</c:v>
                </c:pt>
                <c:pt idx="428">
                  <c:v>329</c:v>
                </c:pt>
                <c:pt idx="429">
                  <c:v>330</c:v>
                </c:pt>
                <c:pt idx="430">
                  <c:v>331</c:v>
                </c:pt>
                <c:pt idx="431">
                  <c:v>332</c:v>
                </c:pt>
                <c:pt idx="432">
                  <c:v>333</c:v>
                </c:pt>
                <c:pt idx="433">
                  <c:v>334</c:v>
                </c:pt>
                <c:pt idx="434">
                  <c:v>335</c:v>
                </c:pt>
                <c:pt idx="435">
                  <c:v>336</c:v>
                </c:pt>
                <c:pt idx="436">
                  <c:v>337</c:v>
                </c:pt>
                <c:pt idx="437">
                  <c:v>338</c:v>
                </c:pt>
                <c:pt idx="438">
                  <c:v>339</c:v>
                </c:pt>
                <c:pt idx="439">
                  <c:v>340</c:v>
                </c:pt>
                <c:pt idx="440">
                  <c:v>341</c:v>
                </c:pt>
                <c:pt idx="441">
                  <c:v>342</c:v>
                </c:pt>
                <c:pt idx="442">
                  <c:v>343</c:v>
                </c:pt>
                <c:pt idx="443">
                  <c:v>344</c:v>
                </c:pt>
                <c:pt idx="444">
                  <c:v>345</c:v>
                </c:pt>
                <c:pt idx="445">
                  <c:v>346</c:v>
                </c:pt>
                <c:pt idx="446">
                  <c:v>347</c:v>
                </c:pt>
                <c:pt idx="447">
                  <c:v>348</c:v>
                </c:pt>
                <c:pt idx="448">
                  <c:v>349</c:v>
                </c:pt>
                <c:pt idx="449">
                  <c:v>350</c:v>
                </c:pt>
                <c:pt idx="450">
                  <c:v>351</c:v>
                </c:pt>
                <c:pt idx="451">
                  <c:v>352</c:v>
                </c:pt>
                <c:pt idx="452">
                  <c:v>353</c:v>
                </c:pt>
                <c:pt idx="453">
                  <c:v>354</c:v>
                </c:pt>
                <c:pt idx="454">
                  <c:v>355</c:v>
                </c:pt>
                <c:pt idx="455">
                  <c:v>356</c:v>
                </c:pt>
                <c:pt idx="456">
                  <c:v>357</c:v>
                </c:pt>
                <c:pt idx="457">
                  <c:v>358</c:v>
                </c:pt>
                <c:pt idx="458">
                  <c:v>359</c:v>
                </c:pt>
                <c:pt idx="459">
                  <c:v>360</c:v>
                </c:pt>
                <c:pt idx="460">
                  <c:v>361</c:v>
                </c:pt>
                <c:pt idx="461">
                  <c:v>362</c:v>
                </c:pt>
                <c:pt idx="462">
                  <c:v>363</c:v>
                </c:pt>
                <c:pt idx="463">
                  <c:v>364</c:v>
                </c:pt>
                <c:pt idx="464">
                  <c:v>365</c:v>
                </c:pt>
                <c:pt idx="465">
                  <c:v>366</c:v>
                </c:pt>
                <c:pt idx="466">
                  <c:v>367</c:v>
                </c:pt>
                <c:pt idx="467">
                  <c:v>368</c:v>
                </c:pt>
                <c:pt idx="468">
                  <c:v>369</c:v>
                </c:pt>
                <c:pt idx="469">
                  <c:v>370</c:v>
                </c:pt>
                <c:pt idx="470">
                  <c:v>371</c:v>
                </c:pt>
                <c:pt idx="471">
                  <c:v>372</c:v>
                </c:pt>
                <c:pt idx="472">
                  <c:v>373</c:v>
                </c:pt>
                <c:pt idx="473">
                  <c:v>374</c:v>
                </c:pt>
                <c:pt idx="474">
                  <c:v>375</c:v>
                </c:pt>
                <c:pt idx="475">
                  <c:v>376</c:v>
                </c:pt>
                <c:pt idx="476">
                  <c:v>377</c:v>
                </c:pt>
                <c:pt idx="477">
                  <c:v>378</c:v>
                </c:pt>
                <c:pt idx="478">
                  <c:v>379</c:v>
                </c:pt>
                <c:pt idx="479">
                  <c:v>380</c:v>
                </c:pt>
                <c:pt idx="480">
                  <c:v>381</c:v>
                </c:pt>
                <c:pt idx="481">
                  <c:v>382</c:v>
                </c:pt>
                <c:pt idx="482">
                  <c:v>383</c:v>
                </c:pt>
                <c:pt idx="483">
                  <c:v>384</c:v>
                </c:pt>
                <c:pt idx="484">
                  <c:v>385</c:v>
                </c:pt>
                <c:pt idx="485">
                  <c:v>386</c:v>
                </c:pt>
                <c:pt idx="486">
                  <c:v>387</c:v>
                </c:pt>
                <c:pt idx="487">
                  <c:v>388</c:v>
                </c:pt>
                <c:pt idx="488">
                  <c:v>389</c:v>
                </c:pt>
                <c:pt idx="489">
                  <c:v>390</c:v>
                </c:pt>
                <c:pt idx="490">
                  <c:v>391</c:v>
                </c:pt>
                <c:pt idx="491">
                  <c:v>392</c:v>
                </c:pt>
                <c:pt idx="492">
                  <c:v>393</c:v>
                </c:pt>
                <c:pt idx="493">
                  <c:v>394</c:v>
                </c:pt>
                <c:pt idx="494">
                  <c:v>395</c:v>
                </c:pt>
                <c:pt idx="495">
                  <c:v>396</c:v>
                </c:pt>
                <c:pt idx="496">
                  <c:v>397</c:v>
                </c:pt>
                <c:pt idx="497">
                  <c:v>398</c:v>
                </c:pt>
                <c:pt idx="498">
                  <c:v>399</c:v>
                </c:pt>
                <c:pt idx="499">
                  <c:v>400</c:v>
                </c:pt>
                <c:pt idx="500">
                  <c:v>401</c:v>
                </c:pt>
                <c:pt idx="501">
                  <c:v>402</c:v>
                </c:pt>
                <c:pt idx="502">
                  <c:v>403</c:v>
                </c:pt>
                <c:pt idx="503">
                  <c:v>404</c:v>
                </c:pt>
                <c:pt idx="504">
                  <c:v>405</c:v>
                </c:pt>
                <c:pt idx="505">
                  <c:v>406</c:v>
                </c:pt>
                <c:pt idx="506">
                  <c:v>407</c:v>
                </c:pt>
                <c:pt idx="507">
                  <c:v>408</c:v>
                </c:pt>
                <c:pt idx="508">
                  <c:v>409</c:v>
                </c:pt>
                <c:pt idx="509">
                  <c:v>410</c:v>
                </c:pt>
                <c:pt idx="510">
                  <c:v>411</c:v>
                </c:pt>
                <c:pt idx="511">
                  <c:v>412</c:v>
                </c:pt>
                <c:pt idx="512">
                  <c:v>413</c:v>
                </c:pt>
                <c:pt idx="513">
                  <c:v>414</c:v>
                </c:pt>
                <c:pt idx="514">
                  <c:v>415</c:v>
                </c:pt>
                <c:pt idx="515">
                  <c:v>416</c:v>
                </c:pt>
                <c:pt idx="516">
                  <c:v>417</c:v>
                </c:pt>
                <c:pt idx="517">
                  <c:v>418</c:v>
                </c:pt>
                <c:pt idx="518">
                  <c:v>419</c:v>
                </c:pt>
                <c:pt idx="519">
                  <c:v>420</c:v>
                </c:pt>
                <c:pt idx="520">
                  <c:v>421</c:v>
                </c:pt>
                <c:pt idx="521">
                  <c:v>422</c:v>
                </c:pt>
                <c:pt idx="522">
                  <c:v>423</c:v>
                </c:pt>
                <c:pt idx="523">
                  <c:v>424</c:v>
                </c:pt>
                <c:pt idx="524">
                  <c:v>425</c:v>
                </c:pt>
                <c:pt idx="525">
                  <c:v>426</c:v>
                </c:pt>
                <c:pt idx="526">
                  <c:v>427</c:v>
                </c:pt>
                <c:pt idx="527">
                  <c:v>428</c:v>
                </c:pt>
                <c:pt idx="528">
                  <c:v>429</c:v>
                </c:pt>
                <c:pt idx="529">
                  <c:v>430</c:v>
                </c:pt>
                <c:pt idx="530">
                  <c:v>431</c:v>
                </c:pt>
                <c:pt idx="531">
                  <c:v>432</c:v>
                </c:pt>
                <c:pt idx="532">
                  <c:v>433</c:v>
                </c:pt>
                <c:pt idx="533">
                  <c:v>434</c:v>
                </c:pt>
                <c:pt idx="534">
                  <c:v>435</c:v>
                </c:pt>
                <c:pt idx="535">
                  <c:v>436</c:v>
                </c:pt>
                <c:pt idx="536">
                  <c:v>437</c:v>
                </c:pt>
                <c:pt idx="537">
                  <c:v>438</c:v>
                </c:pt>
                <c:pt idx="538">
                  <c:v>439</c:v>
                </c:pt>
                <c:pt idx="539">
                  <c:v>440</c:v>
                </c:pt>
                <c:pt idx="540">
                  <c:v>441</c:v>
                </c:pt>
                <c:pt idx="541">
                  <c:v>442</c:v>
                </c:pt>
                <c:pt idx="542">
                  <c:v>443</c:v>
                </c:pt>
                <c:pt idx="543">
                  <c:v>444</c:v>
                </c:pt>
                <c:pt idx="544">
                  <c:v>445</c:v>
                </c:pt>
                <c:pt idx="545">
                  <c:v>446</c:v>
                </c:pt>
                <c:pt idx="546">
                  <c:v>447</c:v>
                </c:pt>
                <c:pt idx="547">
                  <c:v>448</c:v>
                </c:pt>
                <c:pt idx="548">
                  <c:v>449</c:v>
                </c:pt>
                <c:pt idx="549">
                  <c:v>450</c:v>
                </c:pt>
                <c:pt idx="550">
                  <c:v>451</c:v>
                </c:pt>
                <c:pt idx="551">
                  <c:v>452</c:v>
                </c:pt>
                <c:pt idx="552">
                  <c:v>453</c:v>
                </c:pt>
                <c:pt idx="553">
                  <c:v>454</c:v>
                </c:pt>
                <c:pt idx="554">
                  <c:v>455</c:v>
                </c:pt>
                <c:pt idx="555">
                  <c:v>456</c:v>
                </c:pt>
                <c:pt idx="556">
                  <c:v>457</c:v>
                </c:pt>
                <c:pt idx="557">
                  <c:v>458</c:v>
                </c:pt>
                <c:pt idx="558">
                  <c:v>459</c:v>
                </c:pt>
                <c:pt idx="559">
                  <c:v>460</c:v>
                </c:pt>
                <c:pt idx="560">
                  <c:v>461</c:v>
                </c:pt>
                <c:pt idx="561">
                  <c:v>462</c:v>
                </c:pt>
                <c:pt idx="562">
                  <c:v>463</c:v>
                </c:pt>
                <c:pt idx="563">
                  <c:v>464</c:v>
                </c:pt>
                <c:pt idx="564">
                  <c:v>465</c:v>
                </c:pt>
                <c:pt idx="565">
                  <c:v>466</c:v>
                </c:pt>
                <c:pt idx="566">
                  <c:v>467</c:v>
                </c:pt>
                <c:pt idx="567">
                  <c:v>468</c:v>
                </c:pt>
                <c:pt idx="568">
                  <c:v>469</c:v>
                </c:pt>
                <c:pt idx="569">
                  <c:v>470</c:v>
                </c:pt>
                <c:pt idx="570">
                  <c:v>471</c:v>
                </c:pt>
                <c:pt idx="571">
                  <c:v>472</c:v>
                </c:pt>
                <c:pt idx="572">
                  <c:v>473</c:v>
                </c:pt>
                <c:pt idx="573">
                  <c:v>474</c:v>
                </c:pt>
                <c:pt idx="574">
                  <c:v>475</c:v>
                </c:pt>
                <c:pt idx="575">
                  <c:v>476</c:v>
                </c:pt>
                <c:pt idx="576">
                  <c:v>477</c:v>
                </c:pt>
                <c:pt idx="577">
                  <c:v>478</c:v>
                </c:pt>
                <c:pt idx="578">
                  <c:v>479</c:v>
                </c:pt>
                <c:pt idx="579">
                  <c:v>480</c:v>
                </c:pt>
                <c:pt idx="580">
                  <c:v>481</c:v>
                </c:pt>
                <c:pt idx="581">
                  <c:v>482</c:v>
                </c:pt>
                <c:pt idx="582">
                  <c:v>483</c:v>
                </c:pt>
                <c:pt idx="583">
                  <c:v>484</c:v>
                </c:pt>
                <c:pt idx="584">
                  <c:v>485</c:v>
                </c:pt>
                <c:pt idx="585">
                  <c:v>486</c:v>
                </c:pt>
                <c:pt idx="586">
                  <c:v>487</c:v>
                </c:pt>
                <c:pt idx="587">
                  <c:v>488</c:v>
                </c:pt>
                <c:pt idx="588">
                  <c:v>489</c:v>
                </c:pt>
                <c:pt idx="589">
                  <c:v>490</c:v>
                </c:pt>
                <c:pt idx="590">
                  <c:v>491</c:v>
                </c:pt>
                <c:pt idx="591">
                  <c:v>492</c:v>
                </c:pt>
                <c:pt idx="592">
                  <c:v>493</c:v>
                </c:pt>
                <c:pt idx="593">
                  <c:v>494</c:v>
                </c:pt>
                <c:pt idx="594">
                  <c:v>495</c:v>
                </c:pt>
                <c:pt idx="595">
                  <c:v>496</c:v>
                </c:pt>
                <c:pt idx="596">
                  <c:v>497</c:v>
                </c:pt>
                <c:pt idx="597">
                  <c:v>498</c:v>
                </c:pt>
                <c:pt idx="598">
                  <c:v>499</c:v>
                </c:pt>
                <c:pt idx="599">
                  <c:v>500</c:v>
                </c:pt>
                <c:pt idx="600">
                  <c:v>501</c:v>
                </c:pt>
                <c:pt idx="601">
                  <c:v>502</c:v>
                </c:pt>
                <c:pt idx="602">
                  <c:v>503</c:v>
                </c:pt>
                <c:pt idx="603">
                  <c:v>504</c:v>
                </c:pt>
                <c:pt idx="604">
                  <c:v>505</c:v>
                </c:pt>
                <c:pt idx="605">
                  <c:v>506</c:v>
                </c:pt>
                <c:pt idx="606">
                  <c:v>507</c:v>
                </c:pt>
                <c:pt idx="607">
                  <c:v>508</c:v>
                </c:pt>
                <c:pt idx="608">
                  <c:v>509</c:v>
                </c:pt>
                <c:pt idx="609">
                  <c:v>510</c:v>
                </c:pt>
                <c:pt idx="610">
                  <c:v>511</c:v>
                </c:pt>
                <c:pt idx="611">
                  <c:v>512</c:v>
                </c:pt>
                <c:pt idx="612">
                  <c:v>513</c:v>
                </c:pt>
                <c:pt idx="613">
                  <c:v>514</c:v>
                </c:pt>
                <c:pt idx="614">
                  <c:v>515</c:v>
                </c:pt>
                <c:pt idx="615">
                  <c:v>516</c:v>
                </c:pt>
                <c:pt idx="616">
                  <c:v>517</c:v>
                </c:pt>
                <c:pt idx="617">
                  <c:v>518</c:v>
                </c:pt>
                <c:pt idx="618">
                  <c:v>519</c:v>
                </c:pt>
                <c:pt idx="619">
                  <c:v>520</c:v>
                </c:pt>
                <c:pt idx="620">
                  <c:v>521</c:v>
                </c:pt>
                <c:pt idx="621">
                  <c:v>522</c:v>
                </c:pt>
                <c:pt idx="622">
                  <c:v>523</c:v>
                </c:pt>
                <c:pt idx="623">
                  <c:v>524</c:v>
                </c:pt>
                <c:pt idx="624">
                  <c:v>525</c:v>
                </c:pt>
                <c:pt idx="625">
                  <c:v>526</c:v>
                </c:pt>
                <c:pt idx="626">
                  <c:v>527</c:v>
                </c:pt>
                <c:pt idx="627">
                  <c:v>528</c:v>
                </c:pt>
                <c:pt idx="628">
                  <c:v>529</c:v>
                </c:pt>
                <c:pt idx="629">
                  <c:v>530</c:v>
                </c:pt>
                <c:pt idx="630">
                  <c:v>531</c:v>
                </c:pt>
                <c:pt idx="631">
                  <c:v>532</c:v>
                </c:pt>
                <c:pt idx="632">
                  <c:v>533</c:v>
                </c:pt>
                <c:pt idx="633">
                  <c:v>534</c:v>
                </c:pt>
                <c:pt idx="634">
                  <c:v>535</c:v>
                </c:pt>
                <c:pt idx="635">
                  <c:v>536</c:v>
                </c:pt>
                <c:pt idx="636">
                  <c:v>537</c:v>
                </c:pt>
                <c:pt idx="637">
                  <c:v>538</c:v>
                </c:pt>
                <c:pt idx="638">
                  <c:v>539</c:v>
                </c:pt>
                <c:pt idx="639">
                  <c:v>540</c:v>
                </c:pt>
                <c:pt idx="640">
                  <c:v>541</c:v>
                </c:pt>
                <c:pt idx="641">
                  <c:v>542</c:v>
                </c:pt>
                <c:pt idx="642">
                  <c:v>543</c:v>
                </c:pt>
                <c:pt idx="643">
                  <c:v>544</c:v>
                </c:pt>
                <c:pt idx="644">
                  <c:v>545</c:v>
                </c:pt>
                <c:pt idx="645">
                  <c:v>546</c:v>
                </c:pt>
                <c:pt idx="646">
                  <c:v>547</c:v>
                </c:pt>
                <c:pt idx="647">
                  <c:v>548</c:v>
                </c:pt>
                <c:pt idx="648">
                  <c:v>549</c:v>
                </c:pt>
                <c:pt idx="649">
                  <c:v>550</c:v>
                </c:pt>
                <c:pt idx="650">
                  <c:v>551</c:v>
                </c:pt>
                <c:pt idx="651">
                  <c:v>552</c:v>
                </c:pt>
                <c:pt idx="652">
                  <c:v>553</c:v>
                </c:pt>
                <c:pt idx="653">
                  <c:v>554</c:v>
                </c:pt>
                <c:pt idx="654">
                  <c:v>555</c:v>
                </c:pt>
                <c:pt idx="655">
                  <c:v>556</c:v>
                </c:pt>
                <c:pt idx="656">
                  <c:v>557</c:v>
                </c:pt>
                <c:pt idx="657">
                  <c:v>558</c:v>
                </c:pt>
                <c:pt idx="658">
                  <c:v>559</c:v>
                </c:pt>
                <c:pt idx="659">
                  <c:v>560</c:v>
                </c:pt>
                <c:pt idx="660">
                  <c:v>561</c:v>
                </c:pt>
                <c:pt idx="661">
                  <c:v>562</c:v>
                </c:pt>
                <c:pt idx="662">
                  <c:v>563</c:v>
                </c:pt>
                <c:pt idx="663">
                  <c:v>564</c:v>
                </c:pt>
                <c:pt idx="664">
                  <c:v>565</c:v>
                </c:pt>
                <c:pt idx="665">
                  <c:v>566</c:v>
                </c:pt>
                <c:pt idx="666">
                  <c:v>567</c:v>
                </c:pt>
                <c:pt idx="667">
                  <c:v>568</c:v>
                </c:pt>
                <c:pt idx="668">
                  <c:v>569</c:v>
                </c:pt>
                <c:pt idx="669">
                  <c:v>570</c:v>
                </c:pt>
                <c:pt idx="670">
                  <c:v>571</c:v>
                </c:pt>
                <c:pt idx="671">
                  <c:v>572</c:v>
                </c:pt>
                <c:pt idx="672">
                  <c:v>573</c:v>
                </c:pt>
                <c:pt idx="673">
                  <c:v>574</c:v>
                </c:pt>
                <c:pt idx="674">
                  <c:v>575</c:v>
                </c:pt>
                <c:pt idx="675">
                  <c:v>576</c:v>
                </c:pt>
                <c:pt idx="676">
                  <c:v>577</c:v>
                </c:pt>
                <c:pt idx="677">
                  <c:v>578</c:v>
                </c:pt>
                <c:pt idx="678">
                  <c:v>579</c:v>
                </c:pt>
                <c:pt idx="679">
                  <c:v>580</c:v>
                </c:pt>
                <c:pt idx="680">
                  <c:v>581</c:v>
                </c:pt>
                <c:pt idx="681">
                  <c:v>582</c:v>
                </c:pt>
                <c:pt idx="682">
                  <c:v>583</c:v>
                </c:pt>
                <c:pt idx="683">
                  <c:v>584</c:v>
                </c:pt>
                <c:pt idx="684">
                  <c:v>585</c:v>
                </c:pt>
                <c:pt idx="685">
                  <c:v>586</c:v>
                </c:pt>
                <c:pt idx="686">
                  <c:v>587</c:v>
                </c:pt>
                <c:pt idx="687">
                  <c:v>588</c:v>
                </c:pt>
                <c:pt idx="688">
                  <c:v>589</c:v>
                </c:pt>
                <c:pt idx="689">
                  <c:v>590</c:v>
                </c:pt>
                <c:pt idx="690">
                  <c:v>591</c:v>
                </c:pt>
                <c:pt idx="691">
                  <c:v>592</c:v>
                </c:pt>
                <c:pt idx="692">
                  <c:v>593</c:v>
                </c:pt>
                <c:pt idx="693">
                  <c:v>594</c:v>
                </c:pt>
                <c:pt idx="694">
                  <c:v>595</c:v>
                </c:pt>
                <c:pt idx="695">
                  <c:v>596</c:v>
                </c:pt>
                <c:pt idx="696">
                  <c:v>597</c:v>
                </c:pt>
                <c:pt idx="697">
                  <c:v>598</c:v>
                </c:pt>
                <c:pt idx="698">
                  <c:v>599</c:v>
                </c:pt>
                <c:pt idx="699">
                  <c:v>600</c:v>
                </c:pt>
                <c:pt idx="700">
                  <c:v>601</c:v>
                </c:pt>
                <c:pt idx="701">
                  <c:v>602</c:v>
                </c:pt>
                <c:pt idx="702">
                  <c:v>603</c:v>
                </c:pt>
                <c:pt idx="703">
                  <c:v>604</c:v>
                </c:pt>
                <c:pt idx="704">
                  <c:v>605</c:v>
                </c:pt>
                <c:pt idx="705">
                  <c:v>606</c:v>
                </c:pt>
                <c:pt idx="706">
                  <c:v>607</c:v>
                </c:pt>
                <c:pt idx="707">
                  <c:v>608</c:v>
                </c:pt>
                <c:pt idx="708">
                  <c:v>609</c:v>
                </c:pt>
                <c:pt idx="709">
                  <c:v>610</c:v>
                </c:pt>
                <c:pt idx="710">
                  <c:v>611</c:v>
                </c:pt>
                <c:pt idx="711">
                  <c:v>612</c:v>
                </c:pt>
                <c:pt idx="712">
                  <c:v>613</c:v>
                </c:pt>
                <c:pt idx="713">
                  <c:v>614</c:v>
                </c:pt>
                <c:pt idx="714">
                  <c:v>615</c:v>
                </c:pt>
                <c:pt idx="715">
                  <c:v>616</c:v>
                </c:pt>
                <c:pt idx="716">
                  <c:v>617</c:v>
                </c:pt>
                <c:pt idx="717">
                  <c:v>618</c:v>
                </c:pt>
                <c:pt idx="718">
                  <c:v>619</c:v>
                </c:pt>
                <c:pt idx="719">
                  <c:v>620</c:v>
                </c:pt>
                <c:pt idx="720">
                  <c:v>621</c:v>
                </c:pt>
                <c:pt idx="721">
                  <c:v>622</c:v>
                </c:pt>
                <c:pt idx="722">
                  <c:v>623</c:v>
                </c:pt>
                <c:pt idx="723">
                  <c:v>624</c:v>
                </c:pt>
                <c:pt idx="724">
                  <c:v>625</c:v>
                </c:pt>
                <c:pt idx="725">
                  <c:v>626</c:v>
                </c:pt>
                <c:pt idx="726">
                  <c:v>627</c:v>
                </c:pt>
                <c:pt idx="727">
                  <c:v>628</c:v>
                </c:pt>
                <c:pt idx="728">
                  <c:v>629</c:v>
                </c:pt>
                <c:pt idx="729">
                  <c:v>630</c:v>
                </c:pt>
                <c:pt idx="730">
                  <c:v>631</c:v>
                </c:pt>
                <c:pt idx="731">
                  <c:v>632</c:v>
                </c:pt>
                <c:pt idx="732">
                  <c:v>633</c:v>
                </c:pt>
                <c:pt idx="733">
                  <c:v>634</c:v>
                </c:pt>
                <c:pt idx="734">
                  <c:v>635</c:v>
                </c:pt>
                <c:pt idx="735">
                  <c:v>636</c:v>
                </c:pt>
                <c:pt idx="736">
                  <c:v>637</c:v>
                </c:pt>
                <c:pt idx="737">
                  <c:v>638</c:v>
                </c:pt>
                <c:pt idx="738">
                  <c:v>639</c:v>
                </c:pt>
                <c:pt idx="739">
                  <c:v>640</c:v>
                </c:pt>
                <c:pt idx="740">
                  <c:v>641</c:v>
                </c:pt>
                <c:pt idx="741">
                  <c:v>642</c:v>
                </c:pt>
                <c:pt idx="742">
                  <c:v>643</c:v>
                </c:pt>
                <c:pt idx="743">
                  <c:v>644</c:v>
                </c:pt>
                <c:pt idx="744">
                  <c:v>645</c:v>
                </c:pt>
                <c:pt idx="745">
                  <c:v>646</c:v>
                </c:pt>
                <c:pt idx="746">
                  <c:v>647</c:v>
                </c:pt>
                <c:pt idx="747">
                  <c:v>648</c:v>
                </c:pt>
                <c:pt idx="748">
                  <c:v>649</c:v>
                </c:pt>
                <c:pt idx="749">
                  <c:v>650</c:v>
                </c:pt>
                <c:pt idx="750">
                  <c:v>651</c:v>
                </c:pt>
                <c:pt idx="751">
                  <c:v>652</c:v>
                </c:pt>
                <c:pt idx="752">
                  <c:v>653</c:v>
                </c:pt>
                <c:pt idx="753">
                  <c:v>654</c:v>
                </c:pt>
                <c:pt idx="754">
                  <c:v>655</c:v>
                </c:pt>
                <c:pt idx="755">
                  <c:v>656</c:v>
                </c:pt>
                <c:pt idx="756">
                  <c:v>657</c:v>
                </c:pt>
                <c:pt idx="757">
                  <c:v>658</c:v>
                </c:pt>
                <c:pt idx="758">
                  <c:v>659</c:v>
                </c:pt>
                <c:pt idx="759">
                  <c:v>660</c:v>
                </c:pt>
                <c:pt idx="760">
                  <c:v>661</c:v>
                </c:pt>
                <c:pt idx="761">
                  <c:v>662</c:v>
                </c:pt>
                <c:pt idx="762">
                  <c:v>663</c:v>
                </c:pt>
                <c:pt idx="763">
                  <c:v>664</c:v>
                </c:pt>
                <c:pt idx="764">
                  <c:v>665</c:v>
                </c:pt>
                <c:pt idx="765">
                  <c:v>666</c:v>
                </c:pt>
                <c:pt idx="766">
                  <c:v>667</c:v>
                </c:pt>
                <c:pt idx="767">
                  <c:v>668</c:v>
                </c:pt>
                <c:pt idx="768">
                  <c:v>669</c:v>
                </c:pt>
                <c:pt idx="769">
                  <c:v>670</c:v>
                </c:pt>
                <c:pt idx="770">
                  <c:v>671</c:v>
                </c:pt>
                <c:pt idx="771">
                  <c:v>672</c:v>
                </c:pt>
                <c:pt idx="772">
                  <c:v>673</c:v>
                </c:pt>
                <c:pt idx="773">
                  <c:v>674</c:v>
                </c:pt>
                <c:pt idx="774">
                  <c:v>675</c:v>
                </c:pt>
                <c:pt idx="775">
                  <c:v>676</c:v>
                </c:pt>
                <c:pt idx="776">
                  <c:v>677</c:v>
                </c:pt>
                <c:pt idx="777">
                  <c:v>678</c:v>
                </c:pt>
                <c:pt idx="778">
                  <c:v>679</c:v>
                </c:pt>
                <c:pt idx="779">
                  <c:v>680</c:v>
                </c:pt>
                <c:pt idx="780">
                  <c:v>681</c:v>
                </c:pt>
                <c:pt idx="781">
                  <c:v>682</c:v>
                </c:pt>
                <c:pt idx="782">
                  <c:v>683</c:v>
                </c:pt>
                <c:pt idx="783">
                  <c:v>684</c:v>
                </c:pt>
                <c:pt idx="784">
                  <c:v>685</c:v>
                </c:pt>
                <c:pt idx="785">
                  <c:v>686</c:v>
                </c:pt>
                <c:pt idx="786">
                  <c:v>687</c:v>
                </c:pt>
                <c:pt idx="787">
                  <c:v>688</c:v>
                </c:pt>
                <c:pt idx="788">
                  <c:v>689</c:v>
                </c:pt>
                <c:pt idx="789">
                  <c:v>690</c:v>
                </c:pt>
                <c:pt idx="790">
                  <c:v>691</c:v>
                </c:pt>
                <c:pt idx="791">
                  <c:v>692</c:v>
                </c:pt>
                <c:pt idx="792">
                  <c:v>693</c:v>
                </c:pt>
                <c:pt idx="793">
                  <c:v>694</c:v>
                </c:pt>
                <c:pt idx="794">
                  <c:v>695</c:v>
                </c:pt>
                <c:pt idx="795">
                  <c:v>696</c:v>
                </c:pt>
                <c:pt idx="796">
                  <c:v>697</c:v>
                </c:pt>
                <c:pt idx="797">
                  <c:v>698</c:v>
                </c:pt>
                <c:pt idx="798">
                  <c:v>699</c:v>
                </c:pt>
                <c:pt idx="799">
                  <c:v>700</c:v>
                </c:pt>
                <c:pt idx="800">
                  <c:v>701</c:v>
                </c:pt>
                <c:pt idx="801">
                  <c:v>702</c:v>
                </c:pt>
                <c:pt idx="802">
                  <c:v>703</c:v>
                </c:pt>
                <c:pt idx="803">
                  <c:v>704</c:v>
                </c:pt>
                <c:pt idx="804">
                  <c:v>705</c:v>
                </c:pt>
                <c:pt idx="805">
                  <c:v>706</c:v>
                </c:pt>
                <c:pt idx="806">
                  <c:v>707</c:v>
                </c:pt>
                <c:pt idx="807">
                  <c:v>708</c:v>
                </c:pt>
                <c:pt idx="808">
                  <c:v>709</c:v>
                </c:pt>
                <c:pt idx="809">
                  <c:v>710</c:v>
                </c:pt>
                <c:pt idx="810">
                  <c:v>711</c:v>
                </c:pt>
                <c:pt idx="811">
                  <c:v>712</c:v>
                </c:pt>
                <c:pt idx="812">
                  <c:v>713</c:v>
                </c:pt>
                <c:pt idx="813">
                  <c:v>714</c:v>
                </c:pt>
                <c:pt idx="814">
                  <c:v>715</c:v>
                </c:pt>
                <c:pt idx="815">
                  <c:v>716</c:v>
                </c:pt>
                <c:pt idx="816">
                  <c:v>717</c:v>
                </c:pt>
                <c:pt idx="817">
                  <c:v>718</c:v>
                </c:pt>
                <c:pt idx="818">
                  <c:v>719</c:v>
                </c:pt>
                <c:pt idx="819">
                  <c:v>720</c:v>
                </c:pt>
                <c:pt idx="820">
                  <c:v>721</c:v>
                </c:pt>
                <c:pt idx="821">
                  <c:v>722</c:v>
                </c:pt>
                <c:pt idx="822">
                  <c:v>723</c:v>
                </c:pt>
                <c:pt idx="823">
                  <c:v>724</c:v>
                </c:pt>
                <c:pt idx="824">
                  <c:v>725</c:v>
                </c:pt>
                <c:pt idx="825">
                  <c:v>726</c:v>
                </c:pt>
                <c:pt idx="826">
                  <c:v>727</c:v>
                </c:pt>
                <c:pt idx="827">
                  <c:v>728</c:v>
                </c:pt>
                <c:pt idx="828">
                  <c:v>729</c:v>
                </c:pt>
                <c:pt idx="829">
                  <c:v>730</c:v>
                </c:pt>
                <c:pt idx="830">
                  <c:v>731</c:v>
                </c:pt>
                <c:pt idx="831">
                  <c:v>732</c:v>
                </c:pt>
                <c:pt idx="832">
                  <c:v>733</c:v>
                </c:pt>
                <c:pt idx="833">
                  <c:v>734</c:v>
                </c:pt>
                <c:pt idx="834">
                  <c:v>735</c:v>
                </c:pt>
                <c:pt idx="835">
                  <c:v>736</c:v>
                </c:pt>
                <c:pt idx="836">
                  <c:v>737</c:v>
                </c:pt>
                <c:pt idx="837">
                  <c:v>738</c:v>
                </c:pt>
                <c:pt idx="838">
                  <c:v>739</c:v>
                </c:pt>
                <c:pt idx="839">
                  <c:v>740</c:v>
                </c:pt>
                <c:pt idx="840">
                  <c:v>741</c:v>
                </c:pt>
                <c:pt idx="841">
                  <c:v>742</c:v>
                </c:pt>
                <c:pt idx="842">
                  <c:v>743</c:v>
                </c:pt>
                <c:pt idx="843">
                  <c:v>744</c:v>
                </c:pt>
                <c:pt idx="844">
                  <c:v>745</c:v>
                </c:pt>
                <c:pt idx="845">
                  <c:v>746</c:v>
                </c:pt>
                <c:pt idx="846">
                  <c:v>747</c:v>
                </c:pt>
                <c:pt idx="847">
                  <c:v>748</c:v>
                </c:pt>
                <c:pt idx="848">
                  <c:v>749</c:v>
                </c:pt>
                <c:pt idx="849">
                  <c:v>750</c:v>
                </c:pt>
                <c:pt idx="850">
                  <c:v>751</c:v>
                </c:pt>
                <c:pt idx="851">
                  <c:v>752</c:v>
                </c:pt>
                <c:pt idx="852">
                  <c:v>753</c:v>
                </c:pt>
                <c:pt idx="853">
                  <c:v>754</c:v>
                </c:pt>
                <c:pt idx="854">
                  <c:v>755</c:v>
                </c:pt>
                <c:pt idx="855">
                  <c:v>756</c:v>
                </c:pt>
                <c:pt idx="856">
                  <c:v>757</c:v>
                </c:pt>
                <c:pt idx="857">
                  <c:v>758</c:v>
                </c:pt>
                <c:pt idx="858">
                  <c:v>759</c:v>
                </c:pt>
                <c:pt idx="859">
                  <c:v>760</c:v>
                </c:pt>
                <c:pt idx="860">
                  <c:v>761</c:v>
                </c:pt>
                <c:pt idx="861">
                  <c:v>762</c:v>
                </c:pt>
                <c:pt idx="862">
                  <c:v>763</c:v>
                </c:pt>
                <c:pt idx="863">
                  <c:v>764</c:v>
                </c:pt>
                <c:pt idx="864">
                  <c:v>765</c:v>
                </c:pt>
                <c:pt idx="865">
                  <c:v>766</c:v>
                </c:pt>
                <c:pt idx="866">
                  <c:v>767</c:v>
                </c:pt>
                <c:pt idx="867">
                  <c:v>768</c:v>
                </c:pt>
                <c:pt idx="868">
                  <c:v>769</c:v>
                </c:pt>
                <c:pt idx="869">
                  <c:v>770</c:v>
                </c:pt>
                <c:pt idx="870">
                  <c:v>771</c:v>
                </c:pt>
                <c:pt idx="871">
                  <c:v>772</c:v>
                </c:pt>
                <c:pt idx="872">
                  <c:v>773</c:v>
                </c:pt>
                <c:pt idx="873">
                  <c:v>774</c:v>
                </c:pt>
                <c:pt idx="874">
                  <c:v>775</c:v>
                </c:pt>
                <c:pt idx="875">
                  <c:v>776</c:v>
                </c:pt>
                <c:pt idx="876">
                  <c:v>777</c:v>
                </c:pt>
                <c:pt idx="877">
                  <c:v>778</c:v>
                </c:pt>
                <c:pt idx="878">
                  <c:v>779</c:v>
                </c:pt>
                <c:pt idx="879">
                  <c:v>780</c:v>
                </c:pt>
                <c:pt idx="880">
                  <c:v>781</c:v>
                </c:pt>
                <c:pt idx="881">
                  <c:v>782</c:v>
                </c:pt>
                <c:pt idx="882">
                  <c:v>783</c:v>
                </c:pt>
                <c:pt idx="883">
                  <c:v>784</c:v>
                </c:pt>
                <c:pt idx="884">
                  <c:v>785</c:v>
                </c:pt>
                <c:pt idx="885">
                  <c:v>786</c:v>
                </c:pt>
                <c:pt idx="886">
                  <c:v>787</c:v>
                </c:pt>
                <c:pt idx="887">
                  <c:v>788</c:v>
                </c:pt>
                <c:pt idx="888">
                  <c:v>789</c:v>
                </c:pt>
                <c:pt idx="889">
                  <c:v>790</c:v>
                </c:pt>
                <c:pt idx="890">
                  <c:v>791</c:v>
                </c:pt>
                <c:pt idx="891">
                  <c:v>792</c:v>
                </c:pt>
                <c:pt idx="892">
                  <c:v>793</c:v>
                </c:pt>
                <c:pt idx="893">
                  <c:v>794</c:v>
                </c:pt>
                <c:pt idx="894">
                  <c:v>795</c:v>
                </c:pt>
                <c:pt idx="895">
                  <c:v>796</c:v>
                </c:pt>
                <c:pt idx="896">
                  <c:v>797</c:v>
                </c:pt>
                <c:pt idx="897">
                  <c:v>798</c:v>
                </c:pt>
                <c:pt idx="898">
                  <c:v>799</c:v>
                </c:pt>
                <c:pt idx="899">
                  <c:v>800</c:v>
                </c:pt>
                <c:pt idx="900">
                  <c:v>801</c:v>
                </c:pt>
                <c:pt idx="901">
                  <c:v>802</c:v>
                </c:pt>
                <c:pt idx="902">
                  <c:v>803</c:v>
                </c:pt>
                <c:pt idx="903">
                  <c:v>804</c:v>
                </c:pt>
                <c:pt idx="904">
                  <c:v>805</c:v>
                </c:pt>
                <c:pt idx="905">
                  <c:v>806</c:v>
                </c:pt>
                <c:pt idx="906">
                  <c:v>807</c:v>
                </c:pt>
                <c:pt idx="907">
                  <c:v>808</c:v>
                </c:pt>
                <c:pt idx="908">
                  <c:v>809</c:v>
                </c:pt>
                <c:pt idx="909">
                  <c:v>810</c:v>
                </c:pt>
                <c:pt idx="910">
                  <c:v>811</c:v>
                </c:pt>
                <c:pt idx="911">
                  <c:v>812</c:v>
                </c:pt>
                <c:pt idx="912">
                  <c:v>813</c:v>
                </c:pt>
                <c:pt idx="913">
                  <c:v>814</c:v>
                </c:pt>
                <c:pt idx="914">
                  <c:v>815</c:v>
                </c:pt>
                <c:pt idx="915">
                  <c:v>816</c:v>
                </c:pt>
                <c:pt idx="916">
                  <c:v>817</c:v>
                </c:pt>
                <c:pt idx="917">
                  <c:v>818</c:v>
                </c:pt>
                <c:pt idx="918">
                  <c:v>819</c:v>
                </c:pt>
                <c:pt idx="919">
                  <c:v>820</c:v>
                </c:pt>
                <c:pt idx="920">
                  <c:v>821</c:v>
                </c:pt>
                <c:pt idx="921">
                  <c:v>822</c:v>
                </c:pt>
                <c:pt idx="922">
                  <c:v>823</c:v>
                </c:pt>
                <c:pt idx="923">
                  <c:v>824</c:v>
                </c:pt>
                <c:pt idx="924">
                  <c:v>825</c:v>
                </c:pt>
                <c:pt idx="925">
                  <c:v>826</c:v>
                </c:pt>
                <c:pt idx="926">
                  <c:v>827</c:v>
                </c:pt>
                <c:pt idx="927">
                  <c:v>828</c:v>
                </c:pt>
                <c:pt idx="928">
                  <c:v>829</c:v>
                </c:pt>
                <c:pt idx="929">
                  <c:v>830</c:v>
                </c:pt>
                <c:pt idx="930">
                  <c:v>831</c:v>
                </c:pt>
                <c:pt idx="931">
                  <c:v>832</c:v>
                </c:pt>
                <c:pt idx="932">
                  <c:v>833</c:v>
                </c:pt>
                <c:pt idx="933">
                  <c:v>834</c:v>
                </c:pt>
                <c:pt idx="934">
                  <c:v>835</c:v>
                </c:pt>
                <c:pt idx="935">
                  <c:v>836</c:v>
                </c:pt>
                <c:pt idx="936">
                  <c:v>837</c:v>
                </c:pt>
                <c:pt idx="937">
                  <c:v>838</c:v>
                </c:pt>
                <c:pt idx="938">
                  <c:v>839</c:v>
                </c:pt>
                <c:pt idx="939">
                  <c:v>840</c:v>
                </c:pt>
                <c:pt idx="940">
                  <c:v>841</c:v>
                </c:pt>
                <c:pt idx="941">
                  <c:v>842</c:v>
                </c:pt>
                <c:pt idx="942">
                  <c:v>843</c:v>
                </c:pt>
                <c:pt idx="943">
                  <c:v>844</c:v>
                </c:pt>
                <c:pt idx="944">
                  <c:v>845</c:v>
                </c:pt>
                <c:pt idx="945">
                  <c:v>846</c:v>
                </c:pt>
                <c:pt idx="946">
                  <c:v>847</c:v>
                </c:pt>
                <c:pt idx="947">
                  <c:v>848</c:v>
                </c:pt>
                <c:pt idx="948">
                  <c:v>849</c:v>
                </c:pt>
                <c:pt idx="949">
                  <c:v>850</c:v>
                </c:pt>
                <c:pt idx="950">
                  <c:v>851</c:v>
                </c:pt>
                <c:pt idx="951">
                  <c:v>852</c:v>
                </c:pt>
                <c:pt idx="952">
                  <c:v>853</c:v>
                </c:pt>
                <c:pt idx="953">
                  <c:v>854</c:v>
                </c:pt>
                <c:pt idx="954">
                  <c:v>855</c:v>
                </c:pt>
                <c:pt idx="955">
                  <c:v>856</c:v>
                </c:pt>
                <c:pt idx="956">
                  <c:v>857</c:v>
                </c:pt>
                <c:pt idx="957">
                  <c:v>858</c:v>
                </c:pt>
                <c:pt idx="958">
                  <c:v>859</c:v>
                </c:pt>
                <c:pt idx="959">
                  <c:v>860</c:v>
                </c:pt>
                <c:pt idx="960">
                  <c:v>861</c:v>
                </c:pt>
                <c:pt idx="961">
                  <c:v>862</c:v>
                </c:pt>
                <c:pt idx="962">
                  <c:v>863</c:v>
                </c:pt>
                <c:pt idx="963">
                  <c:v>864</c:v>
                </c:pt>
                <c:pt idx="964">
                  <c:v>865</c:v>
                </c:pt>
                <c:pt idx="965">
                  <c:v>866</c:v>
                </c:pt>
                <c:pt idx="966">
                  <c:v>867</c:v>
                </c:pt>
                <c:pt idx="967">
                  <c:v>868</c:v>
                </c:pt>
                <c:pt idx="968">
                  <c:v>869</c:v>
                </c:pt>
                <c:pt idx="969">
                  <c:v>870</c:v>
                </c:pt>
                <c:pt idx="970">
                  <c:v>871</c:v>
                </c:pt>
                <c:pt idx="971">
                  <c:v>872</c:v>
                </c:pt>
                <c:pt idx="972">
                  <c:v>873</c:v>
                </c:pt>
                <c:pt idx="973">
                  <c:v>874</c:v>
                </c:pt>
                <c:pt idx="974">
                  <c:v>875</c:v>
                </c:pt>
                <c:pt idx="975">
                  <c:v>876</c:v>
                </c:pt>
                <c:pt idx="976">
                  <c:v>877</c:v>
                </c:pt>
                <c:pt idx="977">
                  <c:v>878</c:v>
                </c:pt>
                <c:pt idx="978">
                  <c:v>879</c:v>
                </c:pt>
                <c:pt idx="979">
                  <c:v>880</c:v>
                </c:pt>
                <c:pt idx="980">
                  <c:v>881</c:v>
                </c:pt>
                <c:pt idx="981">
                  <c:v>882</c:v>
                </c:pt>
                <c:pt idx="982">
                  <c:v>883</c:v>
                </c:pt>
                <c:pt idx="983">
                  <c:v>884</c:v>
                </c:pt>
                <c:pt idx="984">
                  <c:v>885</c:v>
                </c:pt>
                <c:pt idx="985">
                  <c:v>886</c:v>
                </c:pt>
                <c:pt idx="986">
                  <c:v>887</c:v>
                </c:pt>
                <c:pt idx="987">
                  <c:v>888</c:v>
                </c:pt>
                <c:pt idx="988">
                  <c:v>889</c:v>
                </c:pt>
                <c:pt idx="989">
                  <c:v>890</c:v>
                </c:pt>
                <c:pt idx="990">
                  <c:v>891</c:v>
                </c:pt>
                <c:pt idx="991">
                  <c:v>892</c:v>
                </c:pt>
                <c:pt idx="992">
                  <c:v>893</c:v>
                </c:pt>
                <c:pt idx="993">
                  <c:v>894</c:v>
                </c:pt>
                <c:pt idx="994">
                  <c:v>895</c:v>
                </c:pt>
                <c:pt idx="995">
                  <c:v>896</c:v>
                </c:pt>
                <c:pt idx="996">
                  <c:v>897</c:v>
                </c:pt>
                <c:pt idx="997">
                  <c:v>898</c:v>
                </c:pt>
                <c:pt idx="998">
                  <c:v>899</c:v>
                </c:pt>
                <c:pt idx="999">
                  <c:v>900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interchangeSample!$D$1</c:f>
              <c:strCache>
                <c:ptCount val="1"/>
                <c:pt idx="0">
                  <c:v>y=x+100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interchangeSample!$A$2:$A$1001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interchangeSample!$D$2:$D$1001</c:f>
              <c:numCache>
                <c:formatCode>General</c:formatCode>
                <c:ptCount val="1000"/>
                <c:pt idx="0">
                  <c:v>101</c:v>
                </c:pt>
                <c:pt idx="1">
                  <c:v>102</c:v>
                </c:pt>
                <c:pt idx="2">
                  <c:v>103</c:v>
                </c:pt>
                <c:pt idx="3">
                  <c:v>104</c:v>
                </c:pt>
                <c:pt idx="4">
                  <c:v>105</c:v>
                </c:pt>
                <c:pt idx="5">
                  <c:v>106</c:v>
                </c:pt>
                <c:pt idx="6">
                  <c:v>107</c:v>
                </c:pt>
                <c:pt idx="7">
                  <c:v>108</c:v>
                </c:pt>
                <c:pt idx="8">
                  <c:v>109</c:v>
                </c:pt>
                <c:pt idx="9">
                  <c:v>110</c:v>
                </c:pt>
                <c:pt idx="10">
                  <c:v>111</c:v>
                </c:pt>
                <c:pt idx="11">
                  <c:v>112</c:v>
                </c:pt>
                <c:pt idx="12">
                  <c:v>113</c:v>
                </c:pt>
                <c:pt idx="13">
                  <c:v>114</c:v>
                </c:pt>
                <c:pt idx="14">
                  <c:v>115</c:v>
                </c:pt>
                <c:pt idx="15">
                  <c:v>116</c:v>
                </c:pt>
                <c:pt idx="16">
                  <c:v>117</c:v>
                </c:pt>
                <c:pt idx="17">
                  <c:v>118</c:v>
                </c:pt>
                <c:pt idx="18">
                  <c:v>119</c:v>
                </c:pt>
                <c:pt idx="19">
                  <c:v>120</c:v>
                </c:pt>
                <c:pt idx="20">
                  <c:v>121</c:v>
                </c:pt>
                <c:pt idx="21">
                  <c:v>122</c:v>
                </c:pt>
                <c:pt idx="22">
                  <c:v>123</c:v>
                </c:pt>
                <c:pt idx="23">
                  <c:v>124</c:v>
                </c:pt>
                <c:pt idx="24">
                  <c:v>125</c:v>
                </c:pt>
                <c:pt idx="25">
                  <c:v>126</c:v>
                </c:pt>
                <c:pt idx="26">
                  <c:v>127</c:v>
                </c:pt>
                <c:pt idx="27">
                  <c:v>128</c:v>
                </c:pt>
                <c:pt idx="28">
                  <c:v>129</c:v>
                </c:pt>
                <c:pt idx="29">
                  <c:v>130</c:v>
                </c:pt>
                <c:pt idx="30">
                  <c:v>131</c:v>
                </c:pt>
                <c:pt idx="31">
                  <c:v>132</c:v>
                </c:pt>
                <c:pt idx="32">
                  <c:v>133</c:v>
                </c:pt>
                <c:pt idx="33">
                  <c:v>134</c:v>
                </c:pt>
                <c:pt idx="34">
                  <c:v>135</c:v>
                </c:pt>
                <c:pt idx="35">
                  <c:v>136</c:v>
                </c:pt>
                <c:pt idx="36">
                  <c:v>137</c:v>
                </c:pt>
                <c:pt idx="37">
                  <c:v>138</c:v>
                </c:pt>
                <c:pt idx="38">
                  <c:v>139</c:v>
                </c:pt>
                <c:pt idx="39">
                  <c:v>140</c:v>
                </c:pt>
                <c:pt idx="40">
                  <c:v>141</c:v>
                </c:pt>
                <c:pt idx="41">
                  <c:v>142</c:v>
                </c:pt>
                <c:pt idx="42">
                  <c:v>143</c:v>
                </c:pt>
                <c:pt idx="43">
                  <c:v>144</c:v>
                </c:pt>
                <c:pt idx="44">
                  <c:v>145</c:v>
                </c:pt>
                <c:pt idx="45">
                  <c:v>146</c:v>
                </c:pt>
                <c:pt idx="46">
                  <c:v>147</c:v>
                </c:pt>
                <c:pt idx="47">
                  <c:v>148</c:v>
                </c:pt>
                <c:pt idx="48">
                  <c:v>149</c:v>
                </c:pt>
                <c:pt idx="49">
                  <c:v>150</c:v>
                </c:pt>
                <c:pt idx="50">
                  <c:v>151</c:v>
                </c:pt>
                <c:pt idx="51">
                  <c:v>152</c:v>
                </c:pt>
                <c:pt idx="52">
                  <c:v>153</c:v>
                </c:pt>
                <c:pt idx="53">
                  <c:v>154</c:v>
                </c:pt>
                <c:pt idx="54">
                  <c:v>155</c:v>
                </c:pt>
                <c:pt idx="55">
                  <c:v>156</c:v>
                </c:pt>
                <c:pt idx="56">
                  <c:v>157</c:v>
                </c:pt>
                <c:pt idx="57">
                  <c:v>158</c:v>
                </c:pt>
                <c:pt idx="58">
                  <c:v>159</c:v>
                </c:pt>
                <c:pt idx="59">
                  <c:v>160</c:v>
                </c:pt>
                <c:pt idx="60">
                  <c:v>161</c:v>
                </c:pt>
                <c:pt idx="61">
                  <c:v>162</c:v>
                </c:pt>
                <c:pt idx="62">
                  <c:v>163</c:v>
                </c:pt>
                <c:pt idx="63">
                  <c:v>164</c:v>
                </c:pt>
                <c:pt idx="64">
                  <c:v>165</c:v>
                </c:pt>
                <c:pt idx="65">
                  <c:v>166</c:v>
                </c:pt>
                <c:pt idx="66">
                  <c:v>167</c:v>
                </c:pt>
                <c:pt idx="67">
                  <c:v>168</c:v>
                </c:pt>
                <c:pt idx="68">
                  <c:v>169</c:v>
                </c:pt>
                <c:pt idx="69">
                  <c:v>170</c:v>
                </c:pt>
                <c:pt idx="70">
                  <c:v>171</c:v>
                </c:pt>
                <c:pt idx="71">
                  <c:v>172</c:v>
                </c:pt>
                <c:pt idx="72">
                  <c:v>173</c:v>
                </c:pt>
                <c:pt idx="73">
                  <c:v>174</c:v>
                </c:pt>
                <c:pt idx="74">
                  <c:v>175</c:v>
                </c:pt>
                <c:pt idx="75">
                  <c:v>176</c:v>
                </c:pt>
                <c:pt idx="76">
                  <c:v>177</c:v>
                </c:pt>
                <c:pt idx="77">
                  <c:v>178</c:v>
                </c:pt>
                <c:pt idx="78">
                  <c:v>179</c:v>
                </c:pt>
                <c:pt idx="79">
                  <c:v>180</c:v>
                </c:pt>
                <c:pt idx="80">
                  <c:v>181</c:v>
                </c:pt>
                <c:pt idx="81">
                  <c:v>182</c:v>
                </c:pt>
                <c:pt idx="82">
                  <c:v>183</c:v>
                </c:pt>
                <c:pt idx="83">
                  <c:v>184</c:v>
                </c:pt>
                <c:pt idx="84">
                  <c:v>185</c:v>
                </c:pt>
                <c:pt idx="85">
                  <c:v>186</c:v>
                </c:pt>
                <c:pt idx="86">
                  <c:v>187</c:v>
                </c:pt>
                <c:pt idx="87">
                  <c:v>188</c:v>
                </c:pt>
                <c:pt idx="88">
                  <c:v>189</c:v>
                </c:pt>
                <c:pt idx="89">
                  <c:v>190</c:v>
                </c:pt>
                <c:pt idx="90">
                  <c:v>191</c:v>
                </c:pt>
                <c:pt idx="91">
                  <c:v>192</c:v>
                </c:pt>
                <c:pt idx="92">
                  <c:v>193</c:v>
                </c:pt>
                <c:pt idx="93">
                  <c:v>194</c:v>
                </c:pt>
                <c:pt idx="94">
                  <c:v>195</c:v>
                </c:pt>
                <c:pt idx="95">
                  <c:v>196</c:v>
                </c:pt>
                <c:pt idx="96">
                  <c:v>197</c:v>
                </c:pt>
                <c:pt idx="97">
                  <c:v>198</c:v>
                </c:pt>
                <c:pt idx="98">
                  <c:v>199</c:v>
                </c:pt>
                <c:pt idx="99">
                  <c:v>200</c:v>
                </c:pt>
                <c:pt idx="100">
                  <c:v>201</c:v>
                </c:pt>
                <c:pt idx="101">
                  <c:v>202</c:v>
                </c:pt>
                <c:pt idx="102">
                  <c:v>203</c:v>
                </c:pt>
                <c:pt idx="103">
                  <c:v>204</c:v>
                </c:pt>
                <c:pt idx="104">
                  <c:v>205</c:v>
                </c:pt>
                <c:pt idx="105">
                  <c:v>206</c:v>
                </c:pt>
                <c:pt idx="106">
                  <c:v>207</c:v>
                </c:pt>
                <c:pt idx="107">
                  <c:v>208</c:v>
                </c:pt>
                <c:pt idx="108">
                  <c:v>209</c:v>
                </c:pt>
                <c:pt idx="109">
                  <c:v>210</c:v>
                </c:pt>
                <c:pt idx="110">
                  <c:v>211</c:v>
                </c:pt>
                <c:pt idx="111">
                  <c:v>212</c:v>
                </c:pt>
                <c:pt idx="112">
                  <c:v>213</c:v>
                </c:pt>
                <c:pt idx="113">
                  <c:v>214</c:v>
                </c:pt>
                <c:pt idx="114">
                  <c:v>215</c:v>
                </c:pt>
                <c:pt idx="115">
                  <c:v>216</c:v>
                </c:pt>
                <c:pt idx="116">
                  <c:v>217</c:v>
                </c:pt>
                <c:pt idx="117">
                  <c:v>218</c:v>
                </c:pt>
                <c:pt idx="118">
                  <c:v>219</c:v>
                </c:pt>
                <c:pt idx="119">
                  <c:v>220</c:v>
                </c:pt>
                <c:pt idx="120">
                  <c:v>221</c:v>
                </c:pt>
                <c:pt idx="121">
                  <c:v>222</c:v>
                </c:pt>
                <c:pt idx="122">
                  <c:v>223</c:v>
                </c:pt>
                <c:pt idx="123">
                  <c:v>224</c:v>
                </c:pt>
                <c:pt idx="124">
                  <c:v>225</c:v>
                </c:pt>
                <c:pt idx="125">
                  <c:v>226</c:v>
                </c:pt>
                <c:pt idx="126">
                  <c:v>227</c:v>
                </c:pt>
                <c:pt idx="127">
                  <c:v>228</c:v>
                </c:pt>
                <c:pt idx="128">
                  <c:v>229</c:v>
                </c:pt>
                <c:pt idx="129">
                  <c:v>230</c:v>
                </c:pt>
                <c:pt idx="130">
                  <c:v>231</c:v>
                </c:pt>
                <c:pt idx="131">
                  <c:v>232</c:v>
                </c:pt>
                <c:pt idx="132">
                  <c:v>233</c:v>
                </c:pt>
                <c:pt idx="133">
                  <c:v>234</c:v>
                </c:pt>
                <c:pt idx="134">
                  <c:v>235</c:v>
                </c:pt>
                <c:pt idx="135">
                  <c:v>236</c:v>
                </c:pt>
                <c:pt idx="136">
                  <c:v>237</c:v>
                </c:pt>
                <c:pt idx="137">
                  <c:v>238</c:v>
                </c:pt>
                <c:pt idx="138">
                  <c:v>239</c:v>
                </c:pt>
                <c:pt idx="139">
                  <c:v>240</c:v>
                </c:pt>
                <c:pt idx="140">
                  <c:v>241</c:v>
                </c:pt>
                <c:pt idx="141">
                  <c:v>242</c:v>
                </c:pt>
                <c:pt idx="142">
                  <c:v>243</c:v>
                </c:pt>
                <c:pt idx="143">
                  <c:v>244</c:v>
                </c:pt>
                <c:pt idx="144">
                  <c:v>245</c:v>
                </c:pt>
                <c:pt idx="145">
                  <c:v>246</c:v>
                </c:pt>
                <c:pt idx="146">
                  <c:v>247</c:v>
                </c:pt>
                <c:pt idx="147">
                  <c:v>248</c:v>
                </c:pt>
                <c:pt idx="148">
                  <c:v>249</c:v>
                </c:pt>
                <c:pt idx="149">
                  <c:v>250</c:v>
                </c:pt>
                <c:pt idx="150">
                  <c:v>251</c:v>
                </c:pt>
                <c:pt idx="151">
                  <c:v>252</c:v>
                </c:pt>
                <c:pt idx="152">
                  <c:v>253</c:v>
                </c:pt>
                <c:pt idx="153">
                  <c:v>254</c:v>
                </c:pt>
                <c:pt idx="154">
                  <c:v>255</c:v>
                </c:pt>
                <c:pt idx="155">
                  <c:v>256</c:v>
                </c:pt>
                <c:pt idx="156">
                  <c:v>257</c:v>
                </c:pt>
                <c:pt idx="157">
                  <c:v>258</c:v>
                </c:pt>
                <c:pt idx="158">
                  <c:v>259</c:v>
                </c:pt>
                <c:pt idx="159">
                  <c:v>260</c:v>
                </c:pt>
                <c:pt idx="160">
                  <c:v>261</c:v>
                </c:pt>
                <c:pt idx="161">
                  <c:v>262</c:v>
                </c:pt>
                <c:pt idx="162">
                  <c:v>263</c:v>
                </c:pt>
                <c:pt idx="163">
                  <c:v>264</c:v>
                </c:pt>
                <c:pt idx="164">
                  <c:v>265</c:v>
                </c:pt>
                <c:pt idx="165">
                  <c:v>266</c:v>
                </c:pt>
                <c:pt idx="166">
                  <c:v>267</c:v>
                </c:pt>
                <c:pt idx="167">
                  <c:v>268</c:v>
                </c:pt>
                <c:pt idx="168">
                  <c:v>269</c:v>
                </c:pt>
                <c:pt idx="169">
                  <c:v>270</c:v>
                </c:pt>
                <c:pt idx="170">
                  <c:v>271</c:v>
                </c:pt>
                <c:pt idx="171">
                  <c:v>272</c:v>
                </c:pt>
                <c:pt idx="172">
                  <c:v>273</c:v>
                </c:pt>
                <c:pt idx="173">
                  <c:v>274</c:v>
                </c:pt>
                <c:pt idx="174">
                  <c:v>275</c:v>
                </c:pt>
                <c:pt idx="175">
                  <c:v>276</c:v>
                </c:pt>
                <c:pt idx="176">
                  <c:v>277</c:v>
                </c:pt>
                <c:pt idx="177">
                  <c:v>278</c:v>
                </c:pt>
                <c:pt idx="178">
                  <c:v>279</c:v>
                </c:pt>
                <c:pt idx="179">
                  <c:v>280</c:v>
                </c:pt>
                <c:pt idx="180">
                  <c:v>281</c:v>
                </c:pt>
                <c:pt idx="181">
                  <c:v>282</c:v>
                </c:pt>
                <c:pt idx="182">
                  <c:v>283</c:v>
                </c:pt>
                <c:pt idx="183">
                  <c:v>284</c:v>
                </c:pt>
                <c:pt idx="184">
                  <c:v>285</c:v>
                </c:pt>
                <c:pt idx="185">
                  <c:v>286</c:v>
                </c:pt>
                <c:pt idx="186">
                  <c:v>287</c:v>
                </c:pt>
                <c:pt idx="187">
                  <c:v>288</c:v>
                </c:pt>
                <c:pt idx="188">
                  <c:v>289</c:v>
                </c:pt>
                <c:pt idx="189">
                  <c:v>290</c:v>
                </c:pt>
                <c:pt idx="190">
                  <c:v>291</c:v>
                </c:pt>
                <c:pt idx="191">
                  <c:v>292</c:v>
                </c:pt>
                <c:pt idx="192">
                  <c:v>293</c:v>
                </c:pt>
                <c:pt idx="193">
                  <c:v>294</c:v>
                </c:pt>
                <c:pt idx="194">
                  <c:v>295</c:v>
                </c:pt>
                <c:pt idx="195">
                  <c:v>296</c:v>
                </c:pt>
                <c:pt idx="196">
                  <c:v>297</c:v>
                </c:pt>
                <c:pt idx="197">
                  <c:v>298</c:v>
                </c:pt>
                <c:pt idx="198">
                  <c:v>299</c:v>
                </c:pt>
                <c:pt idx="199">
                  <c:v>300</c:v>
                </c:pt>
                <c:pt idx="200">
                  <c:v>301</c:v>
                </c:pt>
                <c:pt idx="201">
                  <c:v>302</c:v>
                </c:pt>
                <c:pt idx="202">
                  <c:v>303</c:v>
                </c:pt>
                <c:pt idx="203">
                  <c:v>304</c:v>
                </c:pt>
                <c:pt idx="204">
                  <c:v>305</c:v>
                </c:pt>
                <c:pt idx="205">
                  <c:v>306</c:v>
                </c:pt>
                <c:pt idx="206">
                  <c:v>307</c:v>
                </c:pt>
                <c:pt idx="207">
                  <c:v>308</c:v>
                </c:pt>
                <c:pt idx="208">
                  <c:v>309</c:v>
                </c:pt>
                <c:pt idx="209">
                  <c:v>310</c:v>
                </c:pt>
                <c:pt idx="210">
                  <c:v>311</c:v>
                </c:pt>
                <c:pt idx="211">
                  <c:v>312</c:v>
                </c:pt>
                <c:pt idx="212">
                  <c:v>313</c:v>
                </c:pt>
                <c:pt idx="213">
                  <c:v>314</c:v>
                </c:pt>
                <c:pt idx="214">
                  <c:v>315</c:v>
                </c:pt>
                <c:pt idx="215">
                  <c:v>316</c:v>
                </c:pt>
                <c:pt idx="216">
                  <c:v>317</c:v>
                </c:pt>
                <c:pt idx="217">
                  <c:v>318</c:v>
                </c:pt>
                <c:pt idx="218">
                  <c:v>319</c:v>
                </c:pt>
                <c:pt idx="219">
                  <c:v>320</c:v>
                </c:pt>
                <c:pt idx="220">
                  <c:v>321</c:v>
                </c:pt>
                <c:pt idx="221">
                  <c:v>322</c:v>
                </c:pt>
                <c:pt idx="222">
                  <c:v>323</c:v>
                </c:pt>
                <c:pt idx="223">
                  <c:v>324</c:v>
                </c:pt>
                <c:pt idx="224">
                  <c:v>325</c:v>
                </c:pt>
                <c:pt idx="225">
                  <c:v>326</c:v>
                </c:pt>
                <c:pt idx="226">
                  <c:v>327</c:v>
                </c:pt>
                <c:pt idx="227">
                  <c:v>328</c:v>
                </c:pt>
                <c:pt idx="228">
                  <c:v>329</c:v>
                </c:pt>
                <c:pt idx="229">
                  <c:v>330</c:v>
                </c:pt>
                <c:pt idx="230">
                  <c:v>331</c:v>
                </c:pt>
                <c:pt idx="231">
                  <c:v>332</c:v>
                </c:pt>
                <c:pt idx="232">
                  <c:v>333</c:v>
                </c:pt>
                <c:pt idx="233">
                  <c:v>334</c:v>
                </c:pt>
                <c:pt idx="234">
                  <c:v>335</c:v>
                </c:pt>
                <c:pt idx="235">
                  <c:v>336</c:v>
                </c:pt>
                <c:pt idx="236">
                  <c:v>337</c:v>
                </c:pt>
                <c:pt idx="237">
                  <c:v>338</c:v>
                </c:pt>
                <c:pt idx="238">
                  <c:v>339</c:v>
                </c:pt>
                <c:pt idx="239">
                  <c:v>340</c:v>
                </c:pt>
                <c:pt idx="240">
                  <c:v>341</c:v>
                </c:pt>
                <c:pt idx="241">
                  <c:v>342</c:v>
                </c:pt>
                <c:pt idx="242">
                  <c:v>343</c:v>
                </c:pt>
                <c:pt idx="243">
                  <c:v>344</c:v>
                </c:pt>
                <c:pt idx="244">
                  <c:v>345</c:v>
                </c:pt>
                <c:pt idx="245">
                  <c:v>346</c:v>
                </c:pt>
                <c:pt idx="246">
                  <c:v>347</c:v>
                </c:pt>
                <c:pt idx="247">
                  <c:v>348</c:v>
                </c:pt>
                <c:pt idx="248">
                  <c:v>349</c:v>
                </c:pt>
                <c:pt idx="249">
                  <c:v>350</c:v>
                </c:pt>
                <c:pt idx="250">
                  <c:v>351</c:v>
                </c:pt>
                <c:pt idx="251">
                  <c:v>352</c:v>
                </c:pt>
                <c:pt idx="252">
                  <c:v>353</c:v>
                </c:pt>
                <c:pt idx="253">
                  <c:v>354</c:v>
                </c:pt>
                <c:pt idx="254">
                  <c:v>355</c:v>
                </c:pt>
                <c:pt idx="255">
                  <c:v>356</c:v>
                </c:pt>
                <c:pt idx="256">
                  <c:v>357</c:v>
                </c:pt>
                <c:pt idx="257">
                  <c:v>358</c:v>
                </c:pt>
                <c:pt idx="258">
                  <c:v>359</c:v>
                </c:pt>
                <c:pt idx="259">
                  <c:v>360</c:v>
                </c:pt>
                <c:pt idx="260">
                  <c:v>361</c:v>
                </c:pt>
                <c:pt idx="261">
                  <c:v>362</c:v>
                </c:pt>
                <c:pt idx="262">
                  <c:v>363</c:v>
                </c:pt>
                <c:pt idx="263">
                  <c:v>364</c:v>
                </c:pt>
                <c:pt idx="264">
                  <c:v>365</c:v>
                </c:pt>
                <c:pt idx="265">
                  <c:v>366</c:v>
                </c:pt>
                <c:pt idx="266">
                  <c:v>367</c:v>
                </c:pt>
                <c:pt idx="267">
                  <c:v>368</c:v>
                </c:pt>
                <c:pt idx="268">
                  <c:v>369</c:v>
                </c:pt>
                <c:pt idx="269">
                  <c:v>370</c:v>
                </c:pt>
                <c:pt idx="270">
                  <c:v>371</c:v>
                </c:pt>
                <c:pt idx="271">
                  <c:v>372</c:v>
                </c:pt>
                <c:pt idx="272">
                  <c:v>373</c:v>
                </c:pt>
                <c:pt idx="273">
                  <c:v>374</c:v>
                </c:pt>
                <c:pt idx="274">
                  <c:v>375</c:v>
                </c:pt>
                <c:pt idx="275">
                  <c:v>376</c:v>
                </c:pt>
                <c:pt idx="276">
                  <c:v>377</c:v>
                </c:pt>
                <c:pt idx="277">
                  <c:v>378</c:v>
                </c:pt>
                <c:pt idx="278">
                  <c:v>379</c:v>
                </c:pt>
                <c:pt idx="279">
                  <c:v>380</c:v>
                </c:pt>
                <c:pt idx="280">
                  <c:v>381</c:v>
                </c:pt>
                <c:pt idx="281">
                  <c:v>382</c:v>
                </c:pt>
                <c:pt idx="282">
                  <c:v>383</c:v>
                </c:pt>
                <c:pt idx="283">
                  <c:v>384</c:v>
                </c:pt>
                <c:pt idx="284">
                  <c:v>385</c:v>
                </c:pt>
                <c:pt idx="285">
                  <c:v>386</c:v>
                </c:pt>
                <c:pt idx="286">
                  <c:v>387</c:v>
                </c:pt>
                <c:pt idx="287">
                  <c:v>388</c:v>
                </c:pt>
                <c:pt idx="288">
                  <c:v>389</c:v>
                </c:pt>
                <c:pt idx="289">
                  <c:v>390</c:v>
                </c:pt>
                <c:pt idx="290">
                  <c:v>391</c:v>
                </c:pt>
                <c:pt idx="291">
                  <c:v>392</c:v>
                </c:pt>
                <c:pt idx="292">
                  <c:v>393</c:v>
                </c:pt>
                <c:pt idx="293">
                  <c:v>394</c:v>
                </c:pt>
                <c:pt idx="294">
                  <c:v>395</c:v>
                </c:pt>
                <c:pt idx="295">
                  <c:v>396</c:v>
                </c:pt>
                <c:pt idx="296">
                  <c:v>397</c:v>
                </c:pt>
                <c:pt idx="297">
                  <c:v>398</c:v>
                </c:pt>
                <c:pt idx="298">
                  <c:v>399</c:v>
                </c:pt>
                <c:pt idx="299">
                  <c:v>400</c:v>
                </c:pt>
                <c:pt idx="300">
                  <c:v>401</c:v>
                </c:pt>
                <c:pt idx="301">
                  <c:v>402</c:v>
                </c:pt>
                <c:pt idx="302">
                  <c:v>403</c:v>
                </c:pt>
                <c:pt idx="303">
                  <c:v>404</c:v>
                </c:pt>
                <c:pt idx="304">
                  <c:v>405</c:v>
                </c:pt>
                <c:pt idx="305">
                  <c:v>406</c:v>
                </c:pt>
                <c:pt idx="306">
                  <c:v>407</c:v>
                </c:pt>
                <c:pt idx="307">
                  <c:v>408</c:v>
                </c:pt>
                <c:pt idx="308">
                  <c:v>409</c:v>
                </c:pt>
                <c:pt idx="309">
                  <c:v>410</c:v>
                </c:pt>
                <c:pt idx="310">
                  <c:v>411</c:v>
                </c:pt>
                <c:pt idx="311">
                  <c:v>412</c:v>
                </c:pt>
                <c:pt idx="312">
                  <c:v>413</c:v>
                </c:pt>
                <c:pt idx="313">
                  <c:v>414</c:v>
                </c:pt>
                <c:pt idx="314">
                  <c:v>415</c:v>
                </c:pt>
                <c:pt idx="315">
                  <c:v>416</c:v>
                </c:pt>
                <c:pt idx="316">
                  <c:v>417</c:v>
                </c:pt>
                <c:pt idx="317">
                  <c:v>418</c:v>
                </c:pt>
                <c:pt idx="318">
                  <c:v>419</c:v>
                </c:pt>
                <c:pt idx="319">
                  <c:v>420</c:v>
                </c:pt>
                <c:pt idx="320">
                  <c:v>421</c:v>
                </c:pt>
                <c:pt idx="321">
                  <c:v>422</c:v>
                </c:pt>
                <c:pt idx="322">
                  <c:v>423</c:v>
                </c:pt>
                <c:pt idx="323">
                  <c:v>424</c:v>
                </c:pt>
                <c:pt idx="324">
                  <c:v>425</c:v>
                </c:pt>
                <c:pt idx="325">
                  <c:v>426</c:v>
                </c:pt>
                <c:pt idx="326">
                  <c:v>427</c:v>
                </c:pt>
                <c:pt idx="327">
                  <c:v>428</c:v>
                </c:pt>
                <c:pt idx="328">
                  <c:v>429</c:v>
                </c:pt>
                <c:pt idx="329">
                  <c:v>430</c:v>
                </c:pt>
                <c:pt idx="330">
                  <c:v>431</c:v>
                </c:pt>
                <c:pt idx="331">
                  <c:v>432</c:v>
                </c:pt>
                <c:pt idx="332">
                  <c:v>433</c:v>
                </c:pt>
                <c:pt idx="333">
                  <c:v>434</c:v>
                </c:pt>
                <c:pt idx="334">
                  <c:v>435</c:v>
                </c:pt>
                <c:pt idx="335">
                  <c:v>436</c:v>
                </c:pt>
                <c:pt idx="336">
                  <c:v>437</c:v>
                </c:pt>
                <c:pt idx="337">
                  <c:v>438</c:v>
                </c:pt>
                <c:pt idx="338">
                  <c:v>439</c:v>
                </c:pt>
                <c:pt idx="339">
                  <c:v>440</c:v>
                </c:pt>
                <c:pt idx="340">
                  <c:v>441</c:v>
                </c:pt>
                <c:pt idx="341">
                  <c:v>442</c:v>
                </c:pt>
                <c:pt idx="342">
                  <c:v>443</c:v>
                </c:pt>
                <c:pt idx="343">
                  <c:v>444</c:v>
                </c:pt>
                <c:pt idx="344">
                  <c:v>445</c:v>
                </c:pt>
                <c:pt idx="345">
                  <c:v>446</c:v>
                </c:pt>
                <c:pt idx="346">
                  <c:v>447</c:v>
                </c:pt>
                <c:pt idx="347">
                  <c:v>448</c:v>
                </c:pt>
                <c:pt idx="348">
                  <c:v>449</c:v>
                </c:pt>
                <c:pt idx="349">
                  <c:v>450</c:v>
                </c:pt>
                <c:pt idx="350">
                  <c:v>451</c:v>
                </c:pt>
                <c:pt idx="351">
                  <c:v>452</c:v>
                </c:pt>
                <c:pt idx="352">
                  <c:v>453</c:v>
                </c:pt>
                <c:pt idx="353">
                  <c:v>454</c:v>
                </c:pt>
                <c:pt idx="354">
                  <c:v>455</c:v>
                </c:pt>
                <c:pt idx="355">
                  <c:v>456</c:v>
                </c:pt>
                <c:pt idx="356">
                  <c:v>457</c:v>
                </c:pt>
                <c:pt idx="357">
                  <c:v>458</c:v>
                </c:pt>
                <c:pt idx="358">
                  <c:v>459</c:v>
                </c:pt>
                <c:pt idx="359">
                  <c:v>460</c:v>
                </c:pt>
                <c:pt idx="360">
                  <c:v>461</c:v>
                </c:pt>
                <c:pt idx="361">
                  <c:v>462</c:v>
                </c:pt>
                <c:pt idx="362">
                  <c:v>463</c:v>
                </c:pt>
                <c:pt idx="363">
                  <c:v>464</c:v>
                </c:pt>
                <c:pt idx="364">
                  <c:v>465</c:v>
                </c:pt>
                <c:pt idx="365">
                  <c:v>466</c:v>
                </c:pt>
                <c:pt idx="366">
                  <c:v>467</c:v>
                </c:pt>
                <c:pt idx="367">
                  <c:v>468</c:v>
                </c:pt>
                <c:pt idx="368">
                  <c:v>469</c:v>
                </c:pt>
                <c:pt idx="369">
                  <c:v>470</c:v>
                </c:pt>
                <c:pt idx="370">
                  <c:v>471</c:v>
                </c:pt>
                <c:pt idx="371">
                  <c:v>472</c:v>
                </c:pt>
                <c:pt idx="372">
                  <c:v>473</c:v>
                </c:pt>
                <c:pt idx="373">
                  <c:v>474</c:v>
                </c:pt>
                <c:pt idx="374">
                  <c:v>475</c:v>
                </c:pt>
                <c:pt idx="375">
                  <c:v>476</c:v>
                </c:pt>
                <c:pt idx="376">
                  <c:v>477</c:v>
                </c:pt>
                <c:pt idx="377">
                  <c:v>478</c:v>
                </c:pt>
                <c:pt idx="378">
                  <c:v>479</c:v>
                </c:pt>
                <c:pt idx="379">
                  <c:v>480</c:v>
                </c:pt>
                <c:pt idx="380">
                  <c:v>481</c:v>
                </c:pt>
                <c:pt idx="381">
                  <c:v>482</c:v>
                </c:pt>
                <c:pt idx="382">
                  <c:v>483</c:v>
                </c:pt>
                <c:pt idx="383">
                  <c:v>484</c:v>
                </c:pt>
                <c:pt idx="384">
                  <c:v>485</c:v>
                </c:pt>
                <c:pt idx="385">
                  <c:v>486</c:v>
                </c:pt>
                <c:pt idx="386">
                  <c:v>487</c:v>
                </c:pt>
                <c:pt idx="387">
                  <c:v>488</c:v>
                </c:pt>
                <c:pt idx="388">
                  <c:v>489</c:v>
                </c:pt>
                <c:pt idx="389">
                  <c:v>490</c:v>
                </c:pt>
                <c:pt idx="390">
                  <c:v>491</c:v>
                </c:pt>
                <c:pt idx="391">
                  <c:v>492</c:v>
                </c:pt>
                <c:pt idx="392">
                  <c:v>493</c:v>
                </c:pt>
                <c:pt idx="393">
                  <c:v>494</c:v>
                </c:pt>
                <c:pt idx="394">
                  <c:v>495</c:v>
                </c:pt>
                <c:pt idx="395">
                  <c:v>496</c:v>
                </c:pt>
                <c:pt idx="396">
                  <c:v>497</c:v>
                </c:pt>
                <c:pt idx="397">
                  <c:v>498</c:v>
                </c:pt>
                <c:pt idx="398">
                  <c:v>499</c:v>
                </c:pt>
                <c:pt idx="399">
                  <c:v>500</c:v>
                </c:pt>
                <c:pt idx="400">
                  <c:v>501</c:v>
                </c:pt>
                <c:pt idx="401">
                  <c:v>502</c:v>
                </c:pt>
                <c:pt idx="402">
                  <c:v>503</c:v>
                </c:pt>
                <c:pt idx="403">
                  <c:v>504</c:v>
                </c:pt>
                <c:pt idx="404">
                  <c:v>505</c:v>
                </c:pt>
                <c:pt idx="405">
                  <c:v>506</c:v>
                </c:pt>
                <c:pt idx="406">
                  <c:v>507</c:v>
                </c:pt>
                <c:pt idx="407">
                  <c:v>508</c:v>
                </c:pt>
                <c:pt idx="408">
                  <c:v>509</c:v>
                </c:pt>
                <c:pt idx="409">
                  <c:v>510</c:v>
                </c:pt>
                <c:pt idx="410">
                  <c:v>511</c:v>
                </c:pt>
                <c:pt idx="411">
                  <c:v>512</c:v>
                </c:pt>
                <c:pt idx="412">
                  <c:v>513</c:v>
                </c:pt>
                <c:pt idx="413">
                  <c:v>514</c:v>
                </c:pt>
                <c:pt idx="414">
                  <c:v>515</c:v>
                </c:pt>
                <c:pt idx="415">
                  <c:v>516</c:v>
                </c:pt>
                <c:pt idx="416">
                  <c:v>517</c:v>
                </c:pt>
                <c:pt idx="417">
                  <c:v>518</c:v>
                </c:pt>
                <c:pt idx="418">
                  <c:v>519</c:v>
                </c:pt>
                <c:pt idx="419">
                  <c:v>520</c:v>
                </c:pt>
                <c:pt idx="420">
                  <c:v>521</c:v>
                </c:pt>
                <c:pt idx="421">
                  <c:v>522</c:v>
                </c:pt>
                <c:pt idx="422">
                  <c:v>523</c:v>
                </c:pt>
                <c:pt idx="423">
                  <c:v>524</c:v>
                </c:pt>
                <c:pt idx="424">
                  <c:v>525</c:v>
                </c:pt>
                <c:pt idx="425">
                  <c:v>526</c:v>
                </c:pt>
                <c:pt idx="426">
                  <c:v>527</c:v>
                </c:pt>
                <c:pt idx="427">
                  <c:v>528</c:v>
                </c:pt>
                <c:pt idx="428">
                  <c:v>529</c:v>
                </c:pt>
                <c:pt idx="429">
                  <c:v>530</c:v>
                </c:pt>
                <c:pt idx="430">
                  <c:v>531</c:v>
                </c:pt>
                <c:pt idx="431">
                  <c:v>532</c:v>
                </c:pt>
                <c:pt idx="432">
                  <c:v>533</c:v>
                </c:pt>
                <c:pt idx="433">
                  <c:v>534</c:v>
                </c:pt>
                <c:pt idx="434">
                  <c:v>535</c:v>
                </c:pt>
                <c:pt idx="435">
                  <c:v>536</c:v>
                </c:pt>
                <c:pt idx="436">
                  <c:v>537</c:v>
                </c:pt>
                <c:pt idx="437">
                  <c:v>538</c:v>
                </c:pt>
                <c:pt idx="438">
                  <c:v>539</c:v>
                </c:pt>
                <c:pt idx="439">
                  <c:v>540</c:v>
                </c:pt>
                <c:pt idx="440">
                  <c:v>541</c:v>
                </c:pt>
                <c:pt idx="441">
                  <c:v>542</c:v>
                </c:pt>
                <c:pt idx="442">
                  <c:v>543</c:v>
                </c:pt>
                <c:pt idx="443">
                  <c:v>544</c:v>
                </c:pt>
                <c:pt idx="444">
                  <c:v>545</c:v>
                </c:pt>
                <c:pt idx="445">
                  <c:v>546</c:v>
                </c:pt>
                <c:pt idx="446">
                  <c:v>547</c:v>
                </c:pt>
                <c:pt idx="447">
                  <c:v>548</c:v>
                </c:pt>
                <c:pt idx="448">
                  <c:v>549</c:v>
                </c:pt>
                <c:pt idx="449">
                  <c:v>550</c:v>
                </c:pt>
                <c:pt idx="450">
                  <c:v>551</c:v>
                </c:pt>
                <c:pt idx="451">
                  <c:v>552</c:v>
                </c:pt>
                <c:pt idx="452">
                  <c:v>553</c:v>
                </c:pt>
                <c:pt idx="453">
                  <c:v>554</c:v>
                </c:pt>
                <c:pt idx="454">
                  <c:v>555</c:v>
                </c:pt>
                <c:pt idx="455">
                  <c:v>556</c:v>
                </c:pt>
                <c:pt idx="456">
                  <c:v>557</c:v>
                </c:pt>
                <c:pt idx="457">
                  <c:v>558</c:v>
                </c:pt>
                <c:pt idx="458">
                  <c:v>559</c:v>
                </c:pt>
                <c:pt idx="459">
                  <c:v>560</c:v>
                </c:pt>
                <c:pt idx="460">
                  <c:v>561</c:v>
                </c:pt>
                <c:pt idx="461">
                  <c:v>562</c:v>
                </c:pt>
                <c:pt idx="462">
                  <c:v>563</c:v>
                </c:pt>
                <c:pt idx="463">
                  <c:v>564</c:v>
                </c:pt>
                <c:pt idx="464">
                  <c:v>565</c:v>
                </c:pt>
                <c:pt idx="465">
                  <c:v>566</c:v>
                </c:pt>
                <c:pt idx="466">
                  <c:v>567</c:v>
                </c:pt>
                <c:pt idx="467">
                  <c:v>568</c:v>
                </c:pt>
                <c:pt idx="468">
                  <c:v>569</c:v>
                </c:pt>
                <c:pt idx="469">
                  <c:v>570</c:v>
                </c:pt>
                <c:pt idx="470">
                  <c:v>571</c:v>
                </c:pt>
                <c:pt idx="471">
                  <c:v>572</c:v>
                </c:pt>
                <c:pt idx="472">
                  <c:v>573</c:v>
                </c:pt>
                <c:pt idx="473">
                  <c:v>574</c:v>
                </c:pt>
                <c:pt idx="474">
                  <c:v>575</c:v>
                </c:pt>
                <c:pt idx="475">
                  <c:v>576</c:v>
                </c:pt>
                <c:pt idx="476">
                  <c:v>577</c:v>
                </c:pt>
                <c:pt idx="477">
                  <c:v>578</c:v>
                </c:pt>
                <c:pt idx="478">
                  <c:v>579</c:v>
                </c:pt>
                <c:pt idx="479">
                  <c:v>580</c:v>
                </c:pt>
                <c:pt idx="480">
                  <c:v>581</c:v>
                </c:pt>
                <c:pt idx="481">
                  <c:v>582</c:v>
                </c:pt>
                <c:pt idx="482">
                  <c:v>583</c:v>
                </c:pt>
                <c:pt idx="483">
                  <c:v>584</c:v>
                </c:pt>
                <c:pt idx="484">
                  <c:v>585</c:v>
                </c:pt>
                <c:pt idx="485">
                  <c:v>586</c:v>
                </c:pt>
                <c:pt idx="486">
                  <c:v>587</c:v>
                </c:pt>
                <c:pt idx="487">
                  <c:v>588</c:v>
                </c:pt>
                <c:pt idx="488">
                  <c:v>589</c:v>
                </c:pt>
                <c:pt idx="489">
                  <c:v>590</c:v>
                </c:pt>
                <c:pt idx="490">
                  <c:v>591</c:v>
                </c:pt>
                <c:pt idx="491">
                  <c:v>592</c:v>
                </c:pt>
                <c:pt idx="492">
                  <c:v>593</c:v>
                </c:pt>
                <c:pt idx="493">
                  <c:v>594</c:v>
                </c:pt>
                <c:pt idx="494">
                  <c:v>595</c:v>
                </c:pt>
                <c:pt idx="495">
                  <c:v>596</c:v>
                </c:pt>
                <c:pt idx="496">
                  <c:v>597</c:v>
                </c:pt>
                <c:pt idx="497">
                  <c:v>598</c:v>
                </c:pt>
                <c:pt idx="498">
                  <c:v>599</c:v>
                </c:pt>
                <c:pt idx="499">
                  <c:v>600</c:v>
                </c:pt>
                <c:pt idx="500">
                  <c:v>601</c:v>
                </c:pt>
                <c:pt idx="501">
                  <c:v>602</c:v>
                </c:pt>
                <c:pt idx="502">
                  <c:v>603</c:v>
                </c:pt>
                <c:pt idx="503">
                  <c:v>604</c:v>
                </c:pt>
                <c:pt idx="504">
                  <c:v>605</c:v>
                </c:pt>
                <c:pt idx="505">
                  <c:v>606</c:v>
                </c:pt>
                <c:pt idx="506">
                  <c:v>607</c:v>
                </c:pt>
                <c:pt idx="507">
                  <c:v>608</c:v>
                </c:pt>
                <c:pt idx="508">
                  <c:v>609</c:v>
                </c:pt>
                <c:pt idx="509">
                  <c:v>610</c:v>
                </c:pt>
                <c:pt idx="510">
                  <c:v>611</c:v>
                </c:pt>
                <c:pt idx="511">
                  <c:v>612</c:v>
                </c:pt>
                <c:pt idx="512">
                  <c:v>613</c:v>
                </c:pt>
                <c:pt idx="513">
                  <c:v>614</c:v>
                </c:pt>
                <c:pt idx="514">
                  <c:v>615</c:v>
                </c:pt>
                <c:pt idx="515">
                  <c:v>616</c:v>
                </c:pt>
                <c:pt idx="516">
                  <c:v>617</c:v>
                </c:pt>
                <c:pt idx="517">
                  <c:v>618</c:v>
                </c:pt>
                <c:pt idx="518">
                  <c:v>619</c:v>
                </c:pt>
                <c:pt idx="519">
                  <c:v>620</c:v>
                </c:pt>
                <c:pt idx="520">
                  <c:v>621</c:v>
                </c:pt>
                <c:pt idx="521">
                  <c:v>622</c:v>
                </c:pt>
                <c:pt idx="522">
                  <c:v>623</c:v>
                </c:pt>
                <c:pt idx="523">
                  <c:v>624</c:v>
                </c:pt>
                <c:pt idx="524">
                  <c:v>625</c:v>
                </c:pt>
                <c:pt idx="525">
                  <c:v>626</c:v>
                </c:pt>
                <c:pt idx="526">
                  <c:v>627</c:v>
                </c:pt>
                <c:pt idx="527">
                  <c:v>628</c:v>
                </c:pt>
                <c:pt idx="528">
                  <c:v>629</c:v>
                </c:pt>
                <c:pt idx="529">
                  <c:v>630</c:v>
                </c:pt>
                <c:pt idx="530">
                  <c:v>631</c:v>
                </c:pt>
                <c:pt idx="531">
                  <c:v>632</c:v>
                </c:pt>
                <c:pt idx="532">
                  <c:v>633</c:v>
                </c:pt>
                <c:pt idx="533">
                  <c:v>634</c:v>
                </c:pt>
                <c:pt idx="534">
                  <c:v>635</c:v>
                </c:pt>
                <c:pt idx="535">
                  <c:v>636</c:v>
                </c:pt>
                <c:pt idx="536">
                  <c:v>637</c:v>
                </c:pt>
                <c:pt idx="537">
                  <c:v>638</c:v>
                </c:pt>
                <c:pt idx="538">
                  <c:v>639</c:v>
                </c:pt>
                <c:pt idx="539">
                  <c:v>640</c:v>
                </c:pt>
                <c:pt idx="540">
                  <c:v>641</c:v>
                </c:pt>
                <c:pt idx="541">
                  <c:v>642</c:v>
                </c:pt>
                <c:pt idx="542">
                  <c:v>643</c:v>
                </c:pt>
                <c:pt idx="543">
                  <c:v>644</c:v>
                </c:pt>
                <c:pt idx="544">
                  <c:v>645</c:v>
                </c:pt>
                <c:pt idx="545">
                  <c:v>646</c:v>
                </c:pt>
                <c:pt idx="546">
                  <c:v>647</c:v>
                </c:pt>
                <c:pt idx="547">
                  <c:v>648</c:v>
                </c:pt>
                <c:pt idx="548">
                  <c:v>649</c:v>
                </c:pt>
                <c:pt idx="549">
                  <c:v>650</c:v>
                </c:pt>
                <c:pt idx="550">
                  <c:v>651</c:v>
                </c:pt>
                <c:pt idx="551">
                  <c:v>652</c:v>
                </c:pt>
                <c:pt idx="552">
                  <c:v>653</c:v>
                </c:pt>
                <c:pt idx="553">
                  <c:v>654</c:v>
                </c:pt>
                <c:pt idx="554">
                  <c:v>655</c:v>
                </c:pt>
                <c:pt idx="555">
                  <c:v>656</c:v>
                </c:pt>
                <c:pt idx="556">
                  <c:v>657</c:v>
                </c:pt>
                <c:pt idx="557">
                  <c:v>658</c:v>
                </c:pt>
                <c:pt idx="558">
                  <c:v>659</c:v>
                </c:pt>
                <c:pt idx="559">
                  <c:v>660</c:v>
                </c:pt>
                <c:pt idx="560">
                  <c:v>661</c:v>
                </c:pt>
                <c:pt idx="561">
                  <c:v>662</c:v>
                </c:pt>
                <c:pt idx="562">
                  <c:v>663</c:v>
                </c:pt>
                <c:pt idx="563">
                  <c:v>664</c:v>
                </c:pt>
                <c:pt idx="564">
                  <c:v>665</c:v>
                </c:pt>
                <c:pt idx="565">
                  <c:v>666</c:v>
                </c:pt>
                <c:pt idx="566">
                  <c:v>667</c:v>
                </c:pt>
                <c:pt idx="567">
                  <c:v>668</c:v>
                </c:pt>
                <c:pt idx="568">
                  <c:v>669</c:v>
                </c:pt>
                <c:pt idx="569">
                  <c:v>670</c:v>
                </c:pt>
                <c:pt idx="570">
                  <c:v>671</c:v>
                </c:pt>
                <c:pt idx="571">
                  <c:v>672</c:v>
                </c:pt>
                <c:pt idx="572">
                  <c:v>673</c:v>
                </c:pt>
                <c:pt idx="573">
                  <c:v>674</c:v>
                </c:pt>
                <c:pt idx="574">
                  <c:v>675</c:v>
                </c:pt>
                <c:pt idx="575">
                  <c:v>676</c:v>
                </c:pt>
                <c:pt idx="576">
                  <c:v>677</c:v>
                </c:pt>
                <c:pt idx="577">
                  <c:v>678</c:v>
                </c:pt>
                <c:pt idx="578">
                  <c:v>679</c:v>
                </c:pt>
                <c:pt idx="579">
                  <c:v>680</c:v>
                </c:pt>
                <c:pt idx="580">
                  <c:v>681</c:v>
                </c:pt>
                <c:pt idx="581">
                  <c:v>682</c:v>
                </c:pt>
                <c:pt idx="582">
                  <c:v>683</c:v>
                </c:pt>
                <c:pt idx="583">
                  <c:v>684</c:v>
                </c:pt>
                <c:pt idx="584">
                  <c:v>685</c:v>
                </c:pt>
                <c:pt idx="585">
                  <c:v>686</c:v>
                </c:pt>
                <c:pt idx="586">
                  <c:v>687</c:v>
                </c:pt>
                <c:pt idx="587">
                  <c:v>688</c:v>
                </c:pt>
                <c:pt idx="588">
                  <c:v>689</c:v>
                </c:pt>
                <c:pt idx="589">
                  <c:v>690</c:v>
                </c:pt>
                <c:pt idx="590">
                  <c:v>691</c:v>
                </c:pt>
                <c:pt idx="591">
                  <c:v>692</c:v>
                </c:pt>
                <c:pt idx="592">
                  <c:v>693</c:v>
                </c:pt>
                <c:pt idx="593">
                  <c:v>694</c:v>
                </c:pt>
                <c:pt idx="594">
                  <c:v>695</c:v>
                </c:pt>
                <c:pt idx="595">
                  <c:v>696</c:v>
                </c:pt>
                <c:pt idx="596">
                  <c:v>697</c:v>
                </c:pt>
                <c:pt idx="597">
                  <c:v>698</c:v>
                </c:pt>
                <c:pt idx="598">
                  <c:v>699</c:v>
                </c:pt>
                <c:pt idx="599">
                  <c:v>700</c:v>
                </c:pt>
                <c:pt idx="600">
                  <c:v>701</c:v>
                </c:pt>
                <c:pt idx="601">
                  <c:v>702</c:v>
                </c:pt>
                <c:pt idx="602">
                  <c:v>703</c:v>
                </c:pt>
                <c:pt idx="603">
                  <c:v>704</c:v>
                </c:pt>
                <c:pt idx="604">
                  <c:v>705</c:v>
                </c:pt>
                <c:pt idx="605">
                  <c:v>706</c:v>
                </c:pt>
                <c:pt idx="606">
                  <c:v>707</c:v>
                </c:pt>
                <c:pt idx="607">
                  <c:v>708</c:v>
                </c:pt>
                <c:pt idx="608">
                  <c:v>709</c:v>
                </c:pt>
                <c:pt idx="609">
                  <c:v>710</c:v>
                </c:pt>
                <c:pt idx="610">
                  <c:v>711</c:v>
                </c:pt>
                <c:pt idx="611">
                  <c:v>712</c:v>
                </c:pt>
                <c:pt idx="612">
                  <c:v>713</c:v>
                </c:pt>
                <c:pt idx="613">
                  <c:v>714</c:v>
                </c:pt>
                <c:pt idx="614">
                  <c:v>715</c:v>
                </c:pt>
                <c:pt idx="615">
                  <c:v>716</c:v>
                </c:pt>
                <c:pt idx="616">
                  <c:v>717</c:v>
                </c:pt>
                <c:pt idx="617">
                  <c:v>718</c:v>
                </c:pt>
                <c:pt idx="618">
                  <c:v>719</c:v>
                </c:pt>
                <c:pt idx="619">
                  <c:v>720</c:v>
                </c:pt>
                <c:pt idx="620">
                  <c:v>721</c:v>
                </c:pt>
                <c:pt idx="621">
                  <c:v>722</c:v>
                </c:pt>
                <c:pt idx="622">
                  <c:v>723</c:v>
                </c:pt>
                <c:pt idx="623">
                  <c:v>724</c:v>
                </c:pt>
                <c:pt idx="624">
                  <c:v>725</c:v>
                </c:pt>
                <c:pt idx="625">
                  <c:v>726</c:v>
                </c:pt>
                <c:pt idx="626">
                  <c:v>727</c:v>
                </c:pt>
                <c:pt idx="627">
                  <c:v>728</c:v>
                </c:pt>
                <c:pt idx="628">
                  <c:v>729</c:v>
                </c:pt>
                <c:pt idx="629">
                  <c:v>730</c:v>
                </c:pt>
                <c:pt idx="630">
                  <c:v>731</c:v>
                </c:pt>
                <c:pt idx="631">
                  <c:v>732</c:v>
                </c:pt>
                <c:pt idx="632">
                  <c:v>733</c:v>
                </c:pt>
                <c:pt idx="633">
                  <c:v>734</c:v>
                </c:pt>
                <c:pt idx="634">
                  <c:v>735</c:v>
                </c:pt>
                <c:pt idx="635">
                  <c:v>736</c:v>
                </c:pt>
                <c:pt idx="636">
                  <c:v>737</c:v>
                </c:pt>
                <c:pt idx="637">
                  <c:v>738</c:v>
                </c:pt>
                <c:pt idx="638">
                  <c:v>739</c:v>
                </c:pt>
                <c:pt idx="639">
                  <c:v>740</c:v>
                </c:pt>
                <c:pt idx="640">
                  <c:v>741</c:v>
                </c:pt>
                <c:pt idx="641">
                  <c:v>742</c:v>
                </c:pt>
                <c:pt idx="642">
                  <c:v>743</c:v>
                </c:pt>
                <c:pt idx="643">
                  <c:v>744</c:v>
                </c:pt>
                <c:pt idx="644">
                  <c:v>745</c:v>
                </c:pt>
                <c:pt idx="645">
                  <c:v>746</c:v>
                </c:pt>
                <c:pt idx="646">
                  <c:v>747</c:v>
                </c:pt>
                <c:pt idx="647">
                  <c:v>748</c:v>
                </c:pt>
                <c:pt idx="648">
                  <c:v>749</c:v>
                </c:pt>
                <c:pt idx="649">
                  <c:v>750</c:v>
                </c:pt>
                <c:pt idx="650">
                  <c:v>751</c:v>
                </c:pt>
                <c:pt idx="651">
                  <c:v>752</c:v>
                </c:pt>
                <c:pt idx="652">
                  <c:v>753</c:v>
                </c:pt>
                <c:pt idx="653">
                  <c:v>754</c:v>
                </c:pt>
                <c:pt idx="654">
                  <c:v>755</c:v>
                </c:pt>
                <c:pt idx="655">
                  <c:v>756</c:v>
                </c:pt>
                <c:pt idx="656">
                  <c:v>757</c:v>
                </c:pt>
                <c:pt idx="657">
                  <c:v>758</c:v>
                </c:pt>
                <c:pt idx="658">
                  <c:v>759</c:v>
                </c:pt>
                <c:pt idx="659">
                  <c:v>760</c:v>
                </c:pt>
                <c:pt idx="660">
                  <c:v>761</c:v>
                </c:pt>
                <c:pt idx="661">
                  <c:v>762</c:v>
                </c:pt>
                <c:pt idx="662">
                  <c:v>763</c:v>
                </c:pt>
                <c:pt idx="663">
                  <c:v>764</c:v>
                </c:pt>
                <c:pt idx="664">
                  <c:v>765</c:v>
                </c:pt>
                <c:pt idx="665">
                  <c:v>766</c:v>
                </c:pt>
                <c:pt idx="666">
                  <c:v>767</c:v>
                </c:pt>
                <c:pt idx="667">
                  <c:v>768</c:v>
                </c:pt>
                <c:pt idx="668">
                  <c:v>769</c:v>
                </c:pt>
                <c:pt idx="669">
                  <c:v>770</c:v>
                </c:pt>
                <c:pt idx="670">
                  <c:v>771</c:v>
                </c:pt>
                <c:pt idx="671">
                  <c:v>772</c:v>
                </c:pt>
                <c:pt idx="672">
                  <c:v>773</c:v>
                </c:pt>
                <c:pt idx="673">
                  <c:v>774</c:v>
                </c:pt>
                <c:pt idx="674">
                  <c:v>775</c:v>
                </c:pt>
                <c:pt idx="675">
                  <c:v>776</c:v>
                </c:pt>
                <c:pt idx="676">
                  <c:v>777</c:v>
                </c:pt>
                <c:pt idx="677">
                  <c:v>778</c:v>
                </c:pt>
                <c:pt idx="678">
                  <c:v>779</c:v>
                </c:pt>
                <c:pt idx="679">
                  <c:v>780</c:v>
                </c:pt>
                <c:pt idx="680">
                  <c:v>781</c:v>
                </c:pt>
                <c:pt idx="681">
                  <c:v>782</c:v>
                </c:pt>
                <c:pt idx="682">
                  <c:v>783</c:v>
                </c:pt>
                <c:pt idx="683">
                  <c:v>784</c:v>
                </c:pt>
                <c:pt idx="684">
                  <c:v>785</c:v>
                </c:pt>
                <c:pt idx="685">
                  <c:v>786</c:v>
                </c:pt>
                <c:pt idx="686">
                  <c:v>787</c:v>
                </c:pt>
                <c:pt idx="687">
                  <c:v>788</c:v>
                </c:pt>
                <c:pt idx="688">
                  <c:v>789</c:v>
                </c:pt>
                <c:pt idx="689">
                  <c:v>790</c:v>
                </c:pt>
                <c:pt idx="690">
                  <c:v>791</c:v>
                </c:pt>
                <c:pt idx="691">
                  <c:v>792</c:v>
                </c:pt>
                <c:pt idx="692">
                  <c:v>793</c:v>
                </c:pt>
                <c:pt idx="693">
                  <c:v>794</c:v>
                </c:pt>
                <c:pt idx="694">
                  <c:v>795</c:v>
                </c:pt>
                <c:pt idx="695">
                  <c:v>796</c:v>
                </c:pt>
                <c:pt idx="696">
                  <c:v>797</c:v>
                </c:pt>
                <c:pt idx="697">
                  <c:v>798</c:v>
                </c:pt>
                <c:pt idx="698">
                  <c:v>799</c:v>
                </c:pt>
                <c:pt idx="699">
                  <c:v>800</c:v>
                </c:pt>
                <c:pt idx="700">
                  <c:v>801</c:v>
                </c:pt>
                <c:pt idx="701">
                  <c:v>802</c:v>
                </c:pt>
                <c:pt idx="702">
                  <c:v>803</c:v>
                </c:pt>
                <c:pt idx="703">
                  <c:v>804</c:v>
                </c:pt>
                <c:pt idx="704">
                  <c:v>805</c:v>
                </c:pt>
                <c:pt idx="705">
                  <c:v>806</c:v>
                </c:pt>
                <c:pt idx="706">
                  <c:v>807</c:v>
                </c:pt>
                <c:pt idx="707">
                  <c:v>808</c:v>
                </c:pt>
                <c:pt idx="708">
                  <c:v>809</c:v>
                </c:pt>
                <c:pt idx="709">
                  <c:v>810</c:v>
                </c:pt>
                <c:pt idx="710">
                  <c:v>811</c:v>
                </c:pt>
                <c:pt idx="711">
                  <c:v>812</c:v>
                </c:pt>
                <c:pt idx="712">
                  <c:v>813</c:v>
                </c:pt>
                <c:pt idx="713">
                  <c:v>814</c:v>
                </c:pt>
                <c:pt idx="714">
                  <c:v>815</c:v>
                </c:pt>
                <c:pt idx="715">
                  <c:v>816</c:v>
                </c:pt>
                <c:pt idx="716">
                  <c:v>817</c:v>
                </c:pt>
                <c:pt idx="717">
                  <c:v>818</c:v>
                </c:pt>
                <c:pt idx="718">
                  <c:v>819</c:v>
                </c:pt>
                <c:pt idx="719">
                  <c:v>820</c:v>
                </c:pt>
                <c:pt idx="720">
                  <c:v>821</c:v>
                </c:pt>
                <c:pt idx="721">
                  <c:v>822</c:v>
                </c:pt>
                <c:pt idx="722">
                  <c:v>823</c:v>
                </c:pt>
                <c:pt idx="723">
                  <c:v>824</c:v>
                </c:pt>
                <c:pt idx="724">
                  <c:v>825</c:v>
                </c:pt>
                <c:pt idx="725">
                  <c:v>826</c:v>
                </c:pt>
                <c:pt idx="726">
                  <c:v>827</c:v>
                </c:pt>
                <c:pt idx="727">
                  <c:v>828</c:v>
                </c:pt>
                <c:pt idx="728">
                  <c:v>829</c:v>
                </c:pt>
                <c:pt idx="729">
                  <c:v>830</c:v>
                </c:pt>
                <c:pt idx="730">
                  <c:v>831</c:v>
                </c:pt>
                <c:pt idx="731">
                  <c:v>832</c:v>
                </c:pt>
                <c:pt idx="732">
                  <c:v>833</c:v>
                </c:pt>
                <c:pt idx="733">
                  <c:v>834</c:v>
                </c:pt>
                <c:pt idx="734">
                  <c:v>835</c:v>
                </c:pt>
                <c:pt idx="735">
                  <c:v>836</c:v>
                </c:pt>
                <c:pt idx="736">
                  <c:v>837</c:v>
                </c:pt>
                <c:pt idx="737">
                  <c:v>838</c:v>
                </c:pt>
                <c:pt idx="738">
                  <c:v>839</c:v>
                </c:pt>
                <c:pt idx="739">
                  <c:v>840</c:v>
                </c:pt>
                <c:pt idx="740">
                  <c:v>841</c:v>
                </c:pt>
                <c:pt idx="741">
                  <c:v>842</c:v>
                </c:pt>
                <c:pt idx="742">
                  <c:v>843</c:v>
                </c:pt>
                <c:pt idx="743">
                  <c:v>844</c:v>
                </c:pt>
                <c:pt idx="744">
                  <c:v>845</c:v>
                </c:pt>
                <c:pt idx="745">
                  <c:v>846</c:v>
                </c:pt>
                <c:pt idx="746">
                  <c:v>847</c:v>
                </c:pt>
                <c:pt idx="747">
                  <c:v>848</c:v>
                </c:pt>
                <c:pt idx="748">
                  <c:v>849</c:v>
                </c:pt>
                <c:pt idx="749">
                  <c:v>850</c:v>
                </c:pt>
                <c:pt idx="750">
                  <c:v>851</c:v>
                </c:pt>
                <c:pt idx="751">
                  <c:v>852</c:v>
                </c:pt>
                <c:pt idx="752">
                  <c:v>853</c:v>
                </c:pt>
                <c:pt idx="753">
                  <c:v>854</c:v>
                </c:pt>
                <c:pt idx="754">
                  <c:v>855</c:v>
                </c:pt>
                <c:pt idx="755">
                  <c:v>856</c:v>
                </c:pt>
                <c:pt idx="756">
                  <c:v>857</c:v>
                </c:pt>
                <c:pt idx="757">
                  <c:v>858</c:v>
                </c:pt>
                <c:pt idx="758">
                  <c:v>859</c:v>
                </c:pt>
                <c:pt idx="759">
                  <c:v>860</c:v>
                </c:pt>
                <c:pt idx="760">
                  <c:v>861</c:v>
                </c:pt>
                <c:pt idx="761">
                  <c:v>862</c:v>
                </c:pt>
                <c:pt idx="762">
                  <c:v>863</c:v>
                </c:pt>
                <c:pt idx="763">
                  <c:v>864</c:v>
                </c:pt>
                <c:pt idx="764">
                  <c:v>865</c:v>
                </c:pt>
                <c:pt idx="765">
                  <c:v>866</c:v>
                </c:pt>
                <c:pt idx="766">
                  <c:v>867</c:v>
                </c:pt>
                <c:pt idx="767">
                  <c:v>868</c:v>
                </c:pt>
                <c:pt idx="768">
                  <c:v>869</c:v>
                </c:pt>
                <c:pt idx="769">
                  <c:v>870</c:v>
                </c:pt>
                <c:pt idx="770">
                  <c:v>871</c:v>
                </c:pt>
                <c:pt idx="771">
                  <c:v>872</c:v>
                </c:pt>
                <c:pt idx="772">
                  <c:v>873</c:v>
                </c:pt>
                <c:pt idx="773">
                  <c:v>874</c:v>
                </c:pt>
                <c:pt idx="774">
                  <c:v>875</c:v>
                </c:pt>
                <c:pt idx="775">
                  <c:v>876</c:v>
                </c:pt>
                <c:pt idx="776">
                  <c:v>877</c:v>
                </c:pt>
                <c:pt idx="777">
                  <c:v>878</c:v>
                </c:pt>
                <c:pt idx="778">
                  <c:v>879</c:v>
                </c:pt>
                <c:pt idx="779">
                  <c:v>880</c:v>
                </c:pt>
                <c:pt idx="780">
                  <c:v>881</c:v>
                </c:pt>
                <c:pt idx="781">
                  <c:v>882</c:v>
                </c:pt>
                <c:pt idx="782">
                  <c:v>883</c:v>
                </c:pt>
                <c:pt idx="783">
                  <c:v>884</c:v>
                </c:pt>
                <c:pt idx="784">
                  <c:v>885</c:v>
                </c:pt>
                <c:pt idx="785">
                  <c:v>886</c:v>
                </c:pt>
                <c:pt idx="786">
                  <c:v>887</c:v>
                </c:pt>
                <c:pt idx="787">
                  <c:v>888</c:v>
                </c:pt>
                <c:pt idx="788">
                  <c:v>889</c:v>
                </c:pt>
                <c:pt idx="789">
                  <c:v>890</c:v>
                </c:pt>
                <c:pt idx="790">
                  <c:v>891</c:v>
                </c:pt>
                <c:pt idx="791">
                  <c:v>892</c:v>
                </c:pt>
                <c:pt idx="792">
                  <c:v>893</c:v>
                </c:pt>
                <c:pt idx="793">
                  <c:v>894</c:v>
                </c:pt>
                <c:pt idx="794">
                  <c:v>895</c:v>
                </c:pt>
                <c:pt idx="795">
                  <c:v>896</c:v>
                </c:pt>
                <c:pt idx="796">
                  <c:v>897</c:v>
                </c:pt>
                <c:pt idx="797">
                  <c:v>898</c:v>
                </c:pt>
                <c:pt idx="798">
                  <c:v>899</c:v>
                </c:pt>
                <c:pt idx="799">
                  <c:v>900</c:v>
                </c:pt>
                <c:pt idx="800">
                  <c:v>901</c:v>
                </c:pt>
                <c:pt idx="801">
                  <c:v>902</c:v>
                </c:pt>
                <c:pt idx="802">
                  <c:v>903</c:v>
                </c:pt>
                <c:pt idx="803">
                  <c:v>904</c:v>
                </c:pt>
                <c:pt idx="804">
                  <c:v>905</c:v>
                </c:pt>
                <c:pt idx="805">
                  <c:v>906</c:v>
                </c:pt>
                <c:pt idx="806">
                  <c:v>907</c:v>
                </c:pt>
                <c:pt idx="807">
                  <c:v>908</c:v>
                </c:pt>
                <c:pt idx="808">
                  <c:v>909</c:v>
                </c:pt>
                <c:pt idx="809">
                  <c:v>910</c:v>
                </c:pt>
                <c:pt idx="810">
                  <c:v>911</c:v>
                </c:pt>
                <c:pt idx="811">
                  <c:v>912</c:v>
                </c:pt>
                <c:pt idx="812">
                  <c:v>913</c:v>
                </c:pt>
                <c:pt idx="813">
                  <c:v>914</c:v>
                </c:pt>
                <c:pt idx="814">
                  <c:v>915</c:v>
                </c:pt>
                <c:pt idx="815">
                  <c:v>916</c:v>
                </c:pt>
                <c:pt idx="816">
                  <c:v>917</c:v>
                </c:pt>
                <c:pt idx="817">
                  <c:v>918</c:v>
                </c:pt>
                <c:pt idx="818">
                  <c:v>919</c:v>
                </c:pt>
                <c:pt idx="819">
                  <c:v>920</c:v>
                </c:pt>
                <c:pt idx="820">
                  <c:v>921</c:v>
                </c:pt>
                <c:pt idx="821">
                  <c:v>922</c:v>
                </c:pt>
                <c:pt idx="822">
                  <c:v>923</c:v>
                </c:pt>
                <c:pt idx="823">
                  <c:v>924</c:v>
                </c:pt>
                <c:pt idx="824">
                  <c:v>925</c:v>
                </c:pt>
                <c:pt idx="825">
                  <c:v>926</c:v>
                </c:pt>
                <c:pt idx="826">
                  <c:v>927</c:v>
                </c:pt>
                <c:pt idx="827">
                  <c:v>928</c:v>
                </c:pt>
                <c:pt idx="828">
                  <c:v>929</c:v>
                </c:pt>
                <c:pt idx="829">
                  <c:v>930</c:v>
                </c:pt>
                <c:pt idx="830">
                  <c:v>931</c:v>
                </c:pt>
                <c:pt idx="831">
                  <c:v>932</c:v>
                </c:pt>
                <c:pt idx="832">
                  <c:v>933</c:v>
                </c:pt>
                <c:pt idx="833">
                  <c:v>934</c:v>
                </c:pt>
                <c:pt idx="834">
                  <c:v>935</c:v>
                </c:pt>
                <c:pt idx="835">
                  <c:v>936</c:v>
                </c:pt>
                <c:pt idx="836">
                  <c:v>937</c:v>
                </c:pt>
                <c:pt idx="837">
                  <c:v>938</c:v>
                </c:pt>
                <c:pt idx="838">
                  <c:v>939</c:v>
                </c:pt>
                <c:pt idx="839">
                  <c:v>940</c:v>
                </c:pt>
                <c:pt idx="840">
                  <c:v>941</c:v>
                </c:pt>
                <c:pt idx="841">
                  <c:v>942</c:v>
                </c:pt>
                <c:pt idx="842">
                  <c:v>943</c:v>
                </c:pt>
                <c:pt idx="843">
                  <c:v>944</c:v>
                </c:pt>
                <c:pt idx="844">
                  <c:v>945</c:v>
                </c:pt>
                <c:pt idx="845">
                  <c:v>946</c:v>
                </c:pt>
                <c:pt idx="846">
                  <c:v>947</c:v>
                </c:pt>
                <c:pt idx="847">
                  <c:v>948</c:v>
                </c:pt>
                <c:pt idx="848">
                  <c:v>949</c:v>
                </c:pt>
                <c:pt idx="849">
                  <c:v>950</c:v>
                </c:pt>
                <c:pt idx="850">
                  <c:v>951</c:v>
                </c:pt>
                <c:pt idx="851">
                  <c:v>952</c:v>
                </c:pt>
                <c:pt idx="852">
                  <c:v>953</c:v>
                </c:pt>
                <c:pt idx="853">
                  <c:v>954</c:v>
                </c:pt>
                <c:pt idx="854">
                  <c:v>955</c:v>
                </c:pt>
                <c:pt idx="855">
                  <c:v>956</c:v>
                </c:pt>
                <c:pt idx="856">
                  <c:v>957</c:v>
                </c:pt>
                <c:pt idx="857">
                  <c:v>958</c:v>
                </c:pt>
                <c:pt idx="858">
                  <c:v>959</c:v>
                </c:pt>
                <c:pt idx="859">
                  <c:v>960</c:v>
                </c:pt>
                <c:pt idx="860">
                  <c:v>961</c:v>
                </c:pt>
                <c:pt idx="861">
                  <c:v>962</c:v>
                </c:pt>
                <c:pt idx="862">
                  <c:v>963</c:v>
                </c:pt>
                <c:pt idx="863">
                  <c:v>964</c:v>
                </c:pt>
                <c:pt idx="864">
                  <c:v>965</c:v>
                </c:pt>
                <c:pt idx="865">
                  <c:v>966</c:v>
                </c:pt>
                <c:pt idx="866">
                  <c:v>967</c:v>
                </c:pt>
                <c:pt idx="867">
                  <c:v>968</c:v>
                </c:pt>
                <c:pt idx="868">
                  <c:v>969</c:v>
                </c:pt>
                <c:pt idx="869">
                  <c:v>970</c:v>
                </c:pt>
                <c:pt idx="870">
                  <c:v>971</c:v>
                </c:pt>
                <c:pt idx="871">
                  <c:v>972</c:v>
                </c:pt>
                <c:pt idx="872">
                  <c:v>973</c:v>
                </c:pt>
                <c:pt idx="873">
                  <c:v>974</c:v>
                </c:pt>
                <c:pt idx="874">
                  <c:v>975</c:v>
                </c:pt>
                <c:pt idx="875">
                  <c:v>976</c:v>
                </c:pt>
                <c:pt idx="876">
                  <c:v>977</c:v>
                </c:pt>
                <c:pt idx="877">
                  <c:v>978</c:v>
                </c:pt>
                <c:pt idx="878">
                  <c:v>979</c:v>
                </c:pt>
                <c:pt idx="879">
                  <c:v>980</c:v>
                </c:pt>
                <c:pt idx="880">
                  <c:v>981</c:v>
                </c:pt>
                <c:pt idx="881">
                  <c:v>982</c:v>
                </c:pt>
                <c:pt idx="882">
                  <c:v>983</c:v>
                </c:pt>
                <c:pt idx="883">
                  <c:v>984</c:v>
                </c:pt>
                <c:pt idx="884">
                  <c:v>985</c:v>
                </c:pt>
                <c:pt idx="885">
                  <c:v>986</c:v>
                </c:pt>
                <c:pt idx="886">
                  <c:v>987</c:v>
                </c:pt>
                <c:pt idx="887">
                  <c:v>988</c:v>
                </c:pt>
                <c:pt idx="888">
                  <c:v>989</c:v>
                </c:pt>
                <c:pt idx="889">
                  <c:v>990</c:v>
                </c:pt>
                <c:pt idx="890">
                  <c:v>991</c:v>
                </c:pt>
                <c:pt idx="891">
                  <c:v>992</c:v>
                </c:pt>
                <c:pt idx="892">
                  <c:v>993</c:v>
                </c:pt>
                <c:pt idx="893">
                  <c:v>994</c:v>
                </c:pt>
                <c:pt idx="894">
                  <c:v>995</c:v>
                </c:pt>
                <c:pt idx="895">
                  <c:v>996</c:v>
                </c:pt>
                <c:pt idx="896">
                  <c:v>997</c:v>
                </c:pt>
                <c:pt idx="897">
                  <c:v>998</c:v>
                </c:pt>
                <c:pt idx="898">
                  <c:v>999</c:v>
                </c:pt>
                <c:pt idx="899">
                  <c:v>1000</c:v>
                </c:pt>
                <c:pt idx="900">
                  <c:v>1001</c:v>
                </c:pt>
                <c:pt idx="901">
                  <c:v>1002</c:v>
                </c:pt>
                <c:pt idx="902">
                  <c:v>1003</c:v>
                </c:pt>
                <c:pt idx="903">
                  <c:v>1004</c:v>
                </c:pt>
                <c:pt idx="904">
                  <c:v>1005</c:v>
                </c:pt>
                <c:pt idx="905">
                  <c:v>1006</c:v>
                </c:pt>
                <c:pt idx="906">
                  <c:v>1007</c:v>
                </c:pt>
                <c:pt idx="907">
                  <c:v>1008</c:v>
                </c:pt>
                <c:pt idx="908">
                  <c:v>1009</c:v>
                </c:pt>
                <c:pt idx="909">
                  <c:v>1010</c:v>
                </c:pt>
                <c:pt idx="910">
                  <c:v>1011</c:v>
                </c:pt>
                <c:pt idx="911">
                  <c:v>1012</c:v>
                </c:pt>
                <c:pt idx="912">
                  <c:v>1013</c:v>
                </c:pt>
                <c:pt idx="913">
                  <c:v>1014</c:v>
                </c:pt>
                <c:pt idx="914">
                  <c:v>1015</c:v>
                </c:pt>
                <c:pt idx="915">
                  <c:v>1016</c:v>
                </c:pt>
                <c:pt idx="916">
                  <c:v>1017</c:v>
                </c:pt>
                <c:pt idx="917">
                  <c:v>1018</c:v>
                </c:pt>
                <c:pt idx="918">
                  <c:v>1019</c:v>
                </c:pt>
                <c:pt idx="919">
                  <c:v>1020</c:v>
                </c:pt>
                <c:pt idx="920">
                  <c:v>1021</c:v>
                </c:pt>
                <c:pt idx="921">
                  <c:v>1022</c:v>
                </c:pt>
                <c:pt idx="922">
                  <c:v>1023</c:v>
                </c:pt>
                <c:pt idx="923">
                  <c:v>1024</c:v>
                </c:pt>
                <c:pt idx="924">
                  <c:v>1025</c:v>
                </c:pt>
                <c:pt idx="925">
                  <c:v>1026</c:v>
                </c:pt>
                <c:pt idx="926">
                  <c:v>1027</c:v>
                </c:pt>
                <c:pt idx="927">
                  <c:v>1028</c:v>
                </c:pt>
                <c:pt idx="928">
                  <c:v>1029</c:v>
                </c:pt>
                <c:pt idx="929">
                  <c:v>1030</c:v>
                </c:pt>
                <c:pt idx="930">
                  <c:v>1031</c:v>
                </c:pt>
                <c:pt idx="931">
                  <c:v>1032</c:v>
                </c:pt>
                <c:pt idx="932">
                  <c:v>1033</c:v>
                </c:pt>
                <c:pt idx="933">
                  <c:v>1034</c:v>
                </c:pt>
                <c:pt idx="934">
                  <c:v>1035</c:v>
                </c:pt>
                <c:pt idx="935">
                  <c:v>1036</c:v>
                </c:pt>
                <c:pt idx="936">
                  <c:v>1037</c:v>
                </c:pt>
                <c:pt idx="937">
                  <c:v>1038</c:v>
                </c:pt>
                <c:pt idx="938">
                  <c:v>1039</c:v>
                </c:pt>
                <c:pt idx="939">
                  <c:v>1040</c:v>
                </c:pt>
                <c:pt idx="940">
                  <c:v>1041</c:v>
                </c:pt>
                <c:pt idx="941">
                  <c:v>1042</c:v>
                </c:pt>
                <c:pt idx="942">
                  <c:v>1043</c:v>
                </c:pt>
                <c:pt idx="943">
                  <c:v>1044</c:v>
                </c:pt>
                <c:pt idx="944">
                  <c:v>1045</c:v>
                </c:pt>
                <c:pt idx="945">
                  <c:v>1046</c:v>
                </c:pt>
                <c:pt idx="946">
                  <c:v>1047</c:v>
                </c:pt>
                <c:pt idx="947">
                  <c:v>1048</c:v>
                </c:pt>
                <c:pt idx="948">
                  <c:v>1049</c:v>
                </c:pt>
                <c:pt idx="949">
                  <c:v>1050</c:v>
                </c:pt>
                <c:pt idx="950">
                  <c:v>1051</c:v>
                </c:pt>
                <c:pt idx="951">
                  <c:v>1052</c:v>
                </c:pt>
                <c:pt idx="952">
                  <c:v>1053</c:v>
                </c:pt>
                <c:pt idx="953">
                  <c:v>1054</c:v>
                </c:pt>
                <c:pt idx="954">
                  <c:v>1055</c:v>
                </c:pt>
                <c:pt idx="955">
                  <c:v>1056</c:v>
                </c:pt>
                <c:pt idx="956">
                  <c:v>1057</c:v>
                </c:pt>
                <c:pt idx="957">
                  <c:v>1058</c:v>
                </c:pt>
                <c:pt idx="958">
                  <c:v>1059</c:v>
                </c:pt>
                <c:pt idx="959">
                  <c:v>1060</c:v>
                </c:pt>
                <c:pt idx="960">
                  <c:v>1061</c:v>
                </c:pt>
                <c:pt idx="961">
                  <c:v>1062</c:v>
                </c:pt>
                <c:pt idx="962">
                  <c:v>1063</c:v>
                </c:pt>
                <c:pt idx="963">
                  <c:v>1064</c:v>
                </c:pt>
                <c:pt idx="964">
                  <c:v>1065</c:v>
                </c:pt>
                <c:pt idx="965">
                  <c:v>1066</c:v>
                </c:pt>
                <c:pt idx="966">
                  <c:v>1067</c:v>
                </c:pt>
                <c:pt idx="967">
                  <c:v>1068</c:v>
                </c:pt>
                <c:pt idx="968">
                  <c:v>1069</c:v>
                </c:pt>
                <c:pt idx="969">
                  <c:v>1070</c:v>
                </c:pt>
                <c:pt idx="970">
                  <c:v>1071</c:v>
                </c:pt>
                <c:pt idx="971">
                  <c:v>1072</c:v>
                </c:pt>
                <c:pt idx="972">
                  <c:v>1073</c:v>
                </c:pt>
                <c:pt idx="973">
                  <c:v>1074</c:v>
                </c:pt>
                <c:pt idx="974">
                  <c:v>1075</c:v>
                </c:pt>
                <c:pt idx="975">
                  <c:v>1076</c:v>
                </c:pt>
                <c:pt idx="976">
                  <c:v>1077</c:v>
                </c:pt>
                <c:pt idx="977">
                  <c:v>1078</c:v>
                </c:pt>
                <c:pt idx="978">
                  <c:v>1079</c:v>
                </c:pt>
                <c:pt idx="979">
                  <c:v>1080</c:v>
                </c:pt>
                <c:pt idx="980">
                  <c:v>1081</c:v>
                </c:pt>
                <c:pt idx="981">
                  <c:v>1082</c:v>
                </c:pt>
                <c:pt idx="982">
                  <c:v>1083</c:v>
                </c:pt>
                <c:pt idx="983">
                  <c:v>1084</c:v>
                </c:pt>
                <c:pt idx="984">
                  <c:v>1085</c:v>
                </c:pt>
                <c:pt idx="985">
                  <c:v>1086</c:v>
                </c:pt>
                <c:pt idx="986">
                  <c:v>1087</c:v>
                </c:pt>
                <c:pt idx="987">
                  <c:v>1088</c:v>
                </c:pt>
                <c:pt idx="988">
                  <c:v>1089</c:v>
                </c:pt>
                <c:pt idx="989">
                  <c:v>1090</c:v>
                </c:pt>
                <c:pt idx="990">
                  <c:v>1091</c:v>
                </c:pt>
                <c:pt idx="991">
                  <c:v>1092</c:v>
                </c:pt>
                <c:pt idx="992">
                  <c:v>1093</c:v>
                </c:pt>
                <c:pt idx="993">
                  <c:v>1094</c:v>
                </c:pt>
                <c:pt idx="994">
                  <c:v>1095</c:v>
                </c:pt>
                <c:pt idx="995">
                  <c:v>1096</c:v>
                </c:pt>
                <c:pt idx="996">
                  <c:v>1097</c:v>
                </c:pt>
                <c:pt idx="997">
                  <c:v>1098</c:v>
                </c:pt>
                <c:pt idx="998">
                  <c:v>1099</c:v>
                </c:pt>
                <c:pt idx="999">
                  <c:v>1100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061184"/>
        <c:axId val="58062720"/>
      </c:scatterChart>
      <c:valAx>
        <c:axId val="58061184"/>
        <c:scaling>
          <c:orientation val="minMax"/>
          <c:max val="1000"/>
        </c:scaling>
        <c:delete val="0"/>
        <c:axPos val="b"/>
        <c:numFmt formatCode="General" sourceLinked="1"/>
        <c:majorTickMark val="out"/>
        <c:minorTickMark val="none"/>
        <c:tickLblPos val="nextTo"/>
        <c:crossAx val="58062720"/>
        <c:crosses val="autoZero"/>
        <c:crossBetween val="midCat"/>
      </c:valAx>
      <c:valAx>
        <c:axId val="58062720"/>
        <c:scaling>
          <c:orientation val="minMax"/>
          <c:max val="1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806118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CycleLength100n99q!$B$1:$B$1000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CycleLength100n99q!$C$1:$C$1000</c:f>
              <c:numCache>
                <c:formatCode>General</c:formatCode>
                <c:ptCount val="1000"/>
                <c:pt idx="0">
                  <c:v>0.33698499999999998</c:v>
                </c:pt>
                <c:pt idx="1">
                  <c:v>0.23402220000000004</c:v>
                </c:pt>
                <c:pt idx="2">
                  <c:v>0.19423409999999999</c:v>
                </c:pt>
                <c:pt idx="3">
                  <c:v>0.17233199999999999</c:v>
                </c:pt>
                <c:pt idx="4">
                  <c:v>0.1581205</c:v>
                </c:pt>
                <c:pt idx="5">
                  <c:v>0.14725260000000001</c:v>
                </c:pt>
                <c:pt idx="6">
                  <c:v>0.13935530000000002</c:v>
                </c:pt>
                <c:pt idx="7">
                  <c:v>0.13296400000000003</c:v>
                </c:pt>
                <c:pt idx="8">
                  <c:v>0.1284228</c:v>
                </c:pt>
                <c:pt idx="9">
                  <c:v>0.12365</c:v>
                </c:pt>
                <c:pt idx="10">
                  <c:v>0.1201981</c:v>
                </c:pt>
                <c:pt idx="11">
                  <c:v>0.11814</c:v>
                </c:pt>
                <c:pt idx="12">
                  <c:v>0.11492780000000001</c:v>
                </c:pt>
                <c:pt idx="13">
                  <c:v>0.113316</c:v>
                </c:pt>
                <c:pt idx="14">
                  <c:v>0.11203350000000001</c:v>
                </c:pt>
                <c:pt idx="15">
                  <c:v>0.10904800000000001</c:v>
                </c:pt>
                <c:pt idx="16">
                  <c:v>0.10769670000000001</c:v>
                </c:pt>
                <c:pt idx="17">
                  <c:v>0.1073664</c:v>
                </c:pt>
                <c:pt idx="18">
                  <c:v>0.10579390000000001</c:v>
                </c:pt>
                <c:pt idx="19">
                  <c:v>0.105528</c:v>
                </c:pt>
                <c:pt idx="20">
                  <c:v>0.1035384</c:v>
                </c:pt>
                <c:pt idx="21">
                  <c:v>0.10488499999999998</c:v>
                </c:pt>
                <c:pt idx="22">
                  <c:v>0.1030722</c:v>
                </c:pt>
                <c:pt idx="23">
                  <c:v>0.10262400000000001</c:v>
                </c:pt>
                <c:pt idx="24">
                  <c:v>0.10249</c:v>
                </c:pt>
                <c:pt idx="25">
                  <c:v>0.10300419999999999</c:v>
                </c:pt>
                <c:pt idx="26">
                  <c:v>0.1025271</c:v>
                </c:pt>
                <c:pt idx="27">
                  <c:v>0.10109400000000002</c:v>
                </c:pt>
                <c:pt idx="28">
                  <c:v>0.1013057</c:v>
                </c:pt>
                <c:pt idx="29">
                  <c:v>0.10168200000000001</c:v>
                </c:pt>
                <c:pt idx="30">
                  <c:v>0.10145059999999999</c:v>
                </c:pt>
                <c:pt idx="31">
                  <c:v>0.10086399999999998</c:v>
                </c:pt>
                <c:pt idx="32">
                  <c:v>0.1008348</c:v>
                </c:pt>
                <c:pt idx="33">
                  <c:v>0.1007726</c:v>
                </c:pt>
                <c:pt idx="34">
                  <c:v>0.10057949999999999</c:v>
                </c:pt>
                <c:pt idx="35">
                  <c:v>0.10037160000000001</c:v>
                </c:pt>
                <c:pt idx="36">
                  <c:v>0.10143920000000001</c:v>
                </c:pt>
                <c:pt idx="37">
                  <c:v>0.1008824</c:v>
                </c:pt>
                <c:pt idx="38">
                  <c:v>9.9672299999999991E-2</c:v>
                </c:pt>
                <c:pt idx="39">
                  <c:v>0.10089999999999999</c:v>
                </c:pt>
                <c:pt idx="40">
                  <c:v>0.1000154</c:v>
                </c:pt>
                <c:pt idx="41">
                  <c:v>0.1007202</c:v>
                </c:pt>
                <c:pt idx="42">
                  <c:v>9.9927700000000008E-2</c:v>
                </c:pt>
                <c:pt idx="43">
                  <c:v>9.9748000000000003E-2</c:v>
                </c:pt>
                <c:pt idx="44">
                  <c:v>0.1018125</c:v>
                </c:pt>
                <c:pt idx="45">
                  <c:v>0.100234</c:v>
                </c:pt>
                <c:pt idx="46">
                  <c:v>0.1009137</c:v>
                </c:pt>
                <c:pt idx="47">
                  <c:v>9.9441600000000019E-2</c:v>
                </c:pt>
                <c:pt idx="48">
                  <c:v>9.9558200000000013E-2</c:v>
                </c:pt>
                <c:pt idx="49">
                  <c:v>9.9370000000000014E-2</c:v>
                </c:pt>
                <c:pt idx="50">
                  <c:v>0.10019460000000001</c:v>
                </c:pt>
                <c:pt idx="51">
                  <c:v>9.9351200000000001E-2</c:v>
                </c:pt>
                <c:pt idx="52">
                  <c:v>9.8426299999999994E-2</c:v>
                </c:pt>
                <c:pt idx="53">
                  <c:v>9.9225000000000008E-2</c:v>
                </c:pt>
                <c:pt idx="54">
                  <c:v>9.9577499999999999E-2</c:v>
                </c:pt>
                <c:pt idx="55">
                  <c:v>0.10016720000000001</c:v>
                </c:pt>
                <c:pt idx="56">
                  <c:v>0.1004283</c:v>
                </c:pt>
                <c:pt idx="57">
                  <c:v>0.1003052</c:v>
                </c:pt>
                <c:pt idx="58">
                  <c:v>9.9792600000000009E-2</c:v>
                </c:pt>
                <c:pt idx="59">
                  <c:v>9.9426E-2</c:v>
                </c:pt>
                <c:pt idx="60">
                  <c:v>0.10086349999999999</c:v>
                </c:pt>
                <c:pt idx="61">
                  <c:v>0.1003222</c:v>
                </c:pt>
                <c:pt idx="62">
                  <c:v>9.9407699999999988E-2</c:v>
                </c:pt>
                <c:pt idx="63">
                  <c:v>0.1028864</c:v>
                </c:pt>
                <c:pt idx="64">
                  <c:v>9.9222500000000005E-2</c:v>
                </c:pt>
                <c:pt idx="65">
                  <c:v>9.8795399999999992E-2</c:v>
                </c:pt>
                <c:pt idx="66">
                  <c:v>9.8731199999999991E-2</c:v>
                </c:pt>
                <c:pt idx="67">
                  <c:v>9.9932800000000002E-2</c:v>
                </c:pt>
                <c:pt idx="68">
                  <c:v>9.9553200000000008E-2</c:v>
                </c:pt>
                <c:pt idx="69">
                  <c:v>0.10014200000000001</c:v>
                </c:pt>
                <c:pt idx="70">
                  <c:v>0.10026620000000001</c:v>
                </c:pt>
                <c:pt idx="71">
                  <c:v>9.9460799999999988E-2</c:v>
                </c:pt>
                <c:pt idx="72">
                  <c:v>0.10219999999999999</c:v>
                </c:pt>
                <c:pt idx="73">
                  <c:v>9.8893599999999998E-2</c:v>
                </c:pt>
                <c:pt idx="74">
                  <c:v>9.9127500000000007E-2</c:v>
                </c:pt>
                <c:pt idx="75">
                  <c:v>9.8739200000000013E-2</c:v>
                </c:pt>
                <c:pt idx="76">
                  <c:v>0.10046189999999999</c:v>
                </c:pt>
                <c:pt idx="77">
                  <c:v>9.9629400000000007E-2</c:v>
                </c:pt>
                <c:pt idx="78">
                  <c:v>0.10085140000000001</c:v>
                </c:pt>
                <c:pt idx="79">
                  <c:v>0.100728</c:v>
                </c:pt>
                <c:pt idx="80">
                  <c:v>9.9589499999999984E-2</c:v>
                </c:pt>
                <c:pt idx="81">
                  <c:v>9.9802200000000008E-2</c:v>
                </c:pt>
                <c:pt idx="82">
                  <c:v>9.8720199999999994E-2</c:v>
                </c:pt>
                <c:pt idx="83">
                  <c:v>9.9523199999999992E-2</c:v>
                </c:pt>
                <c:pt idx="84">
                  <c:v>0.10024050000000001</c:v>
                </c:pt>
                <c:pt idx="85">
                  <c:v>0.10024160000000001</c:v>
                </c:pt>
                <c:pt idx="86">
                  <c:v>9.9876000000000006E-2</c:v>
                </c:pt>
                <c:pt idx="87">
                  <c:v>9.9809599999999998E-2</c:v>
                </c:pt>
                <c:pt idx="88">
                  <c:v>0.10014279999999999</c:v>
                </c:pt>
                <c:pt idx="89">
                  <c:v>9.932400000000001E-2</c:v>
                </c:pt>
                <c:pt idx="90">
                  <c:v>0.10040940000000001</c:v>
                </c:pt>
                <c:pt idx="91">
                  <c:v>0.10030760000000001</c:v>
                </c:pt>
                <c:pt idx="92">
                  <c:v>9.9296100000000012E-2</c:v>
                </c:pt>
                <c:pt idx="93">
                  <c:v>9.9696400000000018E-2</c:v>
                </c:pt>
                <c:pt idx="94">
                  <c:v>0.1001205</c:v>
                </c:pt>
                <c:pt idx="95">
                  <c:v>9.9494399999999997E-2</c:v>
                </c:pt>
                <c:pt idx="96">
                  <c:v>0.10074420000000001</c:v>
                </c:pt>
                <c:pt idx="97">
                  <c:v>0.10028339999999999</c:v>
                </c:pt>
                <c:pt idx="98">
                  <c:v>0.10079189999999999</c:v>
                </c:pt>
                <c:pt idx="99">
                  <c:v>0.10008999999999998</c:v>
                </c:pt>
                <c:pt idx="100">
                  <c:v>0.101101</c:v>
                </c:pt>
                <c:pt idx="101">
                  <c:v>9.8899199999999993E-2</c:v>
                </c:pt>
                <c:pt idx="102">
                  <c:v>9.9240500000000009E-2</c:v>
                </c:pt>
                <c:pt idx="103">
                  <c:v>0.1004224</c:v>
                </c:pt>
                <c:pt idx="104">
                  <c:v>0.10118849999999999</c:v>
                </c:pt>
                <c:pt idx="105">
                  <c:v>9.8717799999999994E-2</c:v>
                </c:pt>
                <c:pt idx="106">
                  <c:v>9.9745400000000012E-2</c:v>
                </c:pt>
                <c:pt idx="107">
                  <c:v>0.10058039999999999</c:v>
                </c:pt>
                <c:pt idx="108">
                  <c:v>0.10051979999999999</c:v>
                </c:pt>
                <c:pt idx="109">
                  <c:v>9.9087999999999996E-2</c:v>
                </c:pt>
                <c:pt idx="110">
                  <c:v>0.1004883</c:v>
                </c:pt>
                <c:pt idx="111">
                  <c:v>9.9355200000000005E-2</c:v>
                </c:pt>
                <c:pt idx="112">
                  <c:v>9.7055700000000009E-2</c:v>
                </c:pt>
                <c:pt idx="113">
                  <c:v>0.1013574</c:v>
                </c:pt>
                <c:pt idx="114">
                  <c:v>0.10003849999999999</c:v>
                </c:pt>
                <c:pt idx="115">
                  <c:v>0.1019292</c:v>
                </c:pt>
                <c:pt idx="116">
                  <c:v>0.1007721</c:v>
                </c:pt>
                <c:pt idx="117">
                  <c:v>0.10020560000000001</c:v>
                </c:pt>
                <c:pt idx="118">
                  <c:v>0.10166170000000001</c:v>
                </c:pt>
                <c:pt idx="119">
                  <c:v>9.8711999999999994E-2</c:v>
                </c:pt>
                <c:pt idx="120">
                  <c:v>0.1012286</c:v>
                </c:pt>
                <c:pt idx="121">
                  <c:v>0.1010282</c:v>
                </c:pt>
                <c:pt idx="122">
                  <c:v>9.8682900000000004E-2</c:v>
                </c:pt>
                <c:pt idx="123">
                  <c:v>9.9435600000000013E-2</c:v>
                </c:pt>
                <c:pt idx="124">
                  <c:v>0.1000875</c:v>
                </c:pt>
                <c:pt idx="125">
                  <c:v>0.1013796</c:v>
                </c:pt>
                <c:pt idx="126">
                  <c:v>0.10243820000000001</c:v>
                </c:pt>
                <c:pt idx="127">
                  <c:v>9.9839999999999998E-2</c:v>
                </c:pt>
                <c:pt idx="128">
                  <c:v>0.1004652</c:v>
                </c:pt>
                <c:pt idx="129">
                  <c:v>9.9540999999999991E-2</c:v>
                </c:pt>
                <c:pt idx="130">
                  <c:v>0.1008831</c:v>
                </c:pt>
                <c:pt idx="131">
                  <c:v>9.9712800000000018E-2</c:v>
                </c:pt>
                <c:pt idx="132">
                  <c:v>9.8685999999999996E-2</c:v>
                </c:pt>
                <c:pt idx="133">
                  <c:v>0.10098239999999999</c:v>
                </c:pt>
                <c:pt idx="134">
                  <c:v>0.1003725</c:v>
                </c:pt>
                <c:pt idx="135">
                  <c:v>0.10077599999999999</c:v>
                </c:pt>
                <c:pt idx="136">
                  <c:v>0.1017499</c:v>
                </c:pt>
                <c:pt idx="137">
                  <c:v>9.8890799999999987E-2</c:v>
                </c:pt>
                <c:pt idx="138">
                  <c:v>0.1012198</c:v>
                </c:pt>
                <c:pt idx="139">
                  <c:v>0.100702</c:v>
                </c:pt>
                <c:pt idx="140">
                  <c:v>0.10008179999999998</c:v>
                </c:pt>
                <c:pt idx="141">
                  <c:v>0.1017998</c:v>
                </c:pt>
                <c:pt idx="142">
                  <c:v>0.1010581</c:v>
                </c:pt>
                <c:pt idx="143">
                  <c:v>0.10198080000000001</c:v>
                </c:pt>
                <c:pt idx="144">
                  <c:v>0.100717</c:v>
                </c:pt>
                <c:pt idx="145">
                  <c:v>0.1031344</c:v>
                </c:pt>
                <c:pt idx="146">
                  <c:v>9.9460199999999999E-2</c:v>
                </c:pt>
                <c:pt idx="147">
                  <c:v>9.8864000000000007E-2</c:v>
                </c:pt>
                <c:pt idx="148">
                  <c:v>9.9442600000000006E-2</c:v>
                </c:pt>
                <c:pt idx="149">
                  <c:v>9.9614999999999995E-2</c:v>
                </c:pt>
                <c:pt idx="150">
                  <c:v>9.663999999999999E-2</c:v>
                </c:pt>
                <c:pt idx="151">
                  <c:v>9.8131200000000002E-2</c:v>
                </c:pt>
                <c:pt idx="152">
                  <c:v>9.7889399999999988E-2</c:v>
                </c:pt>
                <c:pt idx="153">
                  <c:v>9.88372E-2</c:v>
                </c:pt>
                <c:pt idx="154">
                  <c:v>9.8874500000000004E-2</c:v>
                </c:pt>
                <c:pt idx="155">
                  <c:v>9.9574800000000005E-2</c:v>
                </c:pt>
                <c:pt idx="156">
                  <c:v>9.8203499999999999E-2</c:v>
                </c:pt>
                <c:pt idx="157">
                  <c:v>9.7975800000000002E-2</c:v>
                </c:pt>
                <c:pt idx="158">
                  <c:v>0.10040850000000001</c:v>
                </c:pt>
                <c:pt idx="159">
                  <c:v>0.10115199999999999</c:v>
                </c:pt>
                <c:pt idx="160">
                  <c:v>0.10233160000000001</c:v>
                </c:pt>
                <c:pt idx="161">
                  <c:v>9.7993800000000006E-2</c:v>
                </c:pt>
                <c:pt idx="162">
                  <c:v>9.8011899999999999E-2</c:v>
                </c:pt>
                <c:pt idx="163">
                  <c:v>0.10166360000000001</c:v>
                </c:pt>
                <c:pt idx="164">
                  <c:v>9.9841499999999986E-2</c:v>
                </c:pt>
                <c:pt idx="165">
                  <c:v>9.893600000000001E-2</c:v>
                </c:pt>
                <c:pt idx="166">
                  <c:v>9.9932800000000002E-2</c:v>
                </c:pt>
                <c:pt idx="167">
                  <c:v>0.1014888</c:v>
                </c:pt>
                <c:pt idx="168">
                  <c:v>0.10080850000000001</c:v>
                </c:pt>
                <c:pt idx="169">
                  <c:v>9.9433000000000007E-2</c:v>
                </c:pt>
                <c:pt idx="170">
                  <c:v>9.8735400000000001E-2</c:v>
                </c:pt>
                <c:pt idx="171">
                  <c:v>9.829800000000001E-2</c:v>
                </c:pt>
                <c:pt idx="172">
                  <c:v>0.1023295</c:v>
                </c:pt>
                <c:pt idx="173">
                  <c:v>0.1004502</c:v>
                </c:pt>
                <c:pt idx="174">
                  <c:v>0.1006425</c:v>
                </c:pt>
                <c:pt idx="175">
                  <c:v>9.9299200000000004E-2</c:v>
                </c:pt>
                <c:pt idx="176">
                  <c:v>0.10244760000000001</c:v>
                </c:pt>
                <c:pt idx="177">
                  <c:v>9.9057000000000006E-2</c:v>
                </c:pt>
                <c:pt idx="178">
                  <c:v>0.1010992</c:v>
                </c:pt>
                <c:pt idx="179">
                  <c:v>9.9251999999999993E-2</c:v>
                </c:pt>
                <c:pt idx="180">
                  <c:v>0.10050929999999998</c:v>
                </c:pt>
                <c:pt idx="181">
                  <c:v>0.1010646</c:v>
                </c:pt>
                <c:pt idx="182">
                  <c:v>9.9497100000000005E-2</c:v>
                </c:pt>
                <c:pt idx="183">
                  <c:v>0.10073999999999998</c:v>
                </c:pt>
                <c:pt idx="184">
                  <c:v>0.10015900000000001</c:v>
                </c:pt>
                <c:pt idx="185">
                  <c:v>0.1013328</c:v>
                </c:pt>
                <c:pt idx="186">
                  <c:v>9.8399399999999998E-2</c:v>
                </c:pt>
                <c:pt idx="187">
                  <c:v>9.9959599999999996E-2</c:v>
                </c:pt>
                <c:pt idx="188">
                  <c:v>0.1021545</c:v>
                </c:pt>
                <c:pt idx="189">
                  <c:v>0.10068099999999999</c:v>
                </c:pt>
                <c:pt idx="190">
                  <c:v>9.991209999999999E-2</c:v>
                </c:pt>
                <c:pt idx="191">
                  <c:v>9.8879999999999996E-2</c:v>
                </c:pt>
                <c:pt idx="192">
                  <c:v>9.9993299999999993E-2</c:v>
                </c:pt>
                <c:pt idx="193">
                  <c:v>0.10035619999999999</c:v>
                </c:pt>
                <c:pt idx="194">
                  <c:v>9.8455500000000001E-2</c:v>
                </c:pt>
                <c:pt idx="195">
                  <c:v>0.10152799999999999</c:v>
                </c:pt>
                <c:pt idx="196">
                  <c:v>0.1010216</c:v>
                </c:pt>
                <c:pt idx="197">
                  <c:v>0.10210860000000001</c:v>
                </c:pt>
                <c:pt idx="198">
                  <c:v>9.7947800000000002E-2</c:v>
                </c:pt>
                <c:pt idx="199">
                  <c:v>0.10122</c:v>
                </c:pt>
                <c:pt idx="200">
                  <c:v>0.1000578</c:v>
                </c:pt>
                <c:pt idx="201">
                  <c:v>9.9788000000000002E-2</c:v>
                </c:pt>
                <c:pt idx="202">
                  <c:v>0.1010534</c:v>
                </c:pt>
                <c:pt idx="203">
                  <c:v>0.10297919999999999</c:v>
                </c:pt>
                <c:pt idx="204">
                  <c:v>0.1009215</c:v>
                </c:pt>
                <c:pt idx="205">
                  <c:v>9.9971799999999986E-2</c:v>
                </c:pt>
                <c:pt idx="206">
                  <c:v>9.73107E-2</c:v>
                </c:pt>
                <c:pt idx="207">
                  <c:v>0.1009008</c:v>
                </c:pt>
                <c:pt idx="208">
                  <c:v>9.81046E-2</c:v>
                </c:pt>
                <c:pt idx="209">
                  <c:v>0.10033799999999998</c:v>
                </c:pt>
                <c:pt idx="210">
                  <c:v>0.1017653</c:v>
                </c:pt>
                <c:pt idx="211">
                  <c:v>9.9597599999999994E-2</c:v>
                </c:pt>
                <c:pt idx="212">
                  <c:v>9.9726599999999985E-2</c:v>
                </c:pt>
                <c:pt idx="213">
                  <c:v>0.1043036</c:v>
                </c:pt>
                <c:pt idx="214">
                  <c:v>9.7137000000000001E-2</c:v>
                </c:pt>
                <c:pt idx="215">
                  <c:v>9.9208799999999986E-2</c:v>
                </c:pt>
                <c:pt idx="216">
                  <c:v>9.9277500000000005E-2</c:v>
                </c:pt>
                <c:pt idx="217">
                  <c:v>0.10093400000000001</c:v>
                </c:pt>
                <c:pt idx="218">
                  <c:v>0.10091520000000001</c:v>
                </c:pt>
                <c:pt idx="219">
                  <c:v>0.100892</c:v>
                </c:pt>
                <c:pt idx="220">
                  <c:v>0.10022349999999999</c:v>
                </c:pt>
                <c:pt idx="221">
                  <c:v>0.1018314</c:v>
                </c:pt>
                <c:pt idx="222">
                  <c:v>0.10106359999999999</c:v>
                </c:pt>
                <c:pt idx="223">
                  <c:v>9.79328E-2</c:v>
                </c:pt>
                <c:pt idx="224">
                  <c:v>9.981000000000001E-2</c:v>
                </c:pt>
                <c:pt idx="225">
                  <c:v>9.9530400000000005E-2</c:v>
                </c:pt>
                <c:pt idx="226">
                  <c:v>9.8676899999999998E-2</c:v>
                </c:pt>
                <c:pt idx="227">
                  <c:v>0.10013759999999999</c:v>
                </c:pt>
                <c:pt idx="228">
                  <c:v>0.10098900000000001</c:v>
                </c:pt>
                <c:pt idx="229">
                  <c:v>0.10166000000000001</c:v>
                </c:pt>
                <c:pt idx="230">
                  <c:v>0.10150140000000001</c:v>
                </c:pt>
                <c:pt idx="231">
                  <c:v>9.9899199999999994E-2</c:v>
                </c:pt>
                <c:pt idx="232">
                  <c:v>0.10063270000000001</c:v>
                </c:pt>
                <c:pt idx="233">
                  <c:v>0.1039194</c:v>
                </c:pt>
                <c:pt idx="234">
                  <c:v>0.10194300000000001</c:v>
                </c:pt>
                <c:pt idx="235">
                  <c:v>9.8105200000000004E-2</c:v>
                </c:pt>
                <c:pt idx="236">
                  <c:v>0.102147</c:v>
                </c:pt>
                <c:pt idx="237">
                  <c:v>0.10034080000000001</c:v>
                </c:pt>
                <c:pt idx="238">
                  <c:v>9.9352300000000004E-2</c:v>
                </c:pt>
                <c:pt idx="239">
                  <c:v>0.101352</c:v>
                </c:pt>
                <c:pt idx="240">
                  <c:v>9.9267900000000006E-2</c:v>
                </c:pt>
                <c:pt idx="241">
                  <c:v>9.9026400000000001E-2</c:v>
                </c:pt>
                <c:pt idx="242">
                  <c:v>9.9338399999999993E-2</c:v>
                </c:pt>
                <c:pt idx="243">
                  <c:v>9.9771600000000002E-2</c:v>
                </c:pt>
                <c:pt idx="244">
                  <c:v>9.7730499999999998E-2</c:v>
                </c:pt>
                <c:pt idx="245">
                  <c:v>9.8055600000000007E-2</c:v>
                </c:pt>
                <c:pt idx="246">
                  <c:v>0.1019369</c:v>
                </c:pt>
                <c:pt idx="247">
                  <c:v>0.1012088</c:v>
                </c:pt>
                <c:pt idx="248">
                  <c:v>0.10134299999999999</c:v>
                </c:pt>
                <c:pt idx="249">
                  <c:v>0.10282500000000001</c:v>
                </c:pt>
                <c:pt idx="250">
                  <c:v>9.8341800000000007E-2</c:v>
                </c:pt>
                <c:pt idx="251">
                  <c:v>9.8909999999999998E-2</c:v>
                </c:pt>
                <c:pt idx="252">
                  <c:v>0.1003651</c:v>
                </c:pt>
                <c:pt idx="253">
                  <c:v>9.8475800000000002E-2</c:v>
                </c:pt>
                <c:pt idx="254">
                  <c:v>9.8098499999999991E-2</c:v>
                </c:pt>
                <c:pt idx="255">
                  <c:v>0.1004032</c:v>
                </c:pt>
                <c:pt idx="256">
                  <c:v>9.9459000000000006E-2</c:v>
                </c:pt>
                <c:pt idx="257">
                  <c:v>9.6646799999999991E-2</c:v>
                </c:pt>
                <c:pt idx="258">
                  <c:v>9.8394100000000012E-2</c:v>
                </c:pt>
                <c:pt idx="259">
                  <c:v>9.7577999999999998E-2</c:v>
                </c:pt>
                <c:pt idx="260">
                  <c:v>9.8814599999999989E-2</c:v>
                </c:pt>
                <c:pt idx="261">
                  <c:v>0.10411880000000001</c:v>
                </c:pt>
                <c:pt idx="262">
                  <c:v>0.10151799999999998</c:v>
                </c:pt>
                <c:pt idx="263">
                  <c:v>9.8392800000000002E-2</c:v>
                </c:pt>
                <c:pt idx="264">
                  <c:v>0.10181299999999999</c:v>
                </c:pt>
                <c:pt idx="265">
                  <c:v>9.7169800000000001E-2</c:v>
                </c:pt>
                <c:pt idx="266">
                  <c:v>9.6921000000000007E-2</c:v>
                </c:pt>
                <c:pt idx="267">
                  <c:v>9.8195199999999996E-2</c:v>
                </c:pt>
                <c:pt idx="268">
                  <c:v>9.9449300000000018E-2</c:v>
                </c:pt>
                <c:pt idx="269">
                  <c:v>0.102924</c:v>
                </c:pt>
                <c:pt idx="270">
                  <c:v>0.10075780000000001</c:v>
                </c:pt>
                <c:pt idx="271">
                  <c:v>0.100504</c:v>
                </c:pt>
                <c:pt idx="272">
                  <c:v>9.9180900000000002E-2</c:v>
                </c:pt>
                <c:pt idx="273">
                  <c:v>9.8667399999999988E-2</c:v>
                </c:pt>
                <c:pt idx="274">
                  <c:v>9.9000000000000005E-2</c:v>
                </c:pt>
                <c:pt idx="275">
                  <c:v>0.10319640000000001</c:v>
                </c:pt>
                <c:pt idx="276">
                  <c:v>0.10168669999999999</c:v>
                </c:pt>
                <c:pt idx="277">
                  <c:v>0.10083060000000001</c:v>
                </c:pt>
                <c:pt idx="278">
                  <c:v>9.9742499999999998E-2</c:v>
                </c:pt>
                <c:pt idx="279">
                  <c:v>0.102592</c:v>
                </c:pt>
                <c:pt idx="280">
                  <c:v>9.8912E-2</c:v>
                </c:pt>
                <c:pt idx="281">
                  <c:v>9.9123000000000003E-2</c:v>
                </c:pt>
                <c:pt idx="282">
                  <c:v>9.8229299999999992E-2</c:v>
                </c:pt>
                <c:pt idx="283">
                  <c:v>0.1014732</c:v>
                </c:pt>
                <c:pt idx="284">
                  <c:v>9.9835500000000008E-2</c:v>
                </c:pt>
                <c:pt idx="285">
                  <c:v>0.100815</c:v>
                </c:pt>
                <c:pt idx="286">
                  <c:v>9.7465200000000002E-2</c:v>
                </c:pt>
                <c:pt idx="287">
                  <c:v>9.8870399999999997E-2</c:v>
                </c:pt>
                <c:pt idx="288">
                  <c:v>0.1004275</c:v>
                </c:pt>
                <c:pt idx="289">
                  <c:v>0.101906</c:v>
                </c:pt>
                <c:pt idx="290">
                  <c:v>0.10103519999999999</c:v>
                </c:pt>
                <c:pt idx="291">
                  <c:v>9.6389200000000008E-2</c:v>
                </c:pt>
                <c:pt idx="292">
                  <c:v>0.10035249999999998</c:v>
                </c:pt>
                <c:pt idx="293">
                  <c:v>0.10031280000000001</c:v>
                </c:pt>
                <c:pt idx="294">
                  <c:v>9.8529999999999993E-2</c:v>
                </c:pt>
                <c:pt idx="295">
                  <c:v>9.8360799999999998E-2</c:v>
                </c:pt>
                <c:pt idx="296">
                  <c:v>0.1003266</c:v>
                </c:pt>
                <c:pt idx="297">
                  <c:v>9.8846599999999993E-2</c:v>
                </c:pt>
                <c:pt idx="298">
                  <c:v>0.1014507</c:v>
                </c:pt>
                <c:pt idx="299">
                  <c:v>0.1008</c:v>
                </c:pt>
                <c:pt idx="300">
                  <c:v>0.101738</c:v>
                </c:pt>
                <c:pt idx="301">
                  <c:v>0.10210620000000001</c:v>
                </c:pt>
                <c:pt idx="302">
                  <c:v>0.10068690000000001</c:v>
                </c:pt>
                <c:pt idx="303">
                  <c:v>9.946880000000001E-2</c:v>
                </c:pt>
                <c:pt idx="304">
                  <c:v>0.10241900000000001</c:v>
                </c:pt>
                <c:pt idx="305">
                  <c:v>0.10244880000000001</c:v>
                </c:pt>
                <c:pt idx="306">
                  <c:v>0.1009109</c:v>
                </c:pt>
                <c:pt idx="307">
                  <c:v>9.9699599999999999E-2</c:v>
                </c:pt>
                <c:pt idx="308">
                  <c:v>0.100734</c:v>
                </c:pt>
                <c:pt idx="309">
                  <c:v>0.10050199999999999</c:v>
                </c:pt>
                <c:pt idx="310">
                  <c:v>0.10048410000000001</c:v>
                </c:pt>
                <c:pt idx="311">
                  <c:v>0.1002456</c:v>
                </c:pt>
                <c:pt idx="312">
                  <c:v>0.102038</c:v>
                </c:pt>
                <c:pt idx="313">
                  <c:v>9.8941400000000013E-2</c:v>
                </c:pt>
                <c:pt idx="314">
                  <c:v>0.1024065</c:v>
                </c:pt>
                <c:pt idx="315">
                  <c:v>9.8560399999999992E-2</c:v>
                </c:pt>
                <c:pt idx="316">
                  <c:v>9.6970299999999995E-2</c:v>
                </c:pt>
                <c:pt idx="317">
                  <c:v>0.1009332</c:v>
                </c:pt>
                <c:pt idx="318">
                  <c:v>0.10074020000000002</c:v>
                </c:pt>
                <c:pt idx="319">
                  <c:v>9.6832000000000001E-2</c:v>
                </c:pt>
                <c:pt idx="320">
                  <c:v>9.9477899999999994E-2</c:v>
                </c:pt>
                <c:pt idx="321">
                  <c:v>9.9980999999999987E-2</c:v>
                </c:pt>
                <c:pt idx="322">
                  <c:v>9.6609299999999995E-2</c:v>
                </c:pt>
                <c:pt idx="323">
                  <c:v>0.1004076</c:v>
                </c:pt>
                <c:pt idx="324">
                  <c:v>9.9514999999999992E-2</c:v>
                </c:pt>
                <c:pt idx="325">
                  <c:v>0.10021240000000001</c:v>
                </c:pt>
                <c:pt idx="326">
                  <c:v>0.10051979999999999</c:v>
                </c:pt>
                <c:pt idx="327">
                  <c:v>0.10063039999999999</c:v>
                </c:pt>
                <c:pt idx="328">
                  <c:v>0.10057530000000001</c:v>
                </c:pt>
                <c:pt idx="329">
                  <c:v>0.101607</c:v>
                </c:pt>
                <c:pt idx="330">
                  <c:v>9.9233799999999997E-2</c:v>
                </c:pt>
                <c:pt idx="331">
                  <c:v>0.10046319999999999</c:v>
                </c:pt>
                <c:pt idx="332">
                  <c:v>0.100566</c:v>
                </c:pt>
                <c:pt idx="333">
                  <c:v>0.10337300000000001</c:v>
                </c:pt>
                <c:pt idx="334">
                  <c:v>0.10120349999999999</c:v>
                </c:pt>
                <c:pt idx="335">
                  <c:v>9.9422400000000022E-2</c:v>
                </c:pt>
                <c:pt idx="336">
                  <c:v>9.9549800000000008E-2</c:v>
                </c:pt>
                <c:pt idx="337">
                  <c:v>9.9338199999999988E-2</c:v>
                </c:pt>
                <c:pt idx="338">
                  <c:v>9.9394799999999991E-2</c:v>
                </c:pt>
                <c:pt idx="339">
                  <c:v>0.102034</c:v>
                </c:pt>
                <c:pt idx="340">
                  <c:v>0.10001529999999999</c:v>
                </c:pt>
                <c:pt idx="341">
                  <c:v>9.9214200000000016E-2</c:v>
                </c:pt>
                <c:pt idx="342">
                  <c:v>0.10142509999999999</c:v>
                </c:pt>
                <c:pt idx="343">
                  <c:v>9.81432E-2</c:v>
                </c:pt>
                <c:pt idx="344">
                  <c:v>0.101982</c:v>
                </c:pt>
                <c:pt idx="345">
                  <c:v>9.78488E-2</c:v>
                </c:pt>
                <c:pt idx="346">
                  <c:v>9.9762500000000004E-2</c:v>
                </c:pt>
                <c:pt idx="347">
                  <c:v>0.10419120000000001</c:v>
                </c:pt>
                <c:pt idx="348">
                  <c:v>9.8766999999999994E-2</c:v>
                </c:pt>
                <c:pt idx="349">
                  <c:v>9.9645000000000011E-2</c:v>
                </c:pt>
                <c:pt idx="350">
                  <c:v>0.1013688</c:v>
                </c:pt>
                <c:pt idx="351">
                  <c:v>9.5638399999999998E-2</c:v>
                </c:pt>
                <c:pt idx="352">
                  <c:v>0.10095799999999999</c:v>
                </c:pt>
                <c:pt idx="353">
                  <c:v>0.1047486</c:v>
                </c:pt>
                <c:pt idx="354">
                  <c:v>9.9577499999999999E-2</c:v>
                </c:pt>
                <c:pt idx="355">
                  <c:v>9.9466399999999996E-2</c:v>
                </c:pt>
                <c:pt idx="356">
                  <c:v>9.9424499999999999E-2</c:v>
                </c:pt>
                <c:pt idx="357">
                  <c:v>0.10095599999999999</c:v>
                </c:pt>
                <c:pt idx="358">
                  <c:v>0.10030460000000001</c:v>
                </c:pt>
                <c:pt idx="359">
                  <c:v>9.7596000000000002E-2</c:v>
                </c:pt>
                <c:pt idx="360">
                  <c:v>9.9311100000000013E-2</c:v>
                </c:pt>
                <c:pt idx="361">
                  <c:v>0.10190299999999999</c:v>
                </c:pt>
                <c:pt idx="362">
                  <c:v>0.10272899999999999</c:v>
                </c:pt>
                <c:pt idx="363">
                  <c:v>9.7697600000000009E-2</c:v>
                </c:pt>
                <c:pt idx="364">
                  <c:v>9.9791000000000005E-2</c:v>
                </c:pt>
                <c:pt idx="365">
                  <c:v>0.10039380000000001</c:v>
                </c:pt>
                <c:pt idx="366">
                  <c:v>0.10364079999999999</c:v>
                </c:pt>
                <c:pt idx="367">
                  <c:v>9.8182399999999989E-2</c:v>
                </c:pt>
                <c:pt idx="368">
                  <c:v>9.7932599999999995E-2</c:v>
                </c:pt>
                <c:pt idx="369">
                  <c:v>9.7014000000000003E-2</c:v>
                </c:pt>
                <c:pt idx="370">
                  <c:v>0.10243309999999999</c:v>
                </c:pt>
                <c:pt idx="371">
                  <c:v>9.9361200000000011E-2</c:v>
                </c:pt>
                <c:pt idx="372">
                  <c:v>0.100337</c:v>
                </c:pt>
                <c:pt idx="373">
                  <c:v>9.903519999999999E-2</c:v>
                </c:pt>
                <c:pt idx="374">
                  <c:v>9.8400000000000001E-2</c:v>
                </c:pt>
                <c:pt idx="375">
                  <c:v>9.9000800000000014E-2</c:v>
                </c:pt>
                <c:pt idx="376">
                  <c:v>0.10540920000000002</c:v>
                </c:pt>
                <c:pt idx="377">
                  <c:v>9.9943199999999996E-2</c:v>
                </c:pt>
                <c:pt idx="378">
                  <c:v>0.10191309999999999</c:v>
                </c:pt>
                <c:pt idx="379">
                  <c:v>0.10016800000000001</c:v>
                </c:pt>
                <c:pt idx="380">
                  <c:v>0.1010412</c:v>
                </c:pt>
                <c:pt idx="381">
                  <c:v>9.9663799999999997E-2</c:v>
                </c:pt>
                <c:pt idx="382">
                  <c:v>0.1000779</c:v>
                </c:pt>
                <c:pt idx="383">
                  <c:v>0.1015296</c:v>
                </c:pt>
                <c:pt idx="384">
                  <c:v>9.7674499999999997E-2</c:v>
                </c:pt>
                <c:pt idx="385">
                  <c:v>0.102483</c:v>
                </c:pt>
                <c:pt idx="386">
                  <c:v>0.10092960000000001</c:v>
                </c:pt>
                <c:pt idx="387">
                  <c:v>9.8008800000000007E-2</c:v>
                </c:pt>
                <c:pt idx="388">
                  <c:v>0.1007121</c:v>
                </c:pt>
                <c:pt idx="389">
                  <c:v>0.100854</c:v>
                </c:pt>
                <c:pt idx="390">
                  <c:v>0.10095620000000001</c:v>
                </c:pt>
                <c:pt idx="391">
                  <c:v>0.10160639999999999</c:v>
                </c:pt>
                <c:pt idx="392">
                  <c:v>9.7464000000000009E-2</c:v>
                </c:pt>
                <c:pt idx="393">
                  <c:v>0.10066699999999999</c:v>
                </c:pt>
                <c:pt idx="394">
                  <c:v>9.9658500000000011E-2</c:v>
                </c:pt>
                <c:pt idx="395">
                  <c:v>0.10323720000000002</c:v>
                </c:pt>
                <c:pt idx="396">
                  <c:v>9.8654499999999992E-2</c:v>
                </c:pt>
                <c:pt idx="397">
                  <c:v>0.10017659999999999</c:v>
                </c:pt>
                <c:pt idx="398">
                  <c:v>9.8991899999999994E-2</c:v>
                </c:pt>
                <c:pt idx="399">
                  <c:v>0.10319999999999999</c:v>
                </c:pt>
                <c:pt idx="400">
                  <c:v>0.10173369999999998</c:v>
                </c:pt>
                <c:pt idx="401">
                  <c:v>0.1023492</c:v>
                </c:pt>
                <c:pt idx="402">
                  <c:v>9.937979999999999E-2</c:v>
                </c:pt>
                <c:pt idx="403">
                  <c:v>0.10128279999999999</c:v>
                </c:pt>
                <c:pt idx="404">
                  <c:v>9.6268499999999993E-2</c:v>
                </c:pt>
                <c:pt idx="405">
                  <c:v>0.10214959999999999</c:v>
                </c:pt>
                <c:pt idx="406">
                  <c:v>9.8209100000000008E-2</c:v>
                </c:pt>
                <c:pt idx="407">
                  <c:v>0.10057200000000001</c:v>
                </c:pt>
                <c:pt idx="408">
                  <c:v>0.10053219999999999</c:v>
                </c:pt>
                <c:pt idx="409">
                  <c:v>0.10266400000000001</c:v>
                </c:pt>
                <c:pt idx="410">
                  <c:v>0.1015992</c:v>
                </c:pt>
                <c:pt idx="411">
                  <c:v>9.9992399999999995E-2</c:v>
                </c:pt>
                <c:pt idx="412">
                  <c:v>0.10023510000000001</c:v>
                </c:pt>
                <c:pt idx="413">
                  <c:v>0.10014659999999999</c:v>
                </c:pt>
                <c:pt idx="414">
                  <c:v>0.1008035</c:v>
                </c:pt>
                <c:pt idx="415">
                  <c:v>9.7635200000000005E-2</c:v>
                </c:pt>
                <c:pt idx="416">
                  <c:v>9.7494600000000001E-2</c:v>
                </c:pt>
                <c:pt idx="417">
                  <c:v>9.7059599999999996E-2</c:v>
                </c:pt>
                <c:pt idx="418">
                  <c:v>0.10676120000000001</c:v>
                </c:pt>
                <c:pt idx="419">
                  <c:v>9.6894000000000008E-2</c:v>
                </c:pt>
                <c:pt idx="420">
                  <c:v>9.9777000000000005E-2</c:v>
                </c:pt>
                <c:pt idx="421">
                  <c:v>9.9001199999999998E-2</c:v>
                </c:pt>
                <c:pt idx="422">
                  <c:v>0.1019007</c:v>
                </c:pt>
                <c:pt idx="423">
                  <c:v>9.9343200000000006E-2</c:v>
                </c:pt>
                <c:pt idx="424">
                  <c:v>0.102085</c:v>
                </c:pt>
                <c:pt idx="425">
                  <c:v>0.10049339999999998</c:v>
                </c:pt>
                <c:pt idx="426">
                  <c:v>0.1029924</c:v>
                </c:pt>
                <c:pt idx="427">
                  <c:v>0.1011364</c:v>
                </c:pt>
                <c:pt idx="428">
                  <c:v>0.1023594</c:v>
                </c:pt>
                <c:pt idx="429">
                  <c:v>0.101953</c:v>
                </c:pt>
                <c:pt idx="430">
                  <c:v>9.9776500000000004E-2</c:v>
                </c:pt>
                <c:pt idx="431">
                  <c:v>9.8366399999999993E-2</c:v>
                </c:pt>
                <c:pt idx="432">
                  <c:v>9.7987900000000017E-2</c:v>
                </c:pt>
                <c:pt idx="433">
                  <c:v>9.9559600000000012E-2</c:v>
                </c:pt>
                <c:pt idx="434">
                  <c:v>9.4829999999999984E-2</c:v>
                </c:pt>
                <c:pt idx="435">
                  <c:v>9.7358799999999995E-2</c:v>
                </c:pt>
                <c:pt idx="436">
                  <c:v>9.7145099999999998E-2</c:v>
                </c:pt>
                <c:pt idx="437">
                  <c:v>9.7060800000000003E-2</c:v>
                </c:pt>
                <c:pt idx="438">
                  <c:v>0.10202359999999999</c:v>
                </c:pt>
                <c:pt idx="439">
                  <c:v>9.7503999999999993E-2</c:v>
                </c:pt>
                <c:pt idx="440">
                  <c:v>0.104076</c:v>
                </c:pt>
                <c:pt idx="441">
                  <c:v>0.10020140000000001</c:v>
                </c:pt>
                <c:pt idx="442">
                  <c:v>0.1025988</c:v>
                </c:pt>
                <c:pt idx="443">
                  <c:v>9.7502400000000003E-2</c:v>
                </c:pt>
                <c:pt idx="444">
                  <c:v>9.9813499999999999E-2</c:v>
                </c:pt>
                <c:pt idx="445">
                  <c:v>9.8521400000000009E-2</c:v>
                </c:pt>
                <c:pt idx="446">
                  <c:v>9.8965800000000007E-2</c:v>
                </c:pt>
                <c:pt idx="447">
                  <c:v>9.8604800000000006E-2</c:v>
                </c:pt>
                <c:pt idx="448">
                  <c:v>0.10264140000000001</c:v>
                </c:pt>
                <c:pt idx="449">
                  <c:v>0.101655</c:v>
                </c:pt>
                <c:pt idx="450">
                  <c:v>0.1000318</c:v>
                </c:pt>
                <c:pt idx="451">
                  <c:v>9.8083999999999991E-2</c:v>
                </c:pt>
                <c:pt idx="452">
                  <c:v>9.7983900000000013E-2</c:v>
                </c:pt>
                <c:pt idx="453">
                  <c:v>0.1013328</c:v>
                </c:pt>
                <c:pt idx="454">
                  <c:v>9.8325499999999996E-2</c:v>
                </c:pt>
                <c:pt idx="455">
                  <c:v>9.7675200000000004E-2</c:v>
                </c:pt>
                <c:pt idx="456">
                  <c:v>9.9854499999999999E-2</c:v>
                </c:pt>
                <c:pt idx="457">
                  <c:v>0.10057679999999999</c:v>
                </c:pt>
                <c:pt idx="458">
                  <c:v>0.10033740000000001</c:v>
                </c:pt>
                <c:pt idx="459">
                  <c:v>9.9865999999999996E-2</c:v>
                </c:pt>
                <c:pt idx="460">
                  <c:v>0.1013739</c:v>
                </c:pt>
                <c:pt idx="461">
                  <c:v>9.7759200000000004E-2</c:v>
                </c:pt>
                <c:pt idx="462">
                  <c:v>9.9174600000000002E-2</c:v>
                </c:pt>
                <c:pt idx="463">
                  <c:v>9.8692799999999997E-2</c:v>
                </c:pt>
                <c:pt idx="464">
                  <c:v>9.8393999999999995E-2</c:v>
                </c:pt>
                <c:pt idx="465">
                  <c:v>0.10210059999999999</c:v>
                </c:pt>
                <c:pt idx="466">
                  <c:v>9.778980000000001E-2</c:v>
                </c:pt>
                <c:pt idx="467">
                  <c:v>9.8046000000000008E-2</c:v>
                </c:pt>
                <c:pt idx="468">
                  <c:v>0.10102259999999999</c:v>
                </c:pt>
                <c:pt idx="469">
                  <c:v>0.101191</c:v>
                </c:pt>
                <c:pt idx="470">
                  <c:v>0.1029606</c:v>
                </c:pt>
                <c:pt idx="471">
                  <c:v>0.10148</c:v>
                </c:pt>
                <c:pt idx="472">
                  <c:v>0.10070170000000001</c:v>
                </c:pt>
                <c:pt idx="473">
                  <c:v>9.6459000000000003E-2</c:v>
                </c:pt>
                <c:pt idx="474">
                  <c:v>9.8894999999999997E-2</c:v>
                </c:pt>
                <c:pt idx="475">
                  <c:v>0.10005520000000001</c:v>
                </c:pt>
                <c:pt idx="476">
                  <c:v>0.1006947</c:v>
                </c:pt>
                <c:pt idx="477">
                  <c:v>0.10090579999999999</c:v>
                </c:pt>
                <c:pt idx="478">
                  <c:v>9.8530300000000015E-2</c:v>
                </c:pt>
                <c:pt idx="479">
                  <c:v>9.8927999999999988E-2</c:v>
                </c:pt>
                <c:pt idx="480">
                  <c:v>0.10269349999999999</c:v>
                </c:pt>
                <c:pt idx="481">
                  <c:v>0.1006898</c:v>
                </c:pt>
                <c:pt idx="482">
                  <c:v>0.10099530000000001</c:v>
                </c:pt>
                <c:pt idx="483">
                  <c:v>9.8977999999999997E-2</c:v>
                </c:pt>
                <c:pt idx="484">
                  <c:v>9.8988500000000007E-2</c:v>
                </c:pt>
                <c:pt idx="485">
                  <c:v>9.8949600000000013E-2</c:v>
                </c:pt>
                <c:pt idx="486">
                  <c:v>9.9494100000000002E-2</c:v>
                </c:pt>
                <c:pt idx="487">
                  <c:v>0.10057679999999999</c:v>
                </c:pt>
                <c:pt idx="488">
                  <c:v>9.8240099999999997E-2</c:v>
                </c:pt>
                <c:pt idx="489">
                  <c:v>0.101136</c:v>
                </c:pt>
                <c:pt idx="490">
                  <c:v>9.7659900000000008E-2</c:v>
                </c:pt>
                <c:pt idx="491">
                  <c:v>0.10268040000000001</c:v>
                </c:pt>
                <c:pt idx="492">
                  <c:v>0.10145939999999999</c:v>
                </c:pt>
                <c:pt idx="493">
                  <c:v>9.781200000000001E-2</c:v>
                </c:pt>
                <c:pt idx="494">
                  <c:v>9.61785E-2</c:v>
                </c:pt>
                <c:pt idx="495">
                  <c:v>9.920000000000001E-2</c:v>
                </c:pt>
                <c:pt idx="496">
                  <c:v>0.10104009999999999</c:v>
                </c:pt>
                <c:pt idx="497">
                  <c:v>9.9948599999999999E-2</c:v>
                </c:pt>
                <c:pt idx="498">
                  <c:v>9.8752099999999982E-2</c:v>
                </c:pt>
                <c:pt idx="499">
                  <c:v>9.9249999999999991E-2</c:v>
                </c:pt>
                <c:pt idx="500">
                  <c:v>0.1041579</c:v>
                </c:pt>
                <c:pt idx="501">
                  <c:v>0.10150439999999999</c:v>
                </c:pt>
                <c:pt idx="502">
                  <c:v>9.8487399999999989E-2</c:v>
                </c:pt>
                <c:pt idx="503">
                  <c:v>9.9792000000000006E-2</c:v>
                </c:pt>
                <c:pt idx="504">
                  <c:v>0.10296949999999999</c:v>
                </c:pt>
                <c:pt idx="505">
                  <c:v>0.1008458</c:v>
                </c:pt>
                <c:pt idx="506">
                  <c:v>0.10023390000000001</c:v>
                </c:pt>
                <c:pt idx="507">
                  <c:v>0.10175239999999999</c:v>
                </c:pt>
                <c:pt idx="508">
                  <c:v>9.9051400000000012E-2</c:v>
                </c:pt>
                <c:pt idx="509">
                  <c:v>0.104703</c:v>
                </c:pt>
                <c:pt idx="510">
                  <c:v>9.7703200000000004E-2</c:v>
                </c:pt>
                <c:pt idx="511">
                  <c:v>9.9225599999999997E-2</c:v>
                </c:pt>
                <c:pt idx="512">
                  <c:v>9.9162899999999998E-2</c:v>
                </c:pt>
                <c:pt idx="513">
                  <c:v>9.724880000000001E-2</c:v>
                </c:pt>
                <c:pt idx="514">
                  <c:v>0.10315450000000001</c:v>
                </c:pt>
                <c:pt idx="515">
                  <c:v>9.922679999999999E-2</c:v>
                </c:pt>
                <c:pt idx="516">
                  <c:v>0.101849</c:v>
                </c:pt>
                <c:pt idx="517">
                  <c:v>0.102823</c:v>
                </c:pt>
                <c:pt idx="518">
                  <c:v>9.5911199999999988E-2</c:v>
                </c:pt>
                <c:pt idx="519">
                  <c:v>9.8124000000000003E-2</c:v>
                </c:pt>
                <c:pt idx="520">
                  <c:v>9.8677399999999998E-2</c:v>
                </c:pt>
                <c:pt idx="521">
                  <c:v>0.1006938</c:v>
                </c:pt>
                <c:pt idx="522">
                  <c:v>9.7173400000000007E-2</c:v>
                </c:pt>
                <c:pt idx="523">
                  <c:v>9.80404E-2</c:v>
                </c:pt>
                <c:pt idx="524">
                  <c:v>9.9329999999999988E-2</c:v>
                </c:pt>
                <c:pt idx="525">
                  <c:v>0.10241220000000001</c:v>
                </c:pt>
                <c:pt idx="526">
                  <c:v>9.7863900000000018E-2</c:v>
                </c:pt>
                <c:pt idx="527">
                  <c:v>9.9844800000000011E-2</c:v>
                </c:pt>
                <c:pt idx="528">
                  <c:v>0.1015151</c:v>
                </c:pt>
                <c:pt idx="529">
                  <c:v>0.10292599999999999</c:v>
                </c:pt>
                <c:pt idx="530">
                  <c:v>0.1011024</c:v>
                </c:pt>
                <c:pt idx="531">
                  <c:v>9.9111599999999994E-2</c:v>
                </c:pt>
                <c:pt idx="532">
                  <c:v>0.10057709999999999</c:v>
                </c:pt>
                <c:pt idx="533">
                  <c:v>9.7775399999999998E-2</c:v>
                </c:pt>
                <c:pt idx="534">
                  <c:v>0.1024525</c:v>
                </c:pt>
                <c:pt idx="535">
                  <c:v>0.10393040000000001</c:v>
                </c:pt>
                <c:pt idx="536">
                  <c:v>0.10133189999999999</c:v>
                </c:pt>
                <c:pt idx="537">
                  <c:v>0.1021662</c:v>
                </c:pt>
                <c:pt idx="538">
                  <c:v>0.1003618</c:v>
                </c:pt>
                <c:pt idx="539">
                  <c:v>9.9846000000000004E-2</c:v>
                </c:pt>
                <c:pt idx="540">
                  <c:v>0.1030064</c:v>
                </c:pt>
                <c:pt idx="541">
                  <c:v>9.9727999999999997E-2</c:v>
                </c:pt>
                <c:pt idx="542">
                  <c:v>0.10175819999999999</c:v>
                </c:pt>
                <c:pt idx="543">
                  <c:v>9.9443199999999995E-2</c:v>
                </c:pt>
                <c:pt idx="544">
                  <c:v>9.9625999999999992E-2</c:v>
                </c:pt>
                <c:pt idx="545">
                  <c:v>0.101829</c:v>
                </c:pt>
                <c:pt idx="546">
                  <c:v>0.10157790000000001</c:v>
                </c:pt>
                <c:pt idx="547">
                  <c:v>9.7927600000000004E-2</c:v>
                </c:pt>
                <c:pt idx="548">
                  <c:v>0.10562760000000002</c:v>
                </c:pt>
                <c:pt idx="549">
                  <c:v>0.102355</c:v>
                </c:pt>
                <c:pt idx="550">
                  <c:v>9.4110799999999994E-2</c:v>
                </c:pt>
                <c:pt idx="551">
                  <c:v>0.10090560000000001</c:v>
                </c:pt>
                <c:pt idx="552">
                  <c:v>0.10330039999999999</c:v>
                </c:pt>
                <c:pt idx="553">
                  <c:v>0.103598</c:v>
                </c:pt>
                <c:pt idx="554">
                  <c:v>9.7957500000000017E-2</c:v>
                </c:pt>
                <c:pt idx="555">
                  <c:v>0.10008</c:v>
                </c:pt>
                <c:pt idx="556">
                  <c:v>0.1023766</c:v>
                </c:pt>
                <c:pt idx="557">
                  <c:v>9.7873199999999994E-2</c:v>
                </c:pt>
                <c:pt idx="558">
                  <c:v>9.6595199999999992E-2</c:v>
                </c:pt>
                <c:pt idx="559">
                  <c:v>9.9176E-2</c:v>
                </c:pt>
                <c:pt idx="560">
                  <c:v>9.8287199999999991E-2</c:v>
                </c:pt>
                <c:pt idx="561">
                  <c:v>0.1025088</c:v>
                </c:pt>
                <c:pt idx="562">
                  <c:v>9.8412400000000011E-2</c:v>
                </c:pt>
                <c:pt idx="563">
                  <c:v>0.1038888</c:v>
                </c:pt>
                <c:pt idx="564">
                  <c:v>9.8027500000000004E-2</c:v>
                </c:pt>
                <c:pt idx="565">
                  <c:v>9.9559400000000006E-2</c:v>
                </c:pt>
                <c:pt idx="566">
                  <c:v>9.9451800000000007E-2</c:v>
                </c:pt>
                <c:pt idx="567">
                  <c:v>9.8036800000000007E-2</c:v>
                </c:pt>
                <c:pt idx="568">
                  <c:v>0.10179410000000001</c:v>
                </c:pt>
                <c:pt idx="569">
                  <c:v>9.8496E-2</c:v>
                </c:pt>
                <c:pt idx="570">
                  <c:v>9.7355499999999998E-2</c:v>
                </c:pt>
                <c:pt idx="571">
                  <c:v>0.10215920000000001</c:v>
                </c:pt>
                <c:pt idx="572">
                  <c:v>0.101421</c:v>
                </c:pt>
                <c:pt idx="573">
                  <c:v>9.7120799999999993E-2</c:v>
                </c:pt>
                <c:pt idx="574">
                  <c:v>9.2057500000000014E-2</c:v>
                </c:pt>
                <c:pt idx="575">
                  <c:v>0.1044288</c:v>
                </c:pt>
                <c:pt idx="576">
                  <c:v>9.8090000000000011E-2</c:v>
                </c:pt>
                <c:pt idx="577">
                  <c:v>9.6699400000000005E-2</c:v>
                </c:pt>
                <c:pt idx="578">
                  <c:v>0.10196190000000001</c:v>
                </c:pt>
                <c:pt idx="579">
                  <c:v>9.917999999999999E-2</c:v>
                </c:pt>
                <c:pt idx="580">
                  <c:v>0.10202359999999999</c:v>
                </c:pt>
                <c:pt idx="581">
                  <c:v>9.8881800000000006E-2</c:v>
                </c:pt>
                <c:pt idx="582">
                  <c:v>0.10278289999999998</c:v>
                </c:pt>
                <c:pt idx="583">
                  <c:v>0.10465280000000002</c:v>
                </c:pt>
                <c:pt idx="584">
                  <c:v>9.6232500000000012E-2</c:v>
                </c:pt>
                <c:pt idx="585">
                  <c:v>9.944420000000001E-2</c:v>
                </c:pt>
                <c:pt idx="586">
                  <c:v>0.10160969999999998</c:v>
                </c:pt>
                <c:pt idx="587">
                  <c:v>0.1001364</c:v>
                </c:pt>
                <c:pt idx="588">
                  <c:v>9.7715099999999985E-2</c:v>
                </c:pt>
                <c:pt idx="589">
                  <c:v>9.7880999999999982E-2</c:v>
                </c:pt>
                <c:pt idx="590">
                  <c:v>9.4796400000000003E-2</c:v>
                </c:pt>
                <c:pt idx="591">
                  <c:v>9.7561599999999998E-2</c:v>
                </c:pt>
                <c:pt idx="592">
                  <c:v>9.4702099999999997E-2</c:v>
                </c:pt>
                <c:pt idx="593">
                  <c:v>9.7416000000000003E-2</c:v>
                </c:pt>
                <c:pt idx="594">
                  <c:v>0.1007335</c:v>
                </c:pt>
                <c:pt idx="595">
                  <c:v>9.9234000000000003E-2</c:v>
                </c:pt>
                <c:pt idx="596">
                  <c:v>0.1017885</c:v>
                </c:pt>
                <c:pt idx="597">
                  <c:v>0.10530780000000001</c:v>
                </c:pt>
                <c:pt idx="598">
                  <c:v>9.7397400000000009E-2</c:v>
                </c:pt>
                <c:pt idx="599">
                  <c:v>0.10278</c:v>
                </c:pt>
                <c:pt idx="600">
                  <c:v>9.2734299999999992E-2</c:v>
                </c:pt>
                <c:pt idx="601">
                  <c:v>0.10149720000000001</c:v>
                </c:pt>
                <c:pt idx="602">
                  <c:v>0.1003392</c:v>
                </c:pt>
                <c:pt idx="603">
                  <c:v>9.4405200000000009E-2</c:v>
                </c:pt>
                <c:pt idx="604">
                  <c:v>9.8494000000000012E-2</c:v>
                </c:pt>
                <c:pt idx="605">
                  <c:v>9.8474999999999993E-2</c:v>
                </c:pt>
                <c:pt idx="606">
                  <c:v>9.2446100000000003E-2</c:v>
                </c:pt>
                <c:pt idx="607">
                  <c:v>0.10019840000000001</c:v>
                </c:pt>
                <c:pt idx="608">
                  <c:v>0.1010331</c:v>
                </c:pt>
                <c:pt idx="609">
                  <c:v>0.101687</c:v>
                </c:pt>
                <c:pt idx="610">
                  <c:v>9.8126599999999994E-2</c:v>
                </c:pt>
                <c:pt idx="611">
                  <c:v>9.4676399999999994E-2</c:v>
                </c:pt>
                <c:pt idx="612">
                  <c:v>0.10071590000000001</c:v>
                </c:pt>
                <c:pt idx="613">
                  <c:v>9.5599799999999999E-2</c:v>
                </c:pt>
                <c:pt idx="614">
                  <c:v>9.7907999999999995E-2</c:v>
                </c:pt>
                <c:pt idx="615">
                  <c:v>9.7944000000000003E-2</c:v>
                </c:pt>
                <c:pt idx="616">
                  <c:v>9.8041300000000012E-2</c:v>
                </c:pt>
                <c:pt idx="617">
                  <c:v>0.10184639999999999</c:v>
                </c:pt>
                <c:pt idx="618">
                  <c:v>0.10411579999999999</c:v>
                </c:pt>
                <c:pt idx="619">
                  <c:v>0.100936</c:v>
                </c:pt>
                <c:pt idx="620">
                  <c:v>0.1002294</c:v>
                </c:pt>
                <c:pt idx="621">
                  <c:v>0.10368740000000001</c:v>
                </c:pt>
                <c:pt idx="622">
                  <c:v>0.1014867</c:v>
                </c:pt>
                <c:pt idx="623">
                  <c:v>0.10339680000000001</c:v>
                </c:pt>
                <c:pt idx="624">
                  <c:v>9.9624999999999991E-2</c:v>
                </c:pt>
                <c:pt idx="625">
                  <c:v>9.9721799999999999E-2</c:v>
                </c:pt>
                <c:pt idx="626">
                  <c:v>9.9567600000000006E-2</c:v>
                </c:pt>
                <c:pt idx="627">
                  <c:v>9.3006799999999987E-2</c:v>
                </c:pt>
                <c:pt idx="628">
                  <c:v>0.10133189999999999</c:v>
                </c:pt>
                <c:pt idx="629">
                  <c:v>9.3428999999999998E-2</c:v>
                </c:pt>
                <c:pt idx="630">
                  <c:v>9.8751500000000006E-2</c:v>
                </c:pt>
                <c:pt idx="631">
                  <c:v>9.890800000000001E-2</c:v>
                </c:pt>
                <c:pt idx="632">
                  <c:v>0.10033049999999999</c:v>
                </c:pt>
                <c:pt idx="633">
                  <c:v>0.1021374</c:v>
                </c:pt>
                <c:pt idx="634">
                  <c:v>0.101727</c:v>
                </c:pt>
                <c:pt idx="635">
                  <c:v>0.1030956</c:v>
                </c:pt>
                <c:pt idx="636">
                  <c:v>9.8480200000000018E-2</c:v>
                </c:pt>
                <c:pt idx="637">
                  <c:v>0.1001022</c:v>
                </c:pt>
                <c:pt idx="638">
                  <c:v>0.1044765</c:v>
                </c:pt>
                <c:pt idx="639">
                  <c:v>9.9072000000000007E-2</c:v>
                </c:pt>
                <c:pt idx="640">
                  <c:v>0.1010857</c:v>
                </c:pt>
                <c:pt idx="641">
                  <c:v>0.10117920000000001</c:v>
                </c:pt>
                <c:pt idx="642">
                  <c:v>0.10114390000000001</c:v>
                </c:pt>
                <c:pt idx="643">
                  <c:v>9.9884399999999998E-2</c:v>
                </c:pt>
                <c:pt idx="644">
                  <c:v>0.100233</c:v>
                </c:pt>
                <c:pt idx="645">
                  <c:v>9.9419399999999991E-2</c:v>
                </c:pt>
                <c:pt idx="646">
                  <c:v>9.6467700000000003E-2</c:v>
                </c:pt>
                <c:pt idx="647">
                  <c:v>0.1011528</c:v>
                </c:pt>
                <c:pt idx="648">
                  <c:v>9.9361900000000003E-2</c:v>
                </c:pt>
                <c:pt idx="649">
                  <c:v>0.10088</c:v>
                </c:pt>
                <c:pt idx="650">
                  <c:v>0.10220700000000002</c:v>
                </c:pt>
                <c:pt idx="651">
                  <c:v>9.6887199999999993E-2</c:v>
                </c:pt>
                <c:pt idx="652">
                  <c:v>9.8602999999999996E-2</c:v>
                </c:pt>
                <c:pt idx="653">
                  <c:v>0.1001928</c:v>
                </c:pt>
                <c:pt idx="654">
                  <c:v>9.7857E-2</c:v>
                </c:pt>
                <c:pt idx="655">
                  <c:v>0.10338560000000001</c:v>
                </c:pt>
                <c:pt idx="656">
                  <c:v>9.9469799999999997E-2</c:v>
                </c:pt>
                <c:pt idx="657">
                  <c:v>0.10633279999999999</c:v>
                </c:pt>
                <c:pt idx="658">
                  <c:v>0.10161779999999999</c:v>
                </c:pt>
                <c:pt idx="659">
                  <c:v>0.10441199999999999</c:v>
                </c:pt>
                <c:pt idx="660">
                  <c:v>9.6968700000000005E-2</c:v>
                </c:pt>
                <c:pt idx="661">
                  <c:v>9.7711199999999998E-2</c:v>
                </c:pt>
                <c:pt idx="662">
                  <c:v>9.6201300000000003E-2</c:v>
                </c:pt>
                <c:pt idx="663">
                  <c:v>9.9068799999999999E-2</c:v>
                </c:pt>
                <c:pt idx="664">
                  <c:v>9.8153999999999991E-2</c:v>
                </c:pt>
                <c:pt idx="665">
                  <c:v>0.10049939999999999</c:v>
                </c:pt>
                <c:pt idx="666">
                  <c:v>0.1015841</c:v>
                </c:pt>
                <c:pt idx="667">
                  <c:v>9.9865999999999996E-2</c:v>
                </c:pt>
                <c:pt idx="668">
                  <c:v>9.8276099999999991E-2</c:v>
                </c:pt>
                <c:pt idx="669">
                  <c:v>0.101907</c:v>
                </c:pt>
                <c:pt idx="670">
                  <c:v>0.10313270000000001</c:v>
                </c:pt>
                <c:pt idx="671">
                  <c:v>9.7372799999999995E-2</c:v>
                </c:pt>
                <c:pt idx="672">
                  <c:v>9.6239000000000005E-2</c:v>
                </c:pt>
                <c:pt idx="673">
                  <c:v>9.5842800000000006E-2</c:v>
                </c:pt>
                <c:pt idx="674">
                  <c:v>0.10388249999999999</c:v>
                </c:pt>
                <c:pt idx="675">
                  <c:v>0.1030224</c:v>
                </c:pt>
                <c:pt idx="676">
                  <c:v>0.10249780000000001</c:v>
                </c:pt>
                <c:pt idx="677">
                  <c:v>9.7767599999999996E-2</c:v>
                </c:pt>
                <c:pt idx="678">
                  <c:v>0.10110309999999999</c:v>
                </c:pt>
                <c:pt idx="679">
                  <c:v>0.1003</c:v>
                </c:pt>
                <c:pt idx="680">
                  <c:v>9.9357899999999985E-2</c:v>
                </c:pt>
                <c:pt idx="681">
                  <c:v>9.6093799999999993E-2</c:v>
                </c:pt>
                <c:pt idx="682">
                  <c:v>0.1014938</c:v>
                </c:pt>
                <c:pt idx="683">
                  <c:v>0.10492560000000001</c:v>
                </c:pt>
                <c:pt idx="684">
                  <c:v>9.9324999999999997E-2</c:v>
                </c:pt>
                <c:pt idx="685">
                  <c:v>0.104272</c:v>
                </c:pt>
                <c:pt idx="686">
                  <c:v>9.8721900000000015E-2</c:v>
                </c:pt>
                <c:pt idx="687">
                  <c:v>9.5425599999999999E-2</c:v>
                </c:pt>
                <c:pt idx="688">
                  <c:v>0.101283</c:v>
                </c:pt>
                <c:pt idx="689">
                  <c:v>0.10122300000000001</c:v>
                </c:pt>
                <c:pt idx="690">
                  <c:v>9.9434900000000007E-2</c:v>
                </c:pt>
                <c:pt idx="691">
                  <c:v>0.10400760000000001</c:v>
                </c:pt>
                <c:pt idx="692">
                  <c:v>9.8891099999999982E-2</c:v>
                </c:pt>
                <c:pt idx="693">
                  <c:v>9.91726E-2</c:v>
                </c:pt>
                <c:pt idx="694">
                  <c:v>0.100219</c:v>
                </c:pt>
                <c:pt idx="695">
                  <c:v>0.10245119999999999</c:v>
                </c:pt>
                <c:pt idx="696">
                  <c:v>0.10308630000000002</c:v>
                </c:pt>
                <c:pt idx="697">
                  <c:v>9.7929399999999986E-2</c:v>
                </c:pt>
                <c:pt idx="698">
                  <c:v>0.1000269</c:v>
                </c:pt>
                <c:pt idx="699">
                  <c:v>0.10115</c:v>
                </c:pt>
                <c:pt idx="700">
                  <c:v>0.1000327</c:v>
                </c:pt>
                <c:pt idx="701">
                  <c:v>9.7718399999999983E-2</c:v>
                </c:pt>
                <c:pt idx="702">
                  <c:v>9.9966600000000003E-2</c:v>
                </c:pt>
                <c:pt idx="703">
                  <c:v>0.10200960000000001</c:v>
                </c:pt>
                <c:pt idx="704">
                  <c:v>9.9757500000000013E-2</c:v>
                </c:pt>
                <c:pt idx="705">
                  <c:v>9.9616600000000013E-2</c:v>
                </c:pt>
                <c:pt idx="706">
                  <c:v>9.9969799999999998E-2</c:v>
                </c:pt>
                <c:pt idx="707">
                  <c:v>0.105492</c:v>
                </c:pt>
                <c:pt idx="708">
                  <c:v>9.9969000000000016E-2</c:v>
                </c:pt>
                <c:pt idx="709">
                  <c:v>9.6844000000000013E-2</c:v>
                </c:pt>
                <c:pt idx="710">
                  <c:v>9.9468899999999999E-2</c:v>
                </c:pt>
                <c:pt idx="711">
                  <c:v>9.8968E-2</c:v>
                </c:pt>
                <c:pt idx="712">
                  <c:v>9.9891299999999988E-2</c:v>
                </c:pt>
                <c:pt idx="713">
                  <c:v>0.1016022</c:v>
                </c:pt>
                <c:pt idx="714">
                  <c:v>0.10238800000000001</c:v>
                </c:pt>
                <c:pt idx="715">
                  <c:v>0.10066960000000001</c:v>
                </c:pt>
                <c:pt idx="716">
                  <c:v>9.9161100000000016E-2</c:v>
                </c:pt>
                <c:pt idx="717">
                  <c:v>0.10044819999999999</c:v>
                </c:pt>
                <c:pt idx="718">
                  <c:v>9.9078199999999991E-2</c:v>
                </c:pt>
                <c:pt idx="719">
                  <c:v>9.8135999999999987E-2</c:v>
                </c:pt>
                <c:pt idx="720">
                  <c:v>0.10029109999999999</c:v>
                </c:pt>
                <c:pt idx="721">
                  <c:v>0.10252399999999999</c:v>
                </c:pt>
                <c:pt idx="722">
                  <c:v>9.7315800000000008E-2</c:v>
                </c:pt>
                <c:pt idx="723">
                  <c:v>9.8825999999999997E-2</c:v>
                </c:pt>
                <c:pt idx="724">
                  <c:v>9.9252499999999994E-2</c:v>
                </c:pt>
                <c:pt idx="725">
                  <c:v>0.10098659999999998</c:v>
                </c:pt>
                <c:pt idx="726">
                  <c:v>9.9744399999999983E-2</c:v>
                </c:pt>
                <c:pt idx="727">
                  <c:v>0.102648</c:v>
                </c:pt>
                <c:pt idx="728">
                  <c:v>9.95085E-2</c:v>
                </c:pt>
                <c:pt idx="729">
                  <c:v>0.102711</c:v>
                </c:pt>
                <c:pt idx="730">
                  <c:v>0.10102419999999999</c:v>
                </c:pt>
                <c:pt idx="731">
                  <c:v>9.9039599999999992E-2</c:v>
                </c:pt>
                <c:pt idx="732">
                  <c:v>0.1038661</c:v>
                </c:pt>
                <c:pt idx="733">
                  <c:v>9.7328400000000009E-2</c:v>
                </c:pt>
                <c:pt idx="734">
                  <c:v>9.3418499999999988E-2</c:v>
                </c:pt>
                <c:pt idx="735">
                  <c:v>0.10186240000000001</c:v>
                </c:pt>
                <c:pt idx="736">
                  <c:v>0.10030570000000001</c:v>
                </c:pt>
                <c:pt idx="737">
                  <c:v>0.10169639999999999</c:v>
                </c:pt>
                <c:pt idx="738">
                  <c:v>0.1019081</c:v>
                </c:pt>
                <c:pt idx="739">
                  <c:v>0.10308200000000001</c:v>
                </c:pt>
                <c:pt idx="740">
                  <c:v>0.10292490000000001</c:v>
                </c:pt>
                <c:pt idx="741">
                  <c:v>0.1006894</c:v>
                </c:pt>
                <c:pt idx="742">
                  <c:v>9.8521799999999993E-2</c:v>
                </c:pt>
                <c:pt idx="743">
                  <c:v>9.9844800000000011E-2</c:v>
                </c:pt>
                <c:pt idx="744">
                  <c:v>9.8563499999999984E-2</c:v>
                </c:pt>
                <c:pt idx="745">
                  <c:v>0.100337</c:v>
                </c:pt>
                <c:pt idx="746">
                  <c:v>0.10069560000000001</c:v>
                </c:pt>
                <c:pt idx="747">
                  <c:v>9.9783199999999989E-2</c:v>
                </c:pt>
                <c:pt idx="748">
                  <c:v>0.10366159999999999</c:v>
                </c:pt>
                <c:pt idx="749">
                  <c:v>0.10282500000000001</c:v>
                </c:pt>
                <c:pt idx="750">
                  <c:v>9.6803899999999998E-2</c:v>
                </c:pt>
                <c:pt idx="751">
                  <c:v>9.8812800000000006E-2</c:v>
                </c:pt>
                <c:pt idx="752">
                  <c:v>0.10037489999999999</c:v>
                </c:pt>
                <c:pt idx="753">
                  <c:v>9.6889000000000003E-2</c:v>
                </c:pt>
                <c:pt idx="754">
                  <c:v>0.1003395</c:v>
                </c:pt>
                <c:pt idx="755">
                  <c:v>0.1018332</c:v>
                </c:pt>
                <c:pt idx="756">
                  <c:v>9.72745E-2</c:v>
                </c:pt>
                <c:pt idx="757">
                  <c:v>0.10248160000000001</c:v>
                </c:pt>
                <c:pt idx="758">
                  <c:v>9.942899999999999E-2</c:v>
                </c:pt>
                <c:pt idx="759">
                  <c:v>0.102372</c:v>
                </c:pt>
                <c:pt idx="760">
                  <c:v>0.10440920000000002</c:v>
                </c:pt>
                <c:pt idx="761">
                  <c:v>0.10203179999999999</c:v>
                </c:pt>
                <c:pt idx="762">
                  <c:v>9.8808500000000007E-2</c:v>
                </c:pt>
                <c:pt idx="763">
                  <c:v>0.10191760000000001</c:v>
                </c:pt>
                <c:pt idx="764">
                  <c:v>0.100062</c:v>
                </c:pt>
                <c:pt idx="765">
                  <c:v>0.1043292</c:v>
                </c:pt>
                <c:pt idx="766">
                  <c:v>9.9633300000000008E-2</c:v>
                </c:pt>
                <c:pt idx="767">
                  <c:v>0.1039872</c:v>
                </c:pt>
                <c:pt idx="768">
                  <c:v>0.1035843</c:v>
                </c:pt>
                <c:pt idx="769">
                  <c:v>9.4324999999999992E-2</c:v>
                </c:pt>
                <c:pt idx="770">
                  <c:v>9.5758200000000002E-2</c:v>
                </c:pt>
                <c:pt idx="771">
                  <c:v>9.7966799999999993E-2</c:v>
                </c:pt>
                <c:pt idx="772">
                  <c:v>0.10389120000000002</c:v>
                </c:pt>
                <c:pt idx="773">
                  <c:v>0.1008522</c:v>
                </c:pt>
                <c:pt idx="774">
                  <c:v>9.9122500000000002E-2</c:v>
                </c:pt>
                <c:pt idx="775">
                  <c:v>9.7620799999999994E-2</c:v>
                </c:pt>
                <c:pt idx="776">
                  <c:v>0.10108769999999999</c:v>
                </c:pt>
                <c:pt idx="777">
                  <c:v>0.1021514</c:v>
                </c:pt>
                <c:pt idx="778">
                  <c:v>0.10056889999999999</c:v>
                </c:pt>
                <c:pt idx="779">
                  <c:v>0.103272</c:v>
                </c:pt>
                <c:pt idx="780">
                  <c:v>9.9343200000000006E-2</c:v>
                </c:pt>
                <c:pt idx="781">
                  <c:v>9.1415799999999992E-2</c:v>
                </c:pt>
                <c:pt idx="782">
                  <c:v>0.10124190000000001</c:v>
                </c:pt>
                <c:pt idx="783">
                  <c:v>9.7215999999999997E-2</c:v>
                </c:pt>
                <c:pt idx="784">
                  <c:v>9.7653999999999991E-2</c:v>
                </c:pt>
                <c:pt idx="785">
                  <c:v>9.6756599999999998E-2</c:v>
                </c:pt>
                <c:pt idx="786">
                  <c:v>0.10073600000000001</c:v>
                </c:pt>
                <c:pt idx="787">
                  <c:v>0.10007600000000001</c:v>
                </c:pt>
                <c:pt idx="788">
                  <c:v>9.77571E-2</c:v>
                </c:pt>
                <c:pt idx="789">
                  <c:v>0.10246300000000001</c:v>
                </c:pt>
                <c:pt idx="790">
                  <c:v>0.1014062</c:v>
                </c:pt>
                <c:pt idx="791">
                  <c:v>9.9950399999999995E-2</c:v>
                </c:pt>
                <c:pt idx="792">
                  <c:v>9.7063199999999988E-2</c:v>
                </c:pt>
                <c:pt idx="793">
                  <c:v>0.1039346</c:v>
                </c:pt>
                <c:pt idx="794">
                  <c:v>0.102396</c:v>
                </c:pt>
                <c:pt idx="795">
                  <c:v>9.7907999999999995E-2</c:v>
                </c:pt>
                <c:pt idx="796">
                  <c:v>9.9704700000000007E-2</c:v>
                </c:pt>
                <c:pt idx="797">
                  <c:v>0.10022880000000001</c:v>
                </c:pt>
                <c:pt idx="798">
                  <c:v>0.1044293</c:v>
                </c:pt>
                <c:pt idx="799">
                  <c:v>9.8639999999999992E-2</c:v>
                </c:pt>
                <c:pt idx="800">
                  <c:v>0.10140660000000001</c:v>
                </c:pt>
                <c:pt idx="801">
                  <c:v>0.10113220000000001</c:v>
                </c:pt>
                <c:pt idx="802">
                  <c:v>0.10487180000000002</c:v>
                </c:pt>
                <c:pt idx="803">
                  <c:v>0.10066079999999999</c:v>
                </c:pt>
                <c:pt idx="804">
                  <c:v>9.7887999999999989E-2</c:v>
                </c:pt>
                <c:pt idx="805">
                  <c:v>9.7929000000000002E-2</c:v>
                </c:pt>
                <c:pt idx="806">
                  <c:v>0.10281179999999999</c:v>
                </c:pt>
                <c:pt idx="807">
                  <c:v>0.10463599999999999</c:v>
                </c:pt>
                <c:pt idx="808">
                  <c:v>0.1012059</c:v>
                </c:pt>
                <c:pt idx="809">
                  <c:v>9.3716999999999995E-2</c:v>
                </c:pt>
                <c:pt idx="810">
                  <c:v>9.7644399999999992E-2</c:v>
                </c:pt>
                <c:pt idx="811">
                  <c:v>0.10182480000000001</c:v>
                </c:pt>
                <c:pt idx="812">
                  <c:v>9.6990900000000005E-2</c:v>
                </c:pt>
                <c:pt idx="813">
                  <c:v>0.1010988</c:v>
                </c:pt>
                <c:pt idx="814">
                  <c:v>9.4784499999999994E-2</c:v>
                </c:pt>
                <c:pt idx="815">
                  <c:v>0.10273440000000002</c:v>
                </c:pt>
                <c:pt idx="816">
                  <c:v>0.10016420000000001</c:v>
                </c:pt>
                <c:pt idx="817">
                  <c:v>9.7587400000000005E-2</c:v>
                </c:pt>
                <c:pt idx="818">
                  <c:v>9.8443799999999998E-2</c:v>
                </c:pt>
                <c:pt idx="819">
                  <c:v>0.10069600000000001</c:v>
                </c:pt>
                <c:pt idx="820">
                  <c:v>9.7370600000000002E-2</c:v>
                </c:pt>
                <c:pt idx="821">
                  <c:v>0.1000374</c:v>
                </c:pt>
                <c:pt idx="822">
                  <c:v>9.8513099999999992E-2</c:v>
                </c:pt>
                <c:pt idx="823">
                  <c:v>0.1037416</c:v>
                </c:pt>
                <c:pt idx="824">
                  <c:v>9.8587499999999995E-2</c:v>
                </c:pt>
                <c:pt idx="825">
                  <c:v>9.8541800000000013E-2</c:v>
                </c:pt>
                <c:pt idx="826">
                  <c:v>9.9570799999999987E-2</c:v>
                </c:pt>
                <c:pt idx="827">
                  <c:v>9.869760000000001E-2</c:v>
                </c:pt>
                <c:pt idx="828">
                  <c:v>0.1031276</c:v>
                </c:pt>
                <c:pt idx="829">
                  <c:v>0.10042999999999999</c:v>
                </c:pt>
                <c:pt idx="830">
                  <c:v>9.8556599999999994E-2</c:v>
                </c:pt>
                <c:pt idx="831">
                  <c:v>9.9507200000000004E-2</c:v>
                </c:pt>
                <c:pt idx="832">
                  <c:v>9.6378099999999994E-2</c:v>
                </c:pt>
                <c:pt idx="833">
                  <c:v>0.10374960000000001</c:v>
                </c:pt>
                <c:pt idx="834">
                  <c:v>9.4939499999999996E-2</c:v>
                </c:pt>
                <c:pt idx="835">
                  <c:v>9.94004E-2</c:v>
                </c:pt>
                <c:pt idx="836">
                  <c:v>9.6338699999999985E-2</c:v>
                </c:pt>
                <c:pt idx="837">
                  <c:v>0.10391199999999999</c:v>
                </c:pt>
                <c:pt idx="838">
                  <c:v>0.1019385</c:v>
                </c:pt>
                <c:pt idx="839">
                  <c:v>9.8112000000000005E-2</c:v>
                </c:pt>
                <c:pt idx="840">
                  <c:v>9.5369399999999993E-2</c:v>
                </c:pt>
                <c:pt idx="841">
                  <c:v>9.6745799999999993E-2</c:v>
                </c:pt>
                <c:pt idx="842">
                  <c:v>0.10166579999999999</c:v>
                </c:pt>
                <c:pt idx="843">
                  <c:v>0.10077359999999999</c:v>
                </c:pt>
                <c:pt idx="844">
                  <c:v>9.5231499999999997E-2</c:v>
                </c:pt>
                <c:pt idx="845">
                  <c:v>0.10422719999999999</c:v>
                </c:pt>
                <c:pt idx="846">
                  <c:v>0.10096239999999999</c:v>
                </c:pt>
                <c:pt idx="847">
                  <c:v>9.9809599999999998E-2</c:v>
                </c:pt>
                <c:pt idx="848">
                  <c:v>0.10128570000000001</c:v>
                </c:pt>
                <c:pt idx="849">
                  <c:v>0.10038499999999999</c:v>
                </c:pt>
                <c:pt idx="850">
                  <c:v>9.9737200000000012E-2</c:v>
                </c:pt>
                <c:pt idx="851">
                  <c:v>9.8576400000000008E-2</c:v>
                </c:pt>
                <c:pt idx="852">
                  <c:v>9.6730200000000002E-2</c:v>
                </c:pt>
                <c:pt idx="853">
                  <c:v>9.4794000000000003E-2</c:v>
                </c:pt>
                <c:pt idx="854">
                  <c:v>9.8667000000000005E-2</c:v>
                </c:pt>
                <c:pt idx="855">
                  <c:v>0.10280560000000001</c:v>
                </c:pt>
                <c:pt idx="856">
                  <c:v>0.10129740000000001</c:v>
                </c:pt>
                <c:pt idx="857">
                  <c:v>9.995699999999999E-2</c:v>
                </c:pt>
                <c:pt idx="858">
                  <c:v>9.9042700000000011E-2</c:v>
                </c:pt>
                <c:pt idx="859">
                  <c:v>9.9416000000000004E-2</c:v>
                </c:pt>
                <c:pt idx="860">
                  <c:v>9.9789900000000001E-2</c:v>
                </c:pt>
                <c:pt idx="861">
                  <c:v>9.9216200000000004E-2</c:v>
                </c:pt>
                <c:pt idx="862">
                  <c:v>0.10804760000000001</c:v>
                </c:pt>
                <c:pt idx="863">
                  <c:v>0.1017792</c:v>
                </c:pt>
                <c:pt idx="864">
                  <c:v>9.4112000000000001E-2</c:v>
                </c:pt>
                <c:pt idx="865">
                  <c:v>0.10270760000000001</c:v>
                </c:pt>
                <c:pt idx="866">
                  <c:v>0.10256609999999999</c:v>
                </c:pt>
                <c:pt idx="867">
                  <c:v>0.1023372</c:v>
                </c:pt>
                <c:pt idx="868">
                  <c:v>9.8196999999999993E-2</c:v>
                </c:pt>
                <c:pt idx="869">
                  <c:v>9.9789000000000003E-2</c:v>
                </c:pt>
                <c:pt idx="870">
                  <c:v>9.6942299999999995E-2</c:v>
                </c:pt>
                <c:pt idx="871">
                  <c:v>9.7838400000000006E-2</c:v>
                </c:pt>
                <c:pt idx="872">
                  <c:v>0.1040616</c:v>
                </c:pt>
                <c:pt idx="873">
                  <c:v>9.9286399999999997E-2</c:v>
                </c:pt>
                <c:pt idx="874">
                  <c:v>0.10001249999999999</c:v>
                </c:pt>
                <c:pt idx="875">
                  <c:v>9.92508E-2</c:v>
                </c:pt>
                <c:pt idx="876">
                  <c:v>0.10190740000000001</c:v>
                </c:pt>
                <c:pt idx="877">
                  <c:v>0.10737940000000001</c:v>
                </c:pt>
                <c:pt idx="878">
                  <c:v>0.10170030000000001</c:v>
                </c:pt>
                <c:pt idx="879">
                  <c:v>9.6535999999999997E-2</c:v>
                </c:pt>
                <c:pt idx="880">
                  <c:v>9.7791000000000003E-2</c:v>
                </c:pt>
                <c:pt idx="881">
                  <c:v>9.7725599999999996E-2</c:v>
                </c:pt>
                <c:pt idx="882">
                  <c:v>9.9867300000000006E-2</c:v>
                </c:pt>
                <c:pt idx="883">
                  <c:v>0.1051076</c:v>
                </c:pt>
                <c:pt idx="884">
                  <c:v>9.8058000000000006E-2</c:v>
                </c:pt>
                <c:pt idx="885">
                  <c:v>9.9675E-2</c:v>
                </c:pt>
                <c:pt idx="886">
                  <c:v>9.5618599999999998E-2</c:v>
                </c:pt>
                <c:pt idx="887">
                  <c:v>9.8834400000000017E-2</c:v>
                </c:pt>
                <c:pt idx="888">
                  <c:v>9.2811599999999994E-2</c:v>
                </c:pt>
                <c:pt idx="889">
                  <c:v>0.107601</c:v>
                </c:pt>
                <c:pt idx="890">
                  <c:v>0.1029996</c:v>
                </c:pt>
                <c:pt idx="891">
                  <c:v>0.10052839999999999</c:v>
                </c:pt>
                <c:pt idx="892">
                  <c:v>0.10385589999999999</c:v>
                </c:pt>
                <c:pt idx="893">
                  <c:v>0.10173719999999999</c:v>
                </c:pt>
                <c:pt idx="894">
                  <c:v>9.5317499999999999E-2</c:v>
                </c:pt>
                <c:pt idx="895">
                  <c:v>0.10429439999999998</c:v>
                </c:pt>
                <c:pt idx="896">
                  <c:v>9.7234799999999996E-2</c:v>
                </c:pt>
                <c:pt idx="897">
                  <c:v>9.6804399999999999E-2</c:v>
                </c:pt>
                <c:pt idx="898">
                  <c:v>9.6193000000000001E-2</c:v>
                </c:pt>
                <c:pt idx="899">
                  <c:v>0.10322999999999999</c:v>
                </c:pt>
                <c:pt idx="900">
                  <c:v>9.4695100000000004E-2</c:v>
                </c:pt>
                <c:pt idx="901">
                  <c:v>0.10120439999999999</c:v>
                </c:pt>
                <c:pt idx="902">
                  <c:v>9.8697900000000005E-2</c:v>
                </c:pt>
                <c:pt idx="903">
                  <c:v>9.9078399999999997E-2</c:v>
                </c:pt>
                <c:pt idx="904">
                  <c:v>9.76495E-2</c:v>
                </c:pt>
                <c:pt idx="905">
                  <c:v>0.10047540000000001</c:v>
                </c:pt>
                <c:pt idx="906">
                  <c:v>9.6051300000000006E-2</c:v>
                </c:pt>
                <c:pt idx="907">
                  <c:v>9.9698400000000006E-2</c:v>
                </c:pt>
                <c:pt idx="908">
                  <c:v>9.9899100000000005E-2</c:v>
                </c:pt>
                <c:pt idx="909">
                  <c:v>0.10555999999999999</c:v>
                </c:pt>
                <c:pt idx="910">
                  <c:v>9.69304E-2</c:v>
                </c:pt>
                <c:pt idx="911">
                  <c:v>0.10314720000000001</c:v>
                </c:pt>
                <c:pt idx="912">
                  <c:v>9.3582499999999999E-2</c:v>
                </c:pt>
                <c:pt idx="913">
                  <c:v>9.4142000000000003E-2</c:v>
                </c:pt>
                <c:pt idx="914">
                  <c:v>0.1069635</c:v>
                </c:pt>
                <c:pt idx="915">
                  <c:v>9.7737199999999996E-2</c:v>
                </c:pt>
                <c:pt idx="916">
                  <c:v>9.98613E-2</c:v>
                </c:pt>
                <c:pt idx="917">
                  <c:v>0.1008882</c:v>
                </c:pt>
                <c:pt idx="918">
                  <c:v>0.1008143</c:v>
                </c:pt>
                <c:pt idx="919">
                  <c:v>9.9912000000000001E-2</c:v>
                </c:pt>
                <c:pt idx="920">
                  <c:v>0.10674390000000002</c:v>
                </c:pt>
                <c:pt idx="921">
                  <c:v>9.9575999999999998E-2</c:v>
                </c:pt>
                <c:pt idx="922">
                  <c:v>9.8299499999999998E-2</c:v>
                </c:pt>
                <c:pt idx="923">
                  <c:v>0.100254</c:v>
                </c:pt>
                <c:pt idx="924">
                  <c:v>9.9900000000000017E-2</c:v>
                </c:pt>
                <c:pt idx="925">
                  <c:v>0.1008414</c:v>
                </c:pt>
                <c:pt idx="926">
                  <c:v>0.10085759999999999</c:v>
                </c:pt>
                <c:pt idx="927">
                  <c:v>0.1040288</c:v>
                </c:pt>
                <c:pt idx="928">
                  <c:v>9.8009499999999999E-2</c:v>
                </c:pt>
                <c:pt idx="929">
                  <c:v>9.9789000000000003E-2</c:v>
                </c:pt>
                <c:pt idx="930">
                  <c:v>9.6451599999999998E-2</c:v>
                </c:pt>
                <c:pt idx="931">
                  <c:v>0.1014948</c:v>
                </c:pt>
                <c:pt idx="932">
                  <c:v>9.86181E-2</c:v>
                </c:pt>
                <c:pt idx="933">
                  <c:v>9.8070000000000018E-2</c:v>
                </c:pt>
                <c:pt idx="934">
                  <c:v>0.10238250000000002</c:v>
                </c:pt>
                <c:pt idx="935">
                  <c:v>0.1009944</c:v>
                </c:pt>
                <c:pt idx="936">
                  <c:v>0.1009149</c:v>
                </c:pt>
                <c:pt idx="937">
                  <c:v>0.11049639999999999</c:v>
                </c:pt>
                <c:pt idx="938">
                  <c:v>9.9440100000000003E-2</c:v>
                </c:pt>
                <c:pt idx="939">
                  <c:v>9.6914E-2</c:v>
                </c:pt>
                <c:pt idx="940">
                  <c:v>9.6546599999999996E-2</c:v>
                </c:pt>
                <c:pt idx="941">
                  <c:v>9.7779599999999994E-2</c:v>
                </c:pt>
                <c:pt idx="942">
                  <c:v>0.105616</c:v>
                </c:pt>
                <c:pt idx="943">
                  <c:v>9.6382399999999993E-2</c:v>
                </c:pt>
                <c:pt idx="944">
                  <c:v>9.9792000000000006E-2</c:v>
                </c:pt>
                <c:pt idx="945">
                  <c:v>0.10178959999999999</c:v>
                </c:pt>
                <c:pt idx="946">
                  <c:v>9.6025800000000008E-2</c:v>
                </c:pt>
                <c:pt idx="947">
                  <c:v>0.10039319999999999</c:v>
                </c:pt>
                <c:pt idx="948">
                  <c:v>0.1011634</c:v>
                </c:pt>
                <c:pt idx="949">
                  <c:v>9.9749999999999991E-2</c:v>
                </c:pt>
                <c:pt idx="950">
                  <c:v>9.7097100000000006E-2</c:v>
                </c:pt>
                <c:pt idx="951">
                  <c:v>9.5200000000000007E-2</c:v>
                </c:pt>
                <c:pt idx="952">
                  <c:v>9.5395300000000002E-2</c:v>
                </c:pt>
                <c:pt idx="953">
                  <c:v>9.6449400000000005E-2</c:v>
                </c:pt>
                <c:pt idx="954">
                  <c:v>0.10247149999999998</c:v>
                </c:pt>
                <c:pt idx="955">
                  <c:v>9.6077999999999997E-2</c:v>
                </c:pt>
                <c:pt idx="956">
                  <c:v>9.5412900000000009E-2</c:v>
                </c:pt>
                <c:pt idx="957">
                  <c:v>9.5416799999999996E-2</c:v>
                </c:pt>
                <c:pt idx="958">
                  <c:v>9.75303E-2</c:v>
                </c:pt>
                <c:pt idx="959">
                  <c:v>0.10368000000000001</c:v>
                </c:pt>
                <c:pt idx="960">
                  <c:v>0.10090500000000001</c:v>
                </c:pt>
                <c:pt idx="961">
                  <c:v>0.10101000000000002</c:v>
                </c:pt>
                <c:pt idx="962">
                  <c:v>0.10015199999999999</c:v>
                </c:pt>
                <c:pt idx="963">
                  <c:v>9.5436000000000007E-2</c:v>
                </c:pt>
                <c:pt idx="964">
                  <c:v>0.10798350000000001</c:v>
                </c:pt>
                <c:pt idx="965">
                  <c:v>9.9111599999999994E-2</c:v>
                </c:pt>
                <c:pt idx="966">
                  <c:v>9.9020800000000006E-2</c:v>
                </c:pt>
                <c:pt idx="967">
                  <c:v>9.5348000000000002E-2</c:v>
                </c:pt>
                <c:pt idx="968">
                  <c:v>9.6221700000000007E-2</c:v>
                </c:pt>
                <c:pt idx="969">
                  <c:v>9.0985999999999997E-2</c:v>
                </c:pt>
                <c:pt idx="970">
                  <c:v>9.0108800000000003E-2</c:v>
                </c:pt>
                <c:pt idx="971">
                  <c:v>9.9921599999999999E-2</c:v>
                </c:pt>
                <c:pt idx="972">
                  <c:v>9.8662199999999992E-2</c:v>
                </c:pt>
                <c:pt idx="973">
                  <c:v>9.6912999999999999E-2</c:v>
                </c:pt>
                <c:pt idx="974">
                  <c:v>9.4672500000000007E-2</c:v>
                </c:pt>
                <c:pt idx="975">
                  <c:v>9.86736E-2</c:v>
                </c:pt>
                <c:pt idx="976">
                  <c:v>9.0567899999999993E-2</c:v>
                </c:pt>
                <c:pt idx="977">
                  <c:v>9.3496800000000005E-2</c:v>
                </c:pt>
                <c:pt idx="978">
                  <c:v>9.1732299999999989E-2</c:v>
                </c:pt>
                <c:pt idx="979">
                  <c:v>9.2511999999999997E-2</c:v>
                </c:pt>
                <c:pt idx="980">
                  <c:v>9.7413300000000008E-2</c:v>
                </c:pt>
                <c:pt idx="981">
                  <c:v>9.1522400000000004E-2</c:v>
                </c:pt>
                <c:pt idx="982">
                  <c:v>9.3581600000000001E-2</c:v>
                </c:pt>
                <c:pt idx="983">
                  <c:v>8.8953599999999994E-2</c:v>
                </c:pt>
                <c:pt idx="984">
                  <c:v>8.2346000000000003E-2</c:v>
                </c:pt>
                <c:pt idx="985">
                  <c:v>7.90772E-2</c:v>
                </c:pt>
                <c:pt idx="986">
                  <c:v>8.0637899999999998E-2</c:v>
                </c:pt>
                <c:pt idx="987">
                  <c:v>8.1213599999999997E-2</c:v>
                </c:pt>
                <c:pt idx="988">
                  <c:v>7.4570600000000001E-2</c:v>
                </c:pt>
                <c:pt idx="989">
                  <c:v>6.7517999999999995E-2</c:v>
                </c:pt>
                <c:pt idx="990">
                  <c:v>6.1640200000000006E-2</c:v>
                </c:pt>
                <c:pt idx="991">
                  <c:v>5.5750399999999999E-2</c:v>
                </c:pt>
                <c:pt idx="992">
                  <c:v>5.3721299999999993E-2</c:v>
                </c:pt>
                <c:pt idx="993">
                  <c:v>4.5525200000000002E-2</c:v>
                </c:pt>
                <c:pt idx="994">
                  <c:v>3.8108499999999997E-2</c:v>
                </c:pt>
                <c:pt idx="995">
                  <c:v>2.9381999999999998E-2</c:v>
                </c:pt>
                <c:pt idx="996">
                  <c:v>1.9740600000000001E-2</c:v>
                </c:pt>
                <c:pt idx="997">
                  <c:v>1.4371199999999999E-2</c:v>
                </c:pt>
                <c:pt idx="998">
                  <c:v>5.2947000000000003E-3</c:v>
                </c:pt>
                <c:pt idx="999">
                  <c:v>2E-3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906304"/>
        <c:axId val="57907840"/>
      </c:scatterChart>
      <c:valAx>
        <c:axId val="57906304"/>
        <c:scaling>
          <c:orientation val="minMax"/>
          <c:max val="1000"/>
        </c:scaling>
        <c:delete val="0"/>
        <c:axPos val="b"/>
        <c:numFmt formatCode="General" sourceLinked="1"/>
        <c:majorTickMark val="out"/>
        <c:minorTickMark val="none"/>
        <c:tickLblPos val="nextTo"/>
        <c:crossAx val="57907840"/>
        <c:crosses val="autoZero"/>
        <c:crossBetween val="midCat"/>
      </c:valAx>
      <c:valAx>
        <c:axId val="57907840"/>
        <c:scaling>
          <c:orientation val="minMax"/>
          <c:max val="0.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90630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CycleLength1000n9q!$B$1:$B$1000</c:f>
              <c:numCache>
                <c:formatCode>General</c:formatCode>
                <c:ptCount val="10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</c:numCache>
            </c:numRef>
          </c:xVal>
          <c:yVal>
            <c:numRef>
              <c:f>CycleLength1000n9q!$C$1:$C$1000</c:f>
              <c:numCache>
                <c:formatCode>General</c:formatCode>
                <c:ptCount val="1000"/>
                <c:pt idx="0">
                  <c:v>2.7934052</c:v>
                </c:pt>
                <c:pt idx="1">
                  <c:v>1.8277146000000002</c:v>
                </c:pt>
                <c:pt idx="2">
                  <c:v>1.4852841000000001</c:v>
                </c:pt>
                <c:pt idx="3">
                  <c:v>1.2801296</c:v>
                </c:pt>
                <c:pt idx="4">
                  <c:v>1.1428894999999999</c:v>
                </c:pt>
                <c:pt idx="5">
                  <c:v>1.0436183999999999</c:v>
                </c:pt>
                <c:pt idx="6">
                  <c:v>0.96499550000000001</c:v>
                </c:pt>
                <c:pt idx="7">
                  <c:v>0.90754800000000002</c:v>
                </c:pt>
                <c:pt idx="8">
                  <c:v>0.85518089999999991</c:v>
                </c:pt>
                <c:pt idx="9">
                  <c:v>0.81397299999999995</c:v>
                </c:pt>
                <c:pt idx="10">
                  <c:v>0.77815100000000004</c:v>
                </c:pt>
                <c:pt idx="11">
                  <c:v>0.74171279999999995</c:v>
                </c:pt>
                <c:pt idx="12">
                  <c:v>0.71590220000000004</c:v>
                </c:pt>
                <c:pt idx="13">
                  <c:v>0.69377140000000004</c:v>
                </c:pt>
                <c:pt idx="14">
                  <c:v>0.67014750000000001</c:v>
                </c:pt>
                <c:pt idx="15">
                  <c:v>0.65071999999999997</c:v>
                </c:pt>
                <c:pt idx="16">
                  <c:v>0.63209230000000005</c:v>
                </c:pt>
                <c:pt idx="17">
                  <c:v>0.61683299999999996</c:v>
                </c:pt>
                <c:pt idx="18">
                  <c:v>0.60153430000000008</c:v>
                </c:pt>
                <c:pt idx="19">
                  <c:v>0.58844799999999997</c:v>
                </c:pt>
                <c:pt idx="20">
                  <c:v>0.57480359999999997</c:v>
                </c:pt>
                <c:pt idx="21">
                  <c:v>0.56272699999999998</c:v>
                </c:pt>
                <c:pt idx="22">
                  <c:v>0.54794509999999996</c:v>
                </c:pt>
                <c:pt idx="23">
                  <c:v>0.54079440000000001</c:v>
                </c:pt>
                <c:pt idx="24">
                  <c:v>0.53100500000000006</c:v>
                </c:pt>
                <c:pt idx="25">
                  <c:v>0.52157819999999999</c:v>
                </c:pt>
                <c:pt idx="26">
                  <c:v>0.51316740000000005</c:v>
                </c:pt>
                <c:pt idx="27">
                  <c:v>0.50624000000000002</c:v>
                </c:pt>
                <c:pt idx="28">
                  <c:v>0.49491400000000002</c:v>
                </c:pt>
                <c:pt idx="29">
                  <c:v>0.48969899999999994</c:v>
                </c:pt>
                <c:pt idx="30">
                  <c:v>0.48264210000000002</c:v>
                </c:pt>
                <c:pt idx="31">
                  <c:v>0.47387839999999992</c:v>
                </c:pt>
                <c:pt idx="32">
                  <c:v>0.46816440000000004</c:v>
                </c:pt>
                <c:pt idx="33">
                  <c:v>0.46336899999999992</c:v>
                </c:pt>
                <c:pt idx="34">
                  <c:v>0.45904600000000001</c:v>
                </c:pt>
                <c:pt idx="35">
                  <c:v>0.45278639999999992</c:v>
                </c:pt>
                <c:pt idx="36">
                  <c:v>0.44591660000000005</c:v>
                </c:pt>
                <c:pt idx="37">
                  <c:v>0.43928000000000006</c:v>
                </c:pt>
                <c:pt idx="38">
                  <c:v>0.43486170000000002</c:v>
                </c:pt>
                <c:pt idx="39">
                  <c:v>0.43094799999999994</c:v>
                </c:pt>
                <c:pt idx="40">
                  <c:v>0.42986859999999993</c:v>
                </c:pt>
                <c:pt idx="41">
                  <c:v>0.42579600000000001</c:v>
                </c:pt>
                <c:pt idx="42">
                  <c:v>0.42071199999999997</c:v>
                </c:pt>
                <c:pt idx="43">
                  <c:v>0.41434359999999992</c:v>
                </c:pt>
                <c:pt idx="44">
                  <c:v>0.41219549999999999</c:v>
                </c:pt>
                <c:pt idx="45">
                  <c:v>0.4084892</c:v>
                </c:pt>
                <c:pt idx="46">
                  <c:v>0.40529040000000005</c:v>
                </c:pt>
                <c:pt idx="47">
                  <c:v>0.40121760000000001</c:v>
                </c:pt>
                <c:pt idx="48">
                  <c:v>0.39999190000000001</c:v>
                </c:pt>
                <c:pt idx="49">
                  <c:v>0.39411999999999997</c:v>
                </c:pt>
                <c:pt idx="50">
                  <c:v>0.39338339999999999</c:v>
                </c:pt>
                <c:pt idx="51">
                  <c:v>0.38696320000000001</c:v>
                </c:pt>
                <c:pt idx="52">
                  <c:v>0.38629050000000004</c:v>
                </c:pt>
                <c:pt idx="53">
                  <c:v>0.38159100000000001</c:v>
                </c:pt>
                <c:pt idx="54">
                  <c:v>0.3806715</c:v>
                </c:pt>
                <c:pt idx="55">
                  <c:v>0.37524479999999999</c:v>
                </c:pt>
                <c:pt idx="56">
                  <c:v>0.37586370000000002</c:v>
                </c:pt>
                <c:pt idx="57">
                  <c:v>0.37241799999999997</c:v>
                </c:pt>
                <c:pt idx="58">
                  <c:v>0.37234310000000004</c:v>
                </c:pt>
                <c:pt idx="59">
                  <c:v>0.36180000000000001</c:v>
                </c:pt>
                <c:pt idx="60">
                  <c:v>0.36439569999999999</c:v>
                </c:pt>
                <c:pt idx="61">
                  <c:v>0.36030059999999997</c:v>
                </c:pt>
                <c:pt idx="62">
                  <c:v>0.36403290000000005</c:v>
                </c:pt>
                <c:pt idx="63">
                  <c:v>0.35998079999999999</c:v>
                </c:pt>
                <c:pt idx="64">
                  <c:v>0.35647299999999998</c:v>
                </c:pt>
                <c:pt idx="65">
                  <c:v>0.35579279999999996</c:v>
                </c:pt>
                <c:pt idx="66">
                  <c:v>0.35345179999999998</c:v>
                </c:pt>
                <c:pt idx="67">
                  <c:v>0.34825520000000004</c:v>
                </c:pt>
                <c:pt idx="68">
                  <c:v>0.35074080000000002</c:v>
                </c:pt>
                <c:pt idx="69">
                  <c:v>0.34618499999999996</c:v>
                </c:pt>
                <c:pt idx="70">
                  <c:v>0.34510259999999998</c:v>
                </c:pt>
                <c:pt idx="71">
                  <c:v>0.34227360000000001</c:v>
                </c:pt>
                <c:pt idx="72">
                  <c:v>0.34029679999999995</c:v>
                </c:pt>
                <c:pt idx="73">
                  <c:v>0.34057759999999998</c:v>
                </c:pt>
                <c:pt idx="74">
                  <c:v>0.339225</c:v>
                </c:pt>
                <c:pt idx="75">
                  <c:v>0.33282680000000003</c:v>
                </c:pt>
                <c:pt idx="76">
                  <c:v>0.33637450000000002</c:v>
                </c:pt>
                <c:pt idx="77">
                  <c:v>0.33525959999999999</c:v>
                </c:pt>
                <c:pt idx="78">
                  <c:v>0.33012519999999995</c:v>
                </c:pt>
                <c:pt idx="79">
                  <c:v>0.33286399999999999</c:v>
                </c:pt>
                <c:pt idx="80">
                  <c:v>0.33095790000000003</c:v>
                </c:pt>
                <c:pt idx="81">
                  <c:v>0.32733580000000001</c:v>
                </c:pt>
                <c:pt idx="82">
                  <c:v>0.32595760000000001</c:v>
                </c:pt>
                <c:pt idx="83">
                  <c:v>0.324492</c:v>
                </c:pt>
                <c:pt idx="84">
                  <c:v>0.3242835</c:v>
                </c:pt>
                <c:pt idx="85">
                  <c:v>0.32350619999999997</c:v>
                </c:pt>
                <c:pt idx="86">
                  <c:v>0.32169119999999995</c:v>
                </c:pt>
                <c:pt idx="87">
                  <c:v>0.32229119999999994</c:v>
                </c:pt>
                <c:pt idx="88">
                  <c:v>0.31980369999999997</c:v>
                </c:pt>
                <c:pt idx="89">
                  <c:v>0.32087700000000002</c:v>
                </c:pt>
                <c:pt idx="90">
                  <c:v>0.31750810000000002</c:v>
                </c:pt>
                <c:pt idx="91">
                  <c:v>0.31581759999999998</c:v>
                </c:pt>
                <c:pt idx="92">
                  <c:v>0.31305660000000002</c:v>
                </c:pt>
                <c:pt idx="93">
                  <c:v>0.3106042</c:v>
                </c:pt>
                <c:pt idx="94">
                  <c:v>0.31318649999999998</c:v>
                </c:pt>
                <c:pt idx="95">
                  <c:v>0.30939839999999996</c:v>
                </c:pt>
                <c:pt idx="96">
                  <c:v>0.31105959999999999</c:v>
                </c:pt>
                <c:pt idx="97">
                  <c:v>0.30855300000000002</c:v>
                </c:pt>
                <c:pt idx="98">
                  <c:v>0.30777119999999997</c:v>
                </c:pt>
                <c:pt idx="99">
                  <c:v>0.30828</c:v>
                </c:pt>
                <c:pt idx="100">
                  <c:v>0.30224250000000003</c:v>
                </c:pt>
                <c:pt idx="101">
                  <c:v>0.30142020000000003</c:v>
                </c:pt>
                <c:pt idx="102">
                  <c:v>0.30201660000000002</c:v>
                </c:pt>
                <c:pt idx="103">
                  <c:v>0.30157919999999999</c:v>
                </c:pt>
                <c:pt idx="104">
                  <c:v>0.30119250000000003</c:v>
                </c:pt>
                <c:pt idx="105">
                  <c:v>0.30028739999999998</c:v>
                </c:pt>
                <c:pt idx="106">
                  <c:v>0.29553400000000002</c:v>
                </c:pt>
                <c:pt idx="107">
                  <c:v>0.30055320000000002</c:v>
                </c:pt>
                <c:pt idx="108">
                  <c:v>0.29861640000000006</c:v>
                </c:pt>
                <c:pt idx="109">
                  <c:v>0.29719800000000002</c:v>
                </c:pt>
                <c:pt idx="110">
                  <c:v>0.29424990000000001</c:v>
                </c:pt>
                <c:pt idx="111">
                  <c:v>0.29348479999999999</c:v>
                </c:pt>
                <c:pt idx="112">
                  <c:v>0.2930429</c:v>
                </c:pt>
                <c:pt idx="113">
                  <c:v>0.28443000000000002</c:v>
                </c:pt>
                <c:pt idx="114">
                  <c:v>0.29132950000000002</c:v>
                </c:pt>
                <c:pt idx="115">
                  <c:v>0.2866244</c:v>
                </c:pt>
                <c:pt idx="116">
                  <c:v>0.28661489999999995</c:v>
                </c:pt>
                <c:pt idx="117">
                  <c:v>0.288746</c:v>
                </c:pt>
                <c:pt idx="118">
                  <c:v>0.28538580000000002</c:v>
                </c:pt>
                <c:pt idx="119">
                  <c:v>0.28470000000000001</c:v>
                </c:pt>
                <c:pt idx="120">
                  <c:v>0.28627390000000003</c:v>
                </c:pt>
                <c:pt idx="121">
                  <c:v>0.28496759999999999</c:v>
                </c:pt>
                <c:pt idx="122">
                  <c:v>0.27929609999999994</c:v>
                </c:pt>
                <c:pt idx="123">
                  <c:v>0.28257120000000002</c:v>
                </c:pt>
                <c:pt idx="124">
                  <c:v>0.27821249999999997</c:v>
                </c:pt>
                <c:pt idx="125">
                  <c:v>0.27476820000000002</c:v>
                </c:pt>
                <c:pt idx="126">
                  <c:v>0.27514549999999999</c:v>
                </c:pt>
                <c:pt idx="127">
                  <c:v>0.27320320000000003</c:v>
                </c:pt>
                <c:pt idx="128">
                  <c:v>0.27297689999999997</c:v>
                </c:pt>
                <c:pt idx="129">
                  <c:v>0.27202500000000002</c:v>
                </c:pt>
                <c:pt idx="130">
                  <c:v>0.2729647</c:v>
                </c:pt>
                <c:pt idx="131">
                  <c:v>0.27260639999999997</c:v>
                </c:pt>
                <c:pt idx="132">
                  <c:v>0.27261010000000002</c:v>
                </c:pt>
                <c:pt idx="133">
                  <c:v>0.26879059999999999</c:v>
                </c:pt>
                <c:pt idx="134">
                  <c:v>0.26808300000000002</c:v>
                </c:pt>
                <c:pt idx="135">
                  <c:v>0.26957919999999996</c:v>
                </c:pt>
                <c:pt idx="136">
                  <c:v>0.26628689999999999</c:v>
                </c:pt>
                <c:pt idx="137">
                  <c:v>0.26356619999999997</c:v>
                </c:pt>
                <c:pt idx="138">
                  <c:v>0.26195940000000001</c:v>
                </c:pt>
                <c:pt idx="139">
                  <c:v>0.26305999999999996</c:v>
                </c:pt>
                <c:pt idx="140">
                  <c:v>0.26079360000000001</c:v>
                </c:pt>
                <c:pt idx="141">
                  <c:v>0.25961860000000003</c:v>
                </c:pt>
                <c:pt idx="142">
                  <c:v>0.26281969999999999</c:v>
                </c:pt>
                <c:pt idx="143">
                  <c:v>0.25938719999999998</c:v>
                </c:pt>
                <c:pt idx="144">
                  <c:v>0.25559149999999997</c:v>
                </c:pt>
                <c:pt idx="145">
                  <c:v>0.25582119999999997</c:v>
                </c:pt>
                <c:pt idx="146">
                  <c:v>0.25444229999999995</c:v>
                </c:pt>
                <c:pt idx="147">
                  <c:v>0.25328719999999999</c:v>
                </c:pt>
                <c:pt idx="148">
                  <c:v>0.24891940000000001</c:v>
                </c:pt>
                <c:pt idx="149">
                  <c:v>0.24693000000000001</c:v>
                </c:pt>
                <c:pt idx="150">
                  <c:v>0.24990500000000002</c:v>
                </c:pt>
                <c:pt idx="151">
                  <c:v>0.24912800000000002</c:v>
                </c:pt>
                <c:pt idx="152">
                  <c:v>0.24874740000000004</c:v>
                </c:pt>
                <c:pt idx="153">
                  <c:v>0.2421188</c:v>
                </c:pt>
                <c:pt idx="154">
                  <c:v>0.24331900000000001</c:v>
                </c:pt>
                <c:pt idx="155">
                  <c:v>0.24510720000000003</c:v>
                </c:pt>
                <c:pt idx="156">
                  <c:v>0.24086939999999998</c:v>
                </c:pt>
                <c:pt idx="157">
                  <c:v>0.24482100000000001</c:v>
                </c:pt>
                <c:pt idx="158">
                  <c:v>0.24342900000000001</c:v>
                </c:pt>
                <c:pt idx="159">
                  <c:v>0.23515200000000003</c:v>
                </c:pt>
                <c:pt idx="160">
                  <c:v>0.23609040000000001</c:v>
                </c:pt>
                <c:pt idx="161">
                  <c:v>0.23519160000000003</c:v>
                </c:pt>
                <c:pt idx="162">
                  <c:v>0.2367901</c:v>
                </c:pt>
                <c:pt idx="163">
                  <c:v>0.23430680000000004</c:v>
                </c:pt>
                <c:pt idx="164">
                  <c:v>0.23804550000000002</c:v>
                </c:pt>
                <c:pt idx="165">
                  <c:v>0.23135420000000001</c:v>
                </c:pt>
                <c:pt idx="166">
                  <c:v>0.23177930000000002</c:v>
                </c:pt>
                <c:pt idx="167">
                  <c:v>0.2306976</c:v>
                </c:pt>
                <c:pt idx="168">
                  <c:v>0.23196939999999996</c:v>
                </c:pt>
                <c:pt idx="169">
                  <c:v>0.22405999999999998</c:v>
                </c:pt>
                <c:pt idx="170">
                  <c:v>0.2259765</c:v>
                </c:pt>
                <c:pt idx="171">
                  <c:v>0.22153600000000001</c:v>
                </c:pt>
                <c:pt idx="172">
                  <c:v>0.22085180000000001</c:v>
                </c:pt>
                <c:pt idx="173">
                  <c:v>0.22218060000000003</c:v>
                </c:pt>
                <c:pt idx="174">
                  <c:v>0.22111249999999999</c:v>
                </c:pt>
                <c:pt idx="175">
                  <c:v>0.21829279999999998</c:v>
                </c:pt>
                <c:pt idx="176">
                  <c:v>0.21585149999999997</c:v>
                </c:pt>
                <c:pt idx="177">
                  <c:v>0.21728459999999999</c:v>
                </c:pt>
                <c:pt idx="178">
                  <c:v>0.21608880000000003</c:v>
                </c:pt>
                <c:pt idx="179">
                  <c:v>0.212364</c:v>
                </c:pt>
                <c:pt idx="180">
                  <c:v>0.21104600000000001</c:v>
                </c:pt>
                <c:pt idx="181">
                  <c:v>0.21199360000000003</c:v>
                </c:pt>
                <c:pt idx="182">
                  <c:v>0.21262770000000003</c:v>
                </c:pt>
                <c:pt idx="183">
                  <c:v>0.2111768</c:v>
                </c:pt>
                <c:pt idx="184">
                  <c:v>0.21060400000000001</c:v>
                </c:pt>
                <c:pt idx="185">
                  <c:v>0.2075574</c:v>
                </c:pt>
                <c:pt idx="186">
                  <c:v>0.20510160000000002</c:v>
                </c:pt>
                <c:pt idx="187">
                  <c:v>0.20941319999999999</c:v>
                </c:pt>
                <c:pt idx="188">
                  <c:v>0.20502720000000002</c:v>
                </c:pt>
                <c:pt idx="189">
                  <c:v>0.20193199999999997</c:v>
                </c:pt>
                <c:pt idx="190">
                  <c:v>0.20181060000000001</c:v>
                </c:pt>
                <c:pt idx="191">
                  <c:v>0.20119680000000004</c:v>
                </c:pt>
                <c:pt idx="192">
                  <c:v>0.20334480000000002</c:v>
                </c:pt>
                <c:pt idx="193">
                  <c:v>0.20028559999999998</c:v>
                </c:pt>
                <c:pt idx="194">
                  <c:v>0.19880249999999999</c:v>
                </c:pt>
                <c:pt idx="195">
                  <c:v>0.1943928</c:v>
                </c:pt>
                <c:pt idx="196">
                  <c:v>0.19766980000000003</c:v>
                </c:pt>
                <c:pt idx="197">
                  <c:v>0.1924362</c:v>
                </c:pt>
                <c:pt idx="198">
                  <c:v>0.19149769999999999</c:v>
                </c:pt>
                <c:pt idx="199">
                  <c:v>0.1913</c:v>
                </c:pt>
                <c:pt idx="200">
                  <c:v>0.18990479999999998</c:v>
                </c:pt>
                <c:pt idx="201">
                  <c:v>0.1898194</c:v>
                </c:pt>
                <c:pt idx="202">
                  <c:v>0.18548109999999998</c:v>
                </c:pt>
                <c:pt idx="203">
                  <c:v>0.18819000000000002</c:v>
                </c:pt>
                <c:pt idx="204">
                  <c:v>0.18741099999999997</c:v>
                </c:pt>
                <c:pt idx="205">
                  <c:v>0.18414339999999998</c:v>
                </c:pt>
                <c:pt idx="206">
                  <c:v>0.18406439999999999</c:v>
                </c:pt>
                <c:pt idx="207">
                  <c:v>0.1851824</c:v>
                </c:pt>
                <c:pt idx="208">
                  <c:v>0.1779635</c:v>
                </c:pt>
                <c:pt idx="209">
                  <c:v>0.17776500000000001</c:v>
                </c:pt>
                <c:pt idx="210">
                  <c:v>0.179561</c:v>
                </c:pt>
                <c:pt idx="211">
                  <c:v>0.1754512</c:v>
                </c:pt>
                <c:pt idx="212">
                  <c:v>0.17857919999999999</c:v>
                </c:pt>
                <c:pt idx="213">
                  <c:v>0.17721340000000002</c:v>
                </c:pt>
                <c:pt idx="214">
                  <c:v>0.17632149999999999</c:v>
                </c:pt>
                <c:pt idx="215">
                  <c:v>0.1736424</c:v>
                </c:pt>
                <c:pt idx="216">
                  <c:v>0.17425100000000002</c:v>
                </c:pt>
                <c:pt idx="217">
                  <c:v>0.16875379999999998</c:v>
                </c:pt>
                <c:pt idx="218">
                  <c:v>0.16858619999999999</c:v>
                </c:pt>
                <c:pt idx="219">
                  <c:v>0.165682</c:v>
                </c:pt>
                <c:pt idx="220">
                  <c:v>0.16959540000000001</c:v>
                </c:pt>
                <c:pt idx="221">
                  <c:v>0.16643340000000001</c:v>
                </c:pt>
                <c:pt idx="222">
                  <c:v>0.16620190000000001</c:v>
                </c:pt>
                <c:pt idx="223">
                  <c:v>0.16692480000000001</c:v>
                </c:pt>
                <c:pt idx="224">
                  <c:v>0.15999750000000001</c:v>
                </c:pt>
                <c:pt idx="225">
                  <c:v>0.16274259999999999</c:v>
                </c:pt>
                <c:pt idx="226">
                  <c:v>0.1620326</c:v>
                </c:pt>
                <c:pt idx="227">
                  <c:v>0.16076279999999998</c:v>
                </c:pt>
                <c:pt idx="228">
                  <c:v>0.15993360000000001</c:v>
                </c:pt>
                <c:pt idx="229">
                  <c:v>0.15775699999999998</c:v>
                </c:pt>
                <c:pt idx="230">
                  <c:v>0.15680279999999999</c:v>
                </c:pt>
                <c:pt idx="231">
                  <c:v>0.15664639999999999</c:v>
                </c:pt>
                <c:pt idx="232">
                  <c:v>0.15867300000000001</c:v>
                </c:pt>
                <c:pt idx="233">
                  <c:v>0.1548378</c:v>
                </c:pt>
                <c:pt idx="234">
                  <c:v>0.151199</c:v>
                </c:pt>
                <c:pt idx="235">
                  <c:v>0.151866</c:v>
                </c:pt>
                <c:pt idx="236">
                  <c:v>0.14689259999999998</c:v>
                </c:pt>
                <c:pt idx="237">
                  <c:v>0.15034459999999999</c:v>
                </c:pt>
                <c:pt idx="238">
                  <c:v>0.14567050000000001</c:v>
                </c:pt>
                <c:pt idx="239">
                  <c:v>0.14956800000000001</c:v>
                </c:pt>
                <c:pt idx="240">
                  <c:v>0.14496149999999999</c:v>
                </c:pt>
                <c:pt idx="241">
                  <c:v>0.1466278</c:v>
                </c:pt>
                <c:pt idx="242">
                  <c:v>0.14509530000000001</c:v>
                </c:pt>
                <c:pt idx="243">
                  <c:v>0.14274000000000001</c:v>
                </c:pt>
                <c:pt idx="244">
                  <c:v>0.14190399999999997</c:v>
                </c:pt>
                <c:pt idx="245">
                  <c:v>0.1435902</c:v>
                </c:pt>
                <c:pt idx="246">
                  <c:v>0.13832</c:v>
                </c:pt>
                <c:pt idx="247">
                  <c:v>0.1365488</c:v>
                </c:pt>
                <c:pt idx="248">
                  <c:v>0.1359291</c:v>
                </c:pt>
                <c:pt idx="249">
                  <c:v>0.13817499999999999</c:v>
                </c:pt>
                <c:pt idx="250">
                  <c:v>0.13692049999999997</c:v>
                </c:pt>
                <c:pt idx="251">
                  <c:v>0.13633199999999998</c:v>
                </c:pt>
                <c:pt idx="252">
                  <c:v>0.13398879999999999</c:v>
                </c:pt>
                <c:pt idx="253">
                  <c:v>0.13332460000000002</c:v>
                </c:pt>
                <c:pt idx="254">
                  <c:v>0.1310955</c:v>
                </c:pt>
                <c:pt idx="255">
                  <c:v>0.1297152</c:v>
                </c:pt>
                <c:pt idx="256">
                  <c:v>0.13148119999999999</c:v>
                </c:pt>
                <c:pt idx="257">
                  <c:v>0.13070280000000001</c:v>
                </c:pt>
                <c:pt idx="258">
                  <c:v>0.13019929999999999</c:v>
                </c:pt>
                <c:pt idx="259">
                  <c:v>0.12805</c:v>
                </c:pt>
                <c:pt idx="260">
                  <c:v>0.12747239999999999</c:v>
                </c:pt>
                <c:pt idx="261">
                  <c:v>0.12722719999999998</c:v>
                </c:pt>
                <c:pt idx="262">
                  <c:v>0.12616110000000003</c:v>
                </c:pt>
                <c:pt idx="263">
                  <c:v>0.12682560000000001</c:v>
                </c:pt>
                <c:pt idx="264">
                  <c:v>0.12102550000000001</c:v>
                </c:pt>
                <c:pt idx="265">
                  <c:v>0.1231314</c:v>
                </c:pt>
                <c:pt idx="266">
                  <c:v>0.1229001</c:v>
                </c:pt>
                <c:pt idx="267">
                  <c:v>0.11990319999999999</c:v>
                </c:pt>
                <c:pt idx="268">
                  <c:v>0.12061959999999999</c:v>
                </c:pt>
                <c:pt idx="269">
                  <c:v>0.11717999999999999</c:v>
                </c:pt>
                <c:pt idx="270">
                  <c:v>0.11834570000000001</c:v>
                </c:pt>
                <c:pt idx="271">
                  <c:v>0.11619840000000001</c:v>
                </c:pt>
                <c:pt idx="272">
                  <c:v>0.11779949999999999</c:v>
                </c:pt>
                <c:pt idx="273">
                  <c:v>0.116039</c:v>
                </c:pt>
                <c:pt idx="274">
                  <c:v>0.112805</c:v>
                </c:pt>
                <c:pt idx="275">
                  <c:v>0.1118628</c:v>
                </c:pt>
                <c:pt idx="276">
                  <c:v>0.11387470000000001</c:v>
                </c:pt>
                <c:pt idx="277">
                  <c:v>0.113146</c:v>
                </c:pt>
                <c:pt idx="278">
                  <c:v>0.1108746</c:v>
                </c:pt>
                <c:pt idx="279">
                  <c:v>0.112868</c:v>
                </c:pt>
                <c:pt idx="280">
                  <c:v>0.1064428</c:v>
                </c:pt>
                <c:pt idx="281">
                  <c:v>0.10854179999999999</c:v>
                </c:pt>
                <c:pt idx="282">
                  <c:v>0.1087003</c:v>
                </c:pt>
                <c:pt idx="283">
                  <c:v>0.10442680000000001</c:v>
                </c:pt>
                <c:pt idx="284">
                  <c:v>0.1069605</c:v>
                </c:pt>
                <c:pt idx="285">
                  <c:v>0.1089088</c:v>
                </c:pt>
                <c:pt idx="286">
                  <c:v>0.1018276</c:v>
                </c:pt>
                <c:pt idx="287">
                  <c:v>0.10350719999999999</c:v>
                </c:pt>
                <c:pt idx="288">
                  <c:v>0.10242159999999999</c:v>
                </c:pt>
                <c:pt idx="289">
                  <c:v>0.102312</c:v>
                </c:pt>
                <c:pt idx="290">
                  <c:v>0.1023447</c:v>
                </c:pt>
                <c:pt idx="291">
                  <c:v>0.10018519999999999</c:v>
                </c:pt>
                <c:pt idx="292">
                  <c:v>9.8799599999999987E-2</c:v>
                </c:pt>
                <c:pt idx="293">
                  <c:v>9.9989400000000006E-2</c:v>
                </c:pt>
                <c:pt idx="294">
                  <c:v>9.8707000000000003E-2</c:v>
                </c:pt>
                <c:pt idx="295">
                  <c:v>9.5933599999999994E-2</c:v>
                </c:pt>
                <c:pt idx="296">
                  <c:v>9.5841899999999994E-2</c:v>
                </c:pt>
                <c:pt idx="297">
                  <c:v>9.5896400000000007E-2</c:v>
                </c:pt>
                <c:pt idx="298">
                  <c:v>9.7563699999999989E-2</c:v>
                </c:pt>
                <c:pt idx="299">
                  <c:v>9.6329999999999999E-2</c:v>
                </c:pt>
                <c:pt idx="300">
                  <c:v>9.4303300000000007E-2</c:v>
                </c:pt>
                <c:pt idx="301">
                  <c:v>9.2744199999999999E-2</c:v>
                </c:pt>
                <c:pt idx="302">
                  <c:v>9.0960600000000003E-2</c:v>
                </c:pt>
                <c:pt idx="303">
                  <c:v>9.0166399999999994E-2</c:v>
                </c:pt>
                <c:pt idx="304">
                  <c:v>8.8876999999999998E-2</c:v>
                </c:pt>
                <c:pt idx="305">
                  <c:v>8.8923599999999992E-2</c:v>
                </c:pt>
                <c:pt idx="306">
                  <c:v>8.98896E-2</c:v>
                </c:pt>
                <c:pt idx="307">
                  <c:v>8.7102399999999996E-2</c:v>
                </c:pt>
                <c:pt idx="308">
                  <c:v>8.6303699999999997E-2</c:v>
                </c:pt>
                <c:pt idx="309">
                  <c:v>8.5435999999999998E-2</c:v>
                </c:pt>
                <c:pt idx="310">
                  <c:v>8.5618299999999994E-2</c:v>
                </c:pt>
                <c:pt idx="311">
                  <c:v>8.6704799999999999E-2</c:v>
                </c:pt>
                <c:pt idx="312">
                  <c:v>8.1599099999999994E-2</c:v>
                </c:pt>
                <c:pt idx="313">
                  <c:v>8.5345199999999996E-2</c:v>
                </c:pt>
                <c:pt idx="314">
                  <c:v>8.2120500000000013E-2</c:v>
                </c:pt>
                <c:pt idx="315">
                  <c:v>8.3171200000000001E-2</c:v>
                </c:pt>
                <c:pt idx="316">
                  <c:v>7.9788899999999996E-2</c:v>
                </c:pt>
                <c:pt idx="317">
                  <c:v>8.178959999999999E-2</c:v>
                </c:pt>
                <c:pt idx="318">
                  <c:v>8.03561E-2</c:v>
                </c:pt>
                <c:pt idx="319">
                  <c:v>8.0063999999999996E-2</c:v>
                </c:pt>
                <c:pt idx="320">
                  <c:v>8.11167E-2</c:v>
                </c:pt>
                <c:pt idx="321">
                  <c:v>8.04034E-2</c:v>
                </c:pt>
                <c:pt idx="322">
                  <c:v>7.6615599999999992E-2</c:v>
                </c:pt>
                <c:pt idx="323">
                  <c:v>7.5751199999999991E-2</c:v>
                </c:pt>
                <c:pt idx="324">
                  <c:v>7.5985000000000011E-2</c:v>
                </c:pt>
                <c:pt idx="325">
                  <c:v>7.7620599999999998E-2</c:v>
                </c:pt>
                <c:pt idx="326">
                  <c:v>7.3117199999999993E-2</c:v>
                </c:pt>
                <c:pt idx="327">
                  <c:v>7.5833600000000001E-2</c:v>
                </c:pt>
                <c:pt idx="328">
                  <c:v>7.5176499999999993E-2</c:v>
                </c:pt>
                <c:pt idx="329">
                  <c:v>7.3260000000000006E-2</c:v>
                </c:pt>
                <c:pt idx="330">
                  <c:v>7.1793900000000008E-2</c:v>
                </c:pt>
                <c:pt idx="331">
                  <c:v>7.2043999999999997E-2</c:v>
                </c:pt>
                <c:pt idx="332">
                  <c:v>7.0429499999999992E-2</c:v>
                </c:pt>
                <c:pt idx="333">
                  <c:v>7.2778599999999985E-2</c:v>
                </c:pt>
                <c:pt idx="334">
                  <c:v>7.2058499999999998E-2</c:v>
                </c:pt>
                <c:pt idx="335">
                  <c:v>7.0862400000000006E-2</c:v>
                </c:pt>
                <c:pt idx="336">
                  <c:v>6.8849099999999996E-2</c:v>
                </c:pt>
                <c:pt idx="337">
                  <c:v>6.5335400000000016E-2</c:v>
                </c:pt>
                <c:pt idx="338">
                  <c:v>6.5833799999999998E-2</c:v>
                </c:pt>
                <c:pt idx="339">
                  <c:v>6.6470000000000001E-2</c:v>
                </c:pt>
                <c:pt idx="340">
                  <c:v>6.386929999999999E-2</c:v>
                </c:pt>
                <c:pt idx="341">
                  <c:v>6.7647600000000002E-2</c:v>
                </c:pt>
                <c:pt idx="342">
                  <c:v>7.0520799999999995E-2</c:v>
                </c:pt>
                <c:pt idx="343">
                  <c:v>6.5360000000000001E-2</c:v>
                </c:pt>
                <c:pt idx="344">
                  <c:v>6.4308000000000004E-2</c:v>
                </c:pt>
                <c:pt idx="345">
                  <c:v>6.4113800000000012E-2</c:v>
                </c:pt>
                <c:pt idx="346">
                  <c:v>6.4958399999999999E-2</c:v>
                </c:pt>
                <c:pt idx="347">
                  <c:v>6.1491600000000007E-2</c:v>
                </c:pt>
                <c:pt idx="348">
                  <c:v>6.2540800000000007E-2</c:v>
                </c:pt>
                <c:pt idx="349">
                  <c:v>6.0935000000000003E-2</c:v>
                </c:pt>
                <c:pt idx="350">
                  <c:v>6.3846899999999998E-2</c:v>
                </c:pt>
                <c:pt idx="351">
                  <c:v>6.1705600000000006E-2</c:v>
                </c:pt>
                <c:pt idx="352">
                  <c:v>6.0892499999999995E-2</c:v>
                </c:pt>
                <c:pt idx="353">
                  <c:v>5.9613599999999996E-2</c:v>
                </c:pt>
                <c:pt idx="354">
                  <c:v>5.9320500000000005E-2</c:v>
                </c:pt>
                <c:pt idx="355">
                  <c:v>5.9808000000000007E-2</c:v>
                </c:pt>
                <c:pt idx="356">
                  <c:v>5.9726099999999997E-2</c:v>
                </c:pt>
                <c:pt idx="357">
                  <c:v>5.8282399999999991E-2</c:v>
                </c:pt>
                <c:pt idx="358">
                  <c:v>5.8373400000000006E-2</c:v>
                </c:pt>
                <c:pt idx="359">
                  <c:v>5.5764000000000001E-2</c:v>
                </c:pt>
                <c:pt idx="360">
                  <c:v>5.4438800000000002E-2</c:v>
                </c:pt>
                <c:pt idx="361">
                  <c:v>5.7196000000000004E-2</c:v>
                </c:pt>
                <c:pt idx="362">
                  <c:v>5.5793099999999998E-2</c:v>
                </c:pt>
                <c:pt idx="363">
                  <c:v>5.6238000000000003E-2</c:v>
                </c:pt>
                <c:pt idx="364">
                  <c:v>5.4385000000000003E-2</c:v>
                </c:pt>
                <c:pt idx="365">
                  <c:v>5.5558799999999998E-2</c:v>
                </c:pt>
                <c:pt idx="366">
                  <c:v>5.7875900000000001E-2</c:v>
                </c:pt>
                <c:pt idx="367">
                  <c:v>5.2734400000000001E-2</c:v>
                </c:pt>
                <c:pt idx="368">
                  <c:v>5.1696900000000004E-2</c:v>
                </c:pt>
                <c:pt idx="369">
                  <c:v>5.2576999999999992E-2</c:v>
                </c:pt>
                <c:pt idx="370">
                  <c:v>4.8638099999999997E-2</c:v>
                </c:pt>
                <c:pt idx="371">
                  <c:v>5.1336000000000007E-2</c:v>
                </c:pt>
                <c:pt idx="372">
                  <c:v>5.0429599999999998E-2</c:v>
                </c:pt>
                <c:pt idx="373">
                  <c:v>5.2210400000000004E-2</c:v>
                </c:pt>
                <c:pt idx="374">
                  <c:v>5.0250000000000003E-2</c:v>
                </c:pt>
                <c:pt idx="375">
                  <c:v>4.97072E-2</c:v>
                </c:pt>
                <c:pt idx="376">
                  <c:v>4.9952500000000004E-2</c:v>
                </c:pt>
                <c:pt idx="377">
                  <c:v>4.9140000000000003E-2</c:v>
                </c:pt>
                <c:pt idx="378">
                  <c:v>4.9307900000000002E-2</c:v>
                </c:pt>
                <c:pt idx="379">
                  <c:v>4.7538000000000004E-2</c:v>
                </c:pt>
                <c:pt idx="380">
                  <c:v>4.6443900000000003E-2</c:v>
                </c:pt>
                <c:pt idx="381">
                  <c:v>4.9010600000000001E-2</c:v>
                </c:pt>
                <c:pt idx="382">
                  <c:v>5.09007E-2</c:v>
                </c:pt>
                <c:pt idx="383">
                  <c:v>4.53888E-2</c:v>
                </c:pt>
                <c:pt idx="384">
                  <c:v>4.4621499999999995E-2</c:v>
                </c:pt>
                <c:pt idx="385">
                  <c:v>4.5123399999999994E-2</c:v>
                </c:pt>
                <c:pt idx="386">
                  <c:v>4.58982E-2</c:v>
                </c:pt>
                <c:pt idx="387">
                  <c:v>4.5279599999999996E-2</c:v>
                </c:pt>
                <c:pt idx="388">
                  <c:v>4.61354E-2</c:v>
                </c:pt>
                <c:pt idx="389">
                  <c:v>4.3485000000000003E-2</c:v>
                </c:pt>
                <c:pt idx="390">
                  <c:v>4.5590600000000002E-2</c:v>
                </c:pt>
                <c:pt idx="391">
                  <c:v>4.1630399999999998E-2</c:v>
                </c:pt>
                <c:pt idx="392">
                  <c:v>4.4212500000000002E-2</c:v>
                </c:pt>
                <c:pt idx="393">
                  <c:v>4.1921600000000003E-2</c:v>
                </c:pt>
                <c:pt idx="394">
                  <c:v>4.3608000000000001E-2</c:v>
                </c:pt>
                <c:pt idx="395">
                  <c:v>3.9085199999999994E-2</c:v>
                </c:pt>
                <c:pt idx="396">
                  <c:v>4.17644E-2</c:v>
                </c:pt>
                <c:pt idx="397">
                  <c:v>3.9441799999999999E-2</c:v>
                </c:pt>
                <c:pt idx="398">
                  <c:v>3.8742899999999997E-2</c:v>
                </c:pt>
                <c:pt idx="399">
                  <c:v>3.8400000000000004E-2</c:v>
                </c:pt>
                <c:pt idx="400">
                  <c:v>4.1383200000000002E-2</c:v>
                </c:pt>
                <c:pt idx="401">
                  <c:v>3.9275400000000002E-2</c:v>
                </c:pt>
                <c:pt idx="402">
                  <c:v>3.86074E-2</c:v>
                </c:pt>
                <c:pt idx="403">
                  <c:v>3.8864799999999998E-2</c:v>
                </c:pt>
                <c:pt idx="404">
                  <c:v>3.5356499999999999E-2</c:v>
                </c:pt>
                <c:pt idx="405">
                  <c:v>3.6215199999999996E-2</c:v>
                </c:pt>
                <c:pt idx="406">
                  <c:v>3.85022E-2</c:v>
                </c:pt>
                <c:pt idx="407">
                  <c:v>3.8311200000000004E-2</c:v>
                </c:pt>
                <c:pt idx="408">
                  <c:v>3.9304899999999997E-2</c:v>
                </c:pt>
                <c:pt idx="409">
                  <c:v>3.6284999999999998E-2</c:v>
                </c:pt>
                <c:pt idx="410">
                  <c:v>3.4811700000000001E-2</c:v>
                </c:pt>
                <c:pt idx="411">
                  <c:v>3.5020000000000003E-2</c:v>
                </c:pt>
                <c:pt idx="412">
                  <c:v>3.54767E-2</c:v>
                </c:pt>
                <c:pt idx="413">
                  <c:v>3.52728E-2</c:v>
                </c:pt>
                <c:pt idx="414">
                  <c:v>3.4984500000000002E-2</c:v>
                </c:pt>
                <c:pt idx="415">
                  <c:v>3.4111999999999996E-2</c:v>
                </c:pt>
                <c:pt idx="416">
                  <c:v>3.4360800000000004E-2</c:v>
                </c:pt>
                <c:pt idx="417">
                  <c:v>3.4568599999999998E-2</c:v>
                </c:pt>
                <c:pt idx="418">
                  <c:v>3.3980900000000008E-2</c:v>
                </c:pt>
                <c:pt idx="419">
                  <c:v>3.3473999999999997E-2</c:v>
                </c:pt>
                <c:pt idx="420">
                  <c:v>3.25854E-2</c:v>
                </c:pt>
                <c:pt idx="421">
                  <c:v>3.3169200000000003E-2</c:v>
                </c:pt>
                <c:pt idx="422">
                  <c:v>3.3120900000000002E-2</c:v>
                </c:pt>
                <c:pt idx="423">
                  <c:v>3.2605599999999998E-2</c:v>
                </c:pt>
                <c:pt idx="424">
                  <c:v>3.2895000000000001E-2</c:v>
                </c:pt>
                <c:pt idx="425">
                  <c:v>3.31428E-2</c:v>
                </c:pt>
                <c:pt idx="426">
                  <c:v>3.26228E-2</c:v>
                </c:pt>
                <c:pt idx="427">
                  <c:v>3.0644799999999996E-2</c:v>
                </c:pt>
                <c:pt idx="428">
                  <c:v>3.0673500000000003E-2</c:v>
                </c:pt>
                <c:pt idx="429">
                  <c:v>2.9627000000000001E-2</c:v>
                </c:pt>
                <c:pt idx="430">
                  <c:v>2.9394199999999999E-2</c:v>
                </c:pt>
                <c:pt idx="431">
                  <c:v>2.9073599999999998E-2</c:v>
                </c:pt>
                <c:pt idx="432">
                  <c:v>2.8274899999999999E-2</c:v>
                </c:pt>
                <c:pt idx="433">
                  <c:v>3.0293199999999999E-2</c:v>
                </c:pt>
                <c:pt idx="434">
                  <c:v>2.7405000000000002E-2</c:v>
                </c:pt>
                <c:pt idx="435">
                  <c:v>2.9342799999999999E-2</c:v>
                </c:pt>
                <c:pt idx="436">
                  <c:v>2.9497499999999999E-2</c:v>
                </c:pt>
                <c:pt idx="437">
                  <c:v>2.6367600000000001E-2</c:v>
                </c:pt>
                <c:pt idx="438">
                  <c:v>2.8139899999999999E-2</c:v>
                </c:pt>
                <c:pt idx="439">
                  <c:v>2.75E-2</c:v>
                </c:pt>
                <c:pt idx="440">
                  <c:v>2.7606599999999999E-2</c:v>
                </c:pt>
                <c:pt idx="441">
                  <c:v>2.9127800000000002E-2</c:v>
                </c:pt>
                <c:pt idx="442">
                  <c:v>2.68458E-2</c:v>
                </c:pt>
                <c:pt idx="443">
                  <c:v>2.5219199999999997E-2</c:v>
                </c:pt>
                <c:pt idx="444">
                  <c:v>2.6744500000000001E-2</c:v>
                </c:pt>
                <c:pt idx="445">
                  <c:v>2.6983E-2</c:v>
                </c:pt>
                <c:pt idx="446">
                  <c:v>2.55237E-2</c:v>
                </c:pt>
                <c:pt idx="447">
                  <c:v>2.6252800000000003E-2</c:v>
                </c:pt>
                <c:pt idx="448">
                  <c:v>2.5054200000000002E-2</c:v>
                </c:pt>
                <c:pt idx="449">
                  <c:v>2.538E-2</c:v>
                </c:pt>
                <c:pt idx="450">
                  <c:v>2.5255999999999997E-2</c:v>
                </c:pt>
                <c:pt idx="451">
                  <c:v>2.5402399999999999E-2</c:v>
                </c:pt>
                <c:pt idx="452">
                  <c:v>2.4960299999999998E-2</c:v>
                </c:pt>
                <c:pt idx="453">
                  <c:v>2.34264E-2</c:v>
                </c:pt>
                <c:pt idx="454">
                  <c:v>2.3432499999999998E-2</c:v>
                </c:pt>
                <c:pt idx="455">
                  <c:v>2.22072E-2</c:v>
                </c:pt>
                <c:pt idx="456">
                  <c:v>2.1890300000000001E-2</c:v>
                </c:pt>
                <c:pt idx="457">
                  <c:v>2.3083199999999998E-2</c:v>
                </c:pt>
                <c:pt idx="458">
                  <c:v>2.6162999999999999E-2</c:v>
                </c:pt>
                <c:pt idx="459">
                  <c:v>2.3321999999999999E-2</c:v>
                </c:pt>
                <c:pt idx="460">
                  <c:v>2.3142200000000002E-2</c:v>
                </c:pt>
                <c:pt idx="461">
                  <c:v>2.3562E-2</c:v>
                </c:pt>
                <c:pt idx="462">
                  <c:v>2.2548100000000001E-2</c:v>
                </c:pt>
                <c:pt idx="463">
                  <c:v>2.1900800000000002E-2</c:v>
                </c:pt>
                <c:pt idx="464">
                  <c:v>2.2180499999999999E-2</c:v>
                </c:pt>
                <c:pt idx="465">
                  <c:v>2.0690400000000001E-2</c:v>
                </c:pt>
                <c:pt idx="466">
                  <c:v>2.2322600000000001E-2</c:v>
                </c:pt>
                <c:pt idx="467">
                  <c:v>2.05452E-2</c:v>
                </c:pt>
                <c:pt idx="468">
                  <c:v>2.2981000000000001E-2</c:v>
                </c:pt>
                <c:pt idx="469">
                  <c:v>2.1197000000000001E-2</c:v>
                </c:pt>
                <c:pt idx="470">
                  <c:v>1.9782000000000001E-2</c:v>
                </c:pt>
                <c:pt idx="471">
                  <c:v>2.0343199999999999E-2</c:v>
                </c:pt>
                <c:pt idx="472">
                  <c:v>1.9818700000000002E-2</c:v>
                </c:pt>
                <c:pt idx="473">
                  <c:v>2.0998199999999998E-2</c:v>
                </c:pt>
                <c:pt idx="474">
                  <c:v>1.9047499999999998E-2</c:v>
                </c:pt>
                <c:pt idx="475">
                  <c:v>1.8659200000000001E-2</c:v>
                </c:pt>
                <c:pt idx="476">
                  <c:v>1.8126E-2</c:v>
                </c:pt>
                <c:pt idx="477">
                  <c:v>2.08886E-2</c:v>
                </c:pt>
                <c:pt idx="478">
                  <c:v>2.0261700000000001E-2</c:v>
                </c:pt>
                <c:pt idx="479">
                  <c:v>1.9103999999999999E-2</c:v>
                </c:pt>
                <c:pt idx="480">
                  <c:v>1.7412200000000003E-2</c:v>
                </c:pt>
                <c:pt idx="481">
                  <c:v>1.8075000000000001E-2</c:v>
                </c:pt>
                <c:pt idx="482">
                  <c:v>1.8498900000000002E-2</c:v>
                </c:pt>
                <c:pt idx="483">
                  <c:v>2.04732E-2</c:v>
                </c:pt>
                <c:pt idx="484">
                  <c:v>1.7217500000000004E-2</c:v>
                </c:pt>
                <c:pt idx="485">
                  <c:v>1.8225000000000002E-2</c:v>
                </c:pt>
                <c:pt idx="486">
                  <c:v>1.8262500000000001E-2</c:v>
                </c:pt>
                <c:pt idx="487">
                  <c:v>1.7128800000000003E-2</c:v>
                </c:pt>
                <c:pt idx="488">
                  <c:v>1.8582000000000001E-2</c:v>
                </c:pt>
                <c:pt idx="489">
                  <c:v>1.7003000000000001E-2</c:v>
                </c:pt>
                <c:pt idx="490">
                  <c:v>1.68904E-2</c:v>
                </c:pt>
                <c:pt idx="491">
                  <c:v>1.7662799999999999E-2</c:v>
                </c:pt>
                <c:pt idx="492">
                  <c:v>1.7748E-2</c:v>
                </c:pt>
                <c:pt idx="493">
                  <c:v>1.57092E-2</c:v>
                </c:pt>
                <c:pt idx="494">
                  <c:v>1.6632000000000001E-2</c:v>
                </c:pt>
                <c:pt idx="495">
                  <c:v>1.7707200000000003E-2</c:v>
                </c:pt>
                <c:pt idx="496">
                  <c:v>1.61028E-2</c:v>
                </c:pt>
                <c:pt idx="497">
                  <c:v>1.5637200000000004E-2</c:v>
                </c:pt>
                <c:pt idx="498">
                  <c:v>1.69161E-2</c:v>
                </c:pt>
                <c:pt idx="499">
                  <c:v>1.5200000000000002E-2</c:v>
                </c:pt>
                <c:pt idx="500">
                  <c:v>1.6733399999999999E-2</c:v>
                </c:pt>
                <c:pt idx="501">
                  <c:v>1.5863200000000001E-2</c:v>
                </c:pt>
                <c:pt idx="502">
                  <c:v>1.6146299999999999E-2</c:v>
                </c:pt>
                <c:pt idx="503">
                  <c:v>1.5825600000000002E-2</c:v>
                </c:pt>
                <c:pt idx="504">
                  <c:v>1.4998500000000001E-2</c:v>
                </c:pt>
                <c:pt idx="505">
                  <c:v>1.6090799999999999E-2</c:v>
                </c:pt>
                <c:pt idx="506">
                  <c:v>1.4601599999999998E-2</c:v>
                </c:pt>
                <c:pt idx="507">
                  <c:v>1.4884400000000001E-2</c:v>
                </c:pt>
                <c:pt idx="508">
                  <c:v>1.51173E-2</c:v>
                </c:pt>
                <c:pt idx="509">
                  <c:v>1.3208999999999999E-2</c:v>
                </c:pt>
                <c:pt idx="510">
                  <c:v>1.3694800000000002E-2</c:v>
                </c:pt>
                <c:pt idx="511">
                  <c:v>1.3465600000000001E-2</c:v>
                </c:pt>
                <c:pt idx="512">
                  <c:v>1.42101E-2</c:v>
                </c:pt>
                <c:pt idx="513">
                  <c:v>1.4032200000000002E-2</c:v>
                </c:pt>
                <c:pt idx="514">
                  <c:v>1.4522999999999999E-2</c:v>
                </c:pt>
                <c:pt idx="515">
                  <c:v>1.3674000000000002E-2</c:v>
                </c:pt>
                <c:pt idx="516">
                  <c:v>1.3183500000000001E-2</c:v>
                </c:pt>
                <c:pt idx="517">
                  <c:v>1.2690999999999999E-2</c:v>
                </c:pt>
                <c:pt idx="518">
                  <c:v>1.22484E-2</c:v>
                </c:pt>
                <c:pt idx="519">
                  <c:v>1.2947999999999999E-2</c:v>
                </c:pt>
                <c:pt idx="520">
                  <c:v>1.2504000000000001E-2</c:v>
                </c:pt>
                <c:pt idx="521">
                  <c:v>1.3258799999999999E-2</c:v>
                </c:pt>
                <c:pt idx="522">
                  <c:v>1.19244E-2</c:v>
                </c:pt>
                <c:pt idx="523">
                  <c:v>1.24712E-2</c:v>
                </c:pt>
                <c:pt idx="524">
                  <c:v>1.3335E-2</c:v>
                </c:pt>
                <c:pt idx="525">
                  <c:v>1.17824E-2</c:v>
                </c:pt>
                <c:pt idx="526">
                  <c:v>1.2700700000000001E-2</c:v>
                </c:pt>
                <c:pt idx="527">
                  <c:v>1.1616E-2</c:v>
                </c:pt>
                <c:pt idx="528">
                  <c:v>1.23786E-2</c:v>
                </c:pt>
                <c:pt idx="529">
                  <c:v>1.2031E-2</c:v>
                </c:pt>
                <c:pt idx="530">
                  <c:v>1.3381199999999999E-2</c:v>
                </c:pt>
                <c:pt idx="531">
                  <c:v>1.20232E-2</c:v>
                </c:pt>
                <c:pt idx="532">
                  <c:v>1.1033100000000001E-2</c:v>
                </c:pt>
                <c:pt idx="533">
                  <c:v>1.1641200000000001E-2</c:v>
                </c:pt>
                <c:pt idx="534">
                  <c:v>1.0485999999999999E-2</c:v>
                </c:pt>
                <c:pt idx="535">
                  <c:v>1.0130400000000001E-2</c:v>
                </c:pt>
                <c:pt idx="536">
                  <c:v>1.2351000000000001E-2</c:v>
                </c:pt>
                <c:pt idx="537">
                  <c:v>1.1298000000000001E-2</c:v>
                </c:pt>
                <c:pt idx="538">
                  <c:v>1.06722E-2</c:v>
                </c:pt>
                <c:pt idx="539">
                  <c:v>1.0745999999999999E-2</c:v>
                </c:pt>
                <c:pt idx="540">
                  <c:v>1.0008499999999998E-2</c:v>
                </c:pt>
                <c:pt idx="541">
                  <c:v>1.0135400000000001E-2</c:v>
                </c:pt>
                <c:pt idx="542">
                  <c:v>1.04256E-2</c:v>
                </c:pt>
                <c:pt idx="543">
                  <c:v>1.0336E-2</c:v>
                </c:pt>
                <c:pt idx="544">
                  <c:v>1.0573000000000001E-2</c:v>
                </c:pt>
                <c:pt idx="545">
                  <c:v>9.445799999999999E-3</c:v>
                </c:pt>
                <c:pt idx="546">
                  <c:v>9.2443000000000004E-3</c:v>
                </c:pt>
                <c:pt idx="547">
                  <c:v>8.3296000000000012E-3</c:v>
                </c:pt>
                <c:pt idx="548">
                  <c:v>7.9056000000000005E-3</c:v>
                </c:pt>
                <c:pt idx="549">
                  <c:v>1.0504999999999999E-2</c:v>
                </c:pt>
                <c:pt idx="550">
                  <c:v>9.6976000000000007E-3</c:v>
                </c:pt>
                <c:pt idx="551">
                  <c:v>8.2799999999999992E-3</c:v>
                </c:pt>
                <c:pt idx="552">
                  <c:v>8.9032999999999994E-3</c:v>
                </c:pt>
                <c:pt idx="553">
                  <c:v>8.1992000000000002E-3</c:v>
                </c:pt>
                <c:pt idx="554">
                  <c:v>1.0156499999999999E-2</c:v>
                </c:pt>
                <c:pt idx="555">
                  <c:v>1.0119199999999998E-2</c:v>
                </c:pt>
                <c:pt idx="556">
                  <c:v>8.7448999999999999E-3</c:v>
                </c:pt>
                <c:pt idx="557">
                  <c:v>8.8722000000000002E-3</c:v>
                </c:pt>
                <c:pt idx="558">
                  <c:v>8.608600000000001E-3</c:v>
                </c:pt>
                <c:pt idx="559">
                  <c:v>8.5120000000000005E-3</c:v>
                </c:pt>
                <c:pt idx="560">
                  <c:v>7.7418000000000009E-3</c:v>
                </c:pt>
                <c:pt idx="561">
                  <c:v>7.5308000000000007E-3</c:v>
                </c:pt>
                <c:pt idx="562">
                  <c:v>7.9945999999999993E-3</c:v>
                </c:pt>
                <c:pt idx="563">
                  <c:v>7.6703999999999991E-3</c:v>
                </c:pt>
                <c:pt idx="564">
                  <c:v>9.1529999999999997E-3</c:v>
                </c:pt>
                <c:pt idx="565">
                  <c:v>8.3768000000000002E-3</c:v>
                </c:pt>
                <c:pt idx="566">
                  <c:v>8.3916000000000008E-3</c:v>
                </c:pt>
                <c:pt idx="567">
                  <c:v>7.8951999999999998E-3</c:v>
                </c:pt>
                <c:pt idx="568">
                  <c:v>6.7142E-3</c:v>
                </c:pt>
                <c:pt idx="569">
                  <c:v>7.2390000000000006E-3</c:v>
                </c:pt>
                <c:pt idx="570">
                  <c:v>8.6791999999999998E-3</c:v>
                </c:pt>
                <c:pt idx="571">
                  <c:v>6.0631999999999995E-3</c:v>
                </c:pt>
                <c:pt idx="572">
                  <c:v>7.8501000000000005E-3</c:v>
                </c:pt>
                <c:pt idx="573">
                  <c:v>7.347199999999999E-3</c:v>
                </c:pt>
                <c:pt idx="574">
                  <c:v>6.7849999999999994E-3</c:v>
                </c:pt>
                <c:pt idx="575">
                  <c:v>6.1631999999999998E-3</c:v>
                </c:pt>
                <c:pt idx="576">
                  <c:v>7.5009999999999999E-3</c:v>
                </c:pt>
                <c:pt idx="577">
                  <c:v>6.5891999999999999E-3</c:v>
                </c:pt>
                <c:pt idx="578">
                  <c:v>7.3533000000000001E-3</c:v>
                </c:pt>
                <c:pt idx="579">
                  <c:v>6.5540000000000017E-3</c:v>
                </c:pt>
                <c:pt idx="580">
                  <c:v>6.2748000000000005E-3</c:v>
                </c:pt>
                <c:pt idx="581">
                  <c:v>6.693000000000001E-3</c:v>
                </c:pt>
                <c:pt idx="582">
                  <c:v>6.3546999999999996E-3</c:v>
                </c:pt>
                <c:pt idx="583">
                  <c:v>6.5992000000000004E-3</c:v>
                </c:pt>
                <c:pt idx="584">
                  <c:v>6.3179999999999998E-3</c:v>
                </c:pt>
                <c:pt idx="585">
                  <c:v>5.5669999999999999E-3</c:v>
                </c:pt>
                <c:pt idx="586">
                  <c:v>5.4590999999999997E-3</c:v>
                </c:pt>
                <c:pt idx="587">
                  <c:v>5.4095999999999997E-3</c:v>
                </c:pt>
                <c:pt idx="588">
                  <c:v>6.6557000000000005E-3</c:v>
                </c:pt>
                <c:pt idx="589">
                  <c:v>7.0209999999999995E-3</c:v>
                </c:pt>
                <c:pt idx="590">
                  <c:v>5.9690999999999998E-3</c:v>
                </c:pt>
                <c:pt idx="591">
                  <c:v>6.0384000000000002E-3</c:v>
                </c:pt>
                <c:pt idx="592">
                  <c:v>6.9381000000000009E-3</c:v>
                </c:pt>
                <c:pt idx="593">
                  <c:v>6.5933999999999993E-3</c:v>
                </c:pt>
                <c:pt idx="594">
                  <c:v>6.1284999999999994E-3</c:v>
                </c:pt>
                <c:pt idx="595">
                  <c:v>4.8276000000000005E-3</c:v>
                </c:pt>
                <c:pt idx="596">
                  <c:v>4.8954000000000003E-3</c:v>
                </c:pt>
                <c:pt idx="597">
                  <c:v>5.2624000000000004E-3</c:v>
                </c:pt>
                <c:pt idx="598">
                  <c:v>5.8701999999999999E-3</c:v>
                </c:pt>
                <c:pt idx="599">
                  <c:v>4.6800000000000001E-3</c:v>
                </c:pt>
                <c:pt idx="600">
                  <c:v>6.1302000000000006E-3</c:v>
                </c:pt>
                <c:pt idx="601">
                  <c:v>4.9966000000000003E-3</c:v>
                </c:pt>
                <c:pt idx="602">
                  <c:v>5.3064000000000002E-3</c:v>
                </c:pt>
                <c:pt idx="603">
                  <c:v>4.8923999999999999E-3</c:v>
                </c:pt>
                <c:pt idx="604">
                  <c:v>5.9289999999999994E-3</c:v>
                </c:pt>
                <c:pt idx="605">
                  <c:v>5.1510000000000002E-3</c:v>
                </c:pt>
                <c:pt idx="606">
                  <c:v>5.8878999999999997E-3</c:v>
                </c:pt>
                <c:pt idx="607">
                  <c:v>4.0127999999999995E-3</c:v>
                </c:pt>
                <c:pt idx="608">
                  <c:v>5.2374000000000006E-3</c:v>
                </c:pt>
                <c:pt idx="609">
                  <c:v>5.3070000000000001E-3</c:v>
                </c:pt>
                <c:pt idx="610">
                  <c:v>4.4603000000000004E-3</c:v>
                </c:pt>
                <c:pt idx="611">
                  <c:v>5.4467999999999999E-3</c:v>
                </c:pt>
                <c:pt idx="612">
                  <c:v>5.3331000000000003E-3</c:v>
                </c:pt>
                <c:pt idx="613">
                  <c:v>4.9734000000000002E-3</c:v>
                </c:pt>
                <c:pt idx="614">
                  <c:v>4.7354999999999993E-3</c:v>
                </c:pt>
                <c:pt idx="615">
                  <c:v>3.8807999999999998E-3</c:v>
                </c:pt>
                <c:pt idx="616">
                  <c:v>4.1339000000000002E-3</c:v>
                </c:pt>
                <c:pt idx="617">
                  <c:v>3.9551999999999999E-3</c:v>
                </c:pt>
                <c:pt idx="618">
                  <c:v>4.9519999999999998E-3</c:v>
                </c:pt>
                <c:pt idx="619">
                  <c:v>5.0219999999999996E-3</c:v>
                </c:pt>
                <c:pt idx="620">
                  <c:v>4.2848999999999995E-3</c:v>
                </c:pt>
                <c:pt idx="621">
                  <c:v>4.6027999999999998E-3</c:v>
                </c:pt>
                <c:pt idx="622">
                  <c:v>4.2363999999999995E-3</c:v>
                </c:pt>
                <c:pt idx="623">
                  <c:v>3.7439999999999999E-3</c:v>
                </c:pt>
                <c:pt idx="624">
                  <c:v>4.0625000000000001E-3</c:v>
                </c:pt>
                <c:pt idx="625">
                  <c:v>3.6933999999999995E-3</c:v>
                </c:pt>
                <c:pt idx="626">
                  <c:v>5.2667999999999994E-3</c:v>
                </c:pt>
                <c:pt idx="627">
                  <c:v>3.8936000000000001E-3</c:v>
                </c:pt>
                <c:pt idx="628">
                  <c:v>3.5853000000000005E-3</c:v>
                </c:pt>
                <c:pt idx="629">
                  <c:v>2.6459999999999999E-3</c:v>
                </c:pt>
                <c:pt idx="630">
                  <c:v>3.9122000000000002E-3</c:v>
                </c:pt>
                <c:pt idx="631">
                  <c:v>3.7288E-3</c:v>
                </c:pt>
                <c:pt idx="632">
                  <c:v>4.431E-3</c:v>
                </c:pt>
                <c:pt idx="633">
                  <c:v>3.9307999999999999E-3</c:v>
                </c:pt>
                <c:pt idx="634">
                  <c:v>4.1275000000000001E-3</c:v>
                </c:pt>
                <c:pt idx="635">
                  <c:v>3.8159999999999995E-3</c:v>
                </c:pt>
                <c:pt idx="636">
                  <c:v>3.4398000000000007E-3</c:v>
                </c:pt>
                <c:pt idx="637">
                  <c:v>3.3813999999999997E-3</c:v>
                </c:pt>
                <c:pt idx="638">
                  <c:v>4.1534999999999992E-3</c:v>
                </c:pt>
                <c:pt idx="639">
                  <c:v>3.9039999999999999E-3</c:v>
                </c:pt>
                <c:pt idx="640">
                  <c:v>4.2306000000000002E-3</c:v>
                </c:pt>
                <c:pt idx="641">
                  <c:v>3.8520000000000004E-3</c:v>
                </c:pt>
                <c:pt idx="642">
                  <c:v>2.8292000000000005E-3</c:v>
                </c:pt>
                <c:pt idx="643">
                  <c:v>3.4131999999999999E-3</c:v>
                </c:pt>
                <c:pt idx="644">
                  <c:v>2.7734999999999999E-3</c:v>
                </c:pt>
                <c:pt idx="645">
                  <c:v>3.1654000000000001E-3</c:v>
                </c:pt>
                <c:pt idx="646">
                  <c:v>2.9115E-3</c:v>
                </c:pt>
                <c:pt idx="647">
                  <c:v>3.6287999999999997E-3</c:v>
                </c:pt>
                <c:pt idx="648">
                  <c:v>3.0502999999999997E-3</c:v>
                </c:pt>
                <c:pt idx="649">
                  <c:v>3.0550000000000004E-3</c:v>
                </c:pt>
                <c:pt idx="650">
                  <c:v>3.3851999999999992E-3</c:v>
                </c:pt>
                <c:pt idx="651">
                  <c:v>2.6079999999999996E-3</c:v>
                </c:pt>
                <c:pt idx="652">
                  <c:v>3.2650000000000001E-3</c:v>
                </c:pt>
                <c:pt idx="653">
                  <c:v>2.7467999999999998E-3</c:v>
                </c:pt>
                <c:pt idx="654">
                  <c:v>3.6680000000000003E-3</c:v>
                </c:pt>
                <c:pt idx="655">
                  <c:v>2.7552000000000002E-3</c:v>
                </c:pt>
                <c:pt idx="656">
                  <c:v>3.2849999999999997E-3</c:v>
                </c:pt>
                <c:pt idx="657">
                  <c:v>4.1453999999999996E-3</c:v>
                </c:pt>
                <c:pt idx="658">
                  <c:v>2.6359999999999999E-3</c:v>
                </c:pt>
                <c:pt idx="659">
                  <c:v>2.97E-3</c:v>
                </c:pt>
                <c:pt idx="660">
                  <c:v>3.2389000000000003E-3</c:v>
                </c:pt>
                <c:pt idx="661">
                  <c:v>2.7804000000000001E-3</c:v>
                </c:pt>
                <c:pt idx="662">
                  <c:v>3.1823999999999997E-3</c:v>
                </c:pt>
                <c:pt idx="663">
                  <c:v>2.3239999999999997E-3</c:v>
                </c:pt>
                <c:pt idx="664">
                  <c:v>2.7265000000000002E-3</c:v>
                </c:pt>
                <c:pt idx="665">
                  <c:v>1.9980000000000002E-3</c:v>
                </c:pt>
                <c:pt idx="666">
                  <c:v>2.4678999999999999E-3</c:v>
                </c:pt>
                <c:pt idx="667">
                  <c:v>2.8056000000000001E-3</c:v>
                </c:pt>
                <c:pt idx="668">
                  <c:v>2.676E-3</c:v>
                </c:pt>
                <c:pt idx="669">
                  <c:v>3.0149999999999999E-3</c:v>
                </c:pt>
                <c:pt idx="670">
                  <c:v>2.013E-3</c:v>
                </c:pt>
                <c:pt idx="671">
                  <c:v>2.8224000000000001E-3</c:v>
                </c:pt>
                <c:pt idx="672">
                  <c:v>2.6920000000000004E-3</c:v>
                </c:pt>
                <c:pt idx="673">
                  <c:v>2.0219999999999999E-3</c:v>
                </c:pt>
                <c:pt idx="674">
                  <c:v>2.0249999999999999E-3</c:v>
                </c:pt>
                <c:pt idx="675">
                  <c:v>2.1632000000000001E-3</c:v>
                </c:pt>
                <c:pt idx="676">
                  <c:v>2.5726E-3</c:v>
                </c:pt>
                <c:pt idx="677">
                  <c:v>2.3730000000000001E-3</c:v>
                </c:pt>
                <c:pt idx="678">
                  <c:v>2.3086000000000001E-3</c:v>
                </c:pt>
                <c:pt idx="679">
                  <c:v>2.0399999999999997E-3</c:v>
                </c:pt>
                <c:pt idx="680">
                  <c:v>1.9748999999999999E-3</c:v>
                </c:pt>
                <c:pt idx="681">
                  <c:v>2.3187999999999998E-3</c:v>
                </c:pt>
                <c:pt idx="682">
                  <c:v>1.9123999999999999E-3</c:v>
                </c:pt>
                <c:pt idx="683">
                  <c:v>2.3940000000000003E-3</c:v>
                </c:pt>
                <c:pt idx="684">
                  <c:v>1.5755000000000001E-3</c:v>
                </c:pt>
                <c:pt idx="685">
                  <c:v>3.5672E-3</c:v>
                </c:pt>
                <c:pt idx="686">
                  <c:v>2.2671000000000002E-3</c:v>
                </c:pt>
                <c:pt idx="687">
                  <c:v>1.8576E-3</c:v>
                </c:pt>
                <c:pt idx="688">
                  <c:v>1.1023999999999999E-3</c:v>
                </c:pt>
                <c:pt idx="689">
                  <c:v>2.7599999999999999E-3</c:v>
                </c:pt>
                <c:pt idx="690">
                  <c:v>1.8657000000000001E-3</c:v>
                </c:pt>
                <c:pt idx="691">
                  <c:v>2.4911999999999998E-3</c:v>
                </c:pt>
                <c:pt idx="692">
                  <c:v>1.3166999999999999E-3</c:v>
                </c:pt>
                <c:pt idx="693">
                  <c:v>2.0125999999999998E-3</c:v>
                </c:pt>
                <c:pt idx="694">
                  <c:v>2.4324999999999998E-3</c:v>
                </c:pt>
                <c:pt idx="695">
                  <c:v>1.4616E-3</c:v>
                </c:pt>
                <c:pt idx="696">
                  <c:v>2.1606999999999998E-3</c:v>
                </c:pt>
                <c:pt idx="697">
                  <c:v>2.4429999999999999E-3</c:v>
                </c:pt>
                <c:pt idx="698">
                  <c:v>1.8173999999999998E-3</c:v>
                </c:pt>
                <c:pt idx="699">
                  <c:v>1.1199999999999999E-3</c:v>
                </c:pt>
                <c:pt idx="700">
                  <c:v>1.1215999999999999E-3</c:v>
                </c:pt>
                <c:pt idx="701">
                  <c:v>2.1762000000000001E-3</c:v>
                </c:pt>
                <c:pt idx="702">
                  <c:v>1.3357E-3</c:v>
                </c:pt>
                <c:pt idx="703">
                  <c:v>1.6896000000000003E-3</c:v>
                </c:pt>
                <c:pt idx="704">
                  <c:v>1.1984999999999999E-3</c:v>
                </c:pt>
                <c:pt idx="705">
                  <c:v>1.6944E-3</c:v>
                </c:pt>
                <c:pt idx="706">
                  <c:v>1.6968E-3</c:v>
                </c:pt>
                <c:pt idx="707">
                  <c:v>1.4159999999999999E-3</c:v>
                </c:pt>
                <c:pt idx="708">
                  <c:v>1.4889E-3</c:v>
                </c:pt>
                <c:pt idx="709">
                  <c:v>1.42E-3</c:v>
                </c:pt>
                <c:pt idx="710">
                  <c:v>1.0665E-3</c:v>
                </c:pt>
                <c:pt idx="711">
                  <c:v>1.0679999999999999E-3</c:v>
                </c:pt>
                <c:pt idx="712">
                  <c:v>9.9819999999999987E-4</c:v>
                </c:pt>
                <c:pt idx="713">
                  <c:v>1.1424E-3</c:v>
                </c:pt>
                <c:pt idx="714">
                  <c:v>1.5015E-3</c:v>
                </c:pt>
                <c:pt idx="715">
                  <c:v>1.2172000000000001E-3</c:v>
                </c:pt>
                <c:pt idx="716">
                  <c:v>1.3622999999999999E-3</c:v>
                </c:pt>
                <c:pt idx="717">
                  <c:v>1.1488E-3</c:v>
                </c:pt>
                <c:pt idx="718">
                  <c:v>7.9089999999999998E-4</c:v>
                </c:pt>
                <c:pt idx="719">
                  <c:v>1.6559999999999997E-3</c:v>
                </c:pt>
                <c:pt idx="720">
                  <c:v>1.5141E-3</c:v>
                </c:pt>
                <c:pt idx="721">
                  <c:v>9.3859999999999994E-4</c:v>
                </c:pt>
                <c:pt idx="722">
                  <c:v>1.0122E-3</c:v>
                </c:pt>
                <c:pt idx="723">
                  <c:v>1.0859999999999999E-3</c:v>
                </c:pt>
                <c:pt idx="724">
                  <c:v>1.2324999999999999E-3</c:v>
                </c:pt>
                <c:pt idx="725">
                  <c:v>8.7119999999999993E-4</c:v>
                </c:pt>
                <c:pt idx="726">
                  <c:v>1.3086E-3</c:v>
                </c:pt>
                <c:pt idx="727">
                  <c:v>9.4640000000000013E-4</c:v>
                </c:pt>
                <c:pt idx="728">
                  <c:v>5.8319999999999997E-4</c:v>
                </c:pt>
                <c:pt idx="729">
                  <c:v>1.0949999999999998E-3</c:v>
                </c:pt>
                <c:pt idx="730">
                  <c:v>1.3888999999999998E-3</c:v>
                </c:pt>
                <c:pt idx="731">
                  <c:v>7.3200000000000001E-4</c:v>
                </c:pt>
                <c:pt idx="732">
                  <c:v>5.8640000000000005E-4</c:v>
                </c:pt>
                <c:pt idx="733">
                  <c:v>8.0739999999999989E-4</c:v>
                </c:pt>
                <c:pt idx="734">
                  <c:v>6.6149999999999998E-4</c:v>
                </c:pt>
                <c:pt idx="735">
                  <c:v>5.888E-4</c:v>
                </c:pt>
                <c:pt idx="736">
                  <c:v>1.3266E-3</c:v>
                </c:pt>
                <c:pt idx="737">
                  <c:v>1.0332E-3</c:v>
                </c:pt>
                <c:pt idx="738">
                  <c:v>1.4040999999999999E-3</c:v>
                </c:pt>
                <c:pt idx="739">
                  <c:v>8.8800000000000012E-4</c:v>
                </c:pt>
                <c:pt idx="740">
                  <c:v>6.669E-4</c:v>
                </c:pt>
                <c:pt idx="741">
                  <c:v>5.9360000000000001E-4</c:v>
                </c:pt>
                <c:pt idx="742">
                  <c:v>5.9440000000000003E-4</c:v>
                </c:pt>
                <c:pt idx="743">
                  <c:v>7.4400000000000009E-4</c:v>
                </c:pt>
                <c:pt idx="744">
                  <c:v>9.6850000000000018E-4</c:v>
                </c:pt>
                <c:pt idx="745">
                  <c:v>5.9679999999999998E-4</c:v>
                </c:pt>
                <c:pt idx="746">
                  <c:v>9.7110000000000002E-4</c:v>
                </c:pt>
                <c:pt idx="747">
                  <c:v>1.1968E-3</c:v>
                </c:pt>
                <c:pt idx="748">
                  <c:v>6.7409999999999996E-4</c:v>
                </c:pt>
                <c:pt idx="749">
                  <c:v>7.5000000000000002E-4</c:v>
                </c:pt>
                <c:pt idx="750">
                  <c:v>1.2767E-3</c:v>
                </c:pt>
                <c:pt idx="751">
                  <c:v>7.5199999999999996E-4</c:v>
                </c:pt>
                <c:pt idx="752">
                  <c:v>4.5179999999999998E-4</c:v>
                </c:pt>
                <c:pt idx="753">
                  <c:v>5.2779999999999993E-4</c:v>
                </c:pt>
                <c:pt idx="754">
                  <c:v>6.0399999999999994E-4</c:v>
                </c:pt>
                <c:pt idx="755">
                  <c:v>7.5599999999999994E-4</c:v>
                </c:pt>
                <c:pt idx="756">
                  <c:v>6.8130000000000003E-4</c:v>
                </c:pt>
                <c:pt idx="757">
                  <c:v>8.3379999999999988E-4</c:v>
                </c:pt>
                <c:pt idx="758">
                  <c:v>8.3490000000000007E-4</c:v>
                </c:pt>
                <c:pt idx="759">
                  <c:v>7.5999999999999993E-4</c:v>
                </c:pt>
                <c:pt idx="760">
                  <c:v>5.3269999999999999E-4</c:v>
                </c:pt>
                <c:pt idx="761">
                  <c:v>6.8579999999999997E-4</c:v>
                </c:pt>
                <c:pt idx="762">
                  <c:v>8.3930000000000007E-4</c:v>
                </c:pt>
                <c:pt idx="763">
                  <c:v>4.5839999999999998E-4</c:v>
                </c:pt>
                <c:pt idx="764">
                  <c:v>6.8849999999999998E-4</c:v>
                </c:pt>
                <c:pt idx="765">
                  <c:v>3.8299999999999999E-4</c:v>
                </c:pt>
                <c:pt idx="766">
                  <c:v>4.6020000000000002E-4</c:v>
                </c:pt>
                <c:pt idx="767">
                  <c:v>6.912E-4</c:v>
                </c:pt>
                <c:pt idx="768">
                  <c:v>8.4590000000000002E-4</c:v>
                </c:pt>
                <c:pt idx="769">
                  <c:v>9.2399999999999991E-4</c:v>
                </c:pt>
                <c:pt idx="770">
                  <c:v>3.0840000000000002E-4</c:v>
                </c:pt>
                <c:pt idx="771">
                  <c:v>3.8599999999999995E-4</c:v>
                </c:pt>
                <c:pt idx="772">
                  <c:v>7.7300000000000003E-4</c:v>
                </c:pt>
                <c:pt idx="773">
                  <c:v>5.4180000000000005E-4</c:v>
                </c:pt>
                <c:pt idx="774">
                  <c:v>3.1E-4</c:v>
                </c:pt>
                <c:pt idx="775">
                  <c:v>4.6559999999999999E-4</c:v>
                </c:pt>
                <c:pt idx="776">
                  <c:v>6.2160000000000004E-4</c:v>
                </c:pt>
                <c:pt idx="777">
                  <c:v>1.5559999999999999E-4</c:v>
                </c:pt>
                <c:pt idx="778">
                  <c:v>3.1159999999999998E-4</c:v>
                </c:pt>
                <c:pt idx="779">
                  <c:v>3.1199999999999999E-4</c:v>
                </c:pt>
                <c:pt idx="780">
                  <c:v>2.3429999999999998E-4</c:v>
                </c:pt>
                <c:pt idx="781">
                  <c:v>2.3460000000000001E-4</c:v>
                </c:pt>
                <c:pt idx="782">
                  <c:v>0</c:v>
                </c:pt>
                <c:pt idx="783">
                  <c:v>5.4880000000000011E-4</c:v>
                </c:pt>
                <c:pt idx="784">
                  <c:v>3.9249999999999995E-4</c:v>
                </c:pt>
                <c:pt idx="785">
                  <c:v>3.9300000000000007E-4</c:v>
                </c:pt>
                <c:pt idx="786">
                  <c:v>3.1480000000000001E-4</c:v>
                </c:pt>
                <c:pt idx="787">
                  <c:v>7.8800000000000004E-5</c:v>
                </c:pt>
                <c:pt idx="788">
                  <c:v>4.7340000000000001E-4</c:v>
                </c:pt>
                <c:pt idx="789">
                  <c:v>3.1600000000000004E-4</c:v>
                </c:pt>
                <c:pt idx="790">
                  <c:v>0</c:v>
                </c:pt>
                <c:pt idx="791">
                  <c:v>3.168E-4</c:v>
                </c:pt>
                <c:pt idx="792">
                  <c:v>2.3790000000000001E-4</c:v>
                </c:pt>
                <c:pt idx="793">
                  <c:v>7.94E-4</c:v>
                </c:pt>
                <c:pt idx="794">
                  <c:v>1.5900000000000002E-4</c:v>
                </c:pt>
                <c:pt idx="795">
                  <c:v>1.5920000000000002E-4</c:v>
                </c:pt>
                <c:pt idx="796">
                  <c:v>7.9699999999999999E-5</c:v>
                </c:pt>
                <c:pt idx="797">
                  <c:v>3.1920000000000001E-4</c:v>
                </c:pt>
                <c:pt idx="798">
                  <c:v>1.5980000000000001E-4</c:v>
                </c:pt>
                <c:pt idx="799">
                  <c:v>1.6000000000000001E-4</c:v>
                </c:pt>
                <c:pt idx="800">
                  <c:v>2.4030000000000001E-4</c:v>
                </c:pt>
                <c:pt idx="801">
                  <c:v>2.4060000000000005E-4</c:v>
                </c:pt>
                <c:pt idx="802">
                  <c:v>1.6060000000000003E-4</c:v>
                </c:pt>
                <c:pt idx="803">
                  <c:v>2.4120000000000001E-4</c:v>
                </c:pt>
                <c:pt idx="804">
                  <c:v>2.4150000000000002E-4</c:v>
                </c:pt>
                <c:pt idx="805">
                  <c:v>1.6120000000000002E-4</c:v>
                </c:pt>
                <c:pt idx="806">
                  <c:v>8.070000000000001E-5</c:v>
                </c:pt>
                <c:pt idx="807">
                  <c:v>8.0799999999999999E-5</c:v>
                </c:pt>
                <c:pt idx="808">
                  <c:v>5.6630000000000005E-4</c:v>
                </c:pt>
                <c:pt idx="809">
                  <c:v>0</c:v>
                </c:pt>
                <c:pt idx="810">
                  <c:v>2.4329999999999998E-4</c:v>
                </c:pt>
                <c:pt idx="811">
                  <c:v>1.6239999999999999E-4</c:v>
                </c:pt>
                <c:pt idx="812">
                  <c:v>1.6259999999999999E-4</c:v>
                </c:pt>
                <c:pt idx="813">
                  <c:v>2.4420000000000003E-4</c:v>
                </c:pt>
                <c:pt idx="814">
                  <c:v>8.1499999999999989E-5</c:v>
                </c:pt>
                <c:pt idx="815">
                  <c:v>8.1599999999999991E-5</c:v>
                </c:pt>
                <c:pt idx="816">
                  <c:v>1.6339999999999999E-4</c:v>
                </c:pt>
                <c:pt idx="817">
                  <c:v>1.6359999999999999E-4</c:v>
                </c:pt>
                <c:pt idx="818">
                  <c:v>2.4570000000000001E-4</c:v>
                </c:pt>
                <c:pt idx="819">
                  <c:v>0</c:v>
                </c:pt>
                <c:pt idx="820">
                  <c:v>0</c:v>
                </c:pt>
                <c:pt idx="821">
                  <c:v>0</c:v>
                </c:pt>
                <c:pt idx="822">
                  <c:v>2.4689999999999998E-4</c:v>
                </c:pt>
                <c:pt idx="823">
                  <c:v>8.2399999999999997E-5</c:v>
                </c:pt>
                <c:pt idx="824">
                  <c:v>0</c:v>
                </c:pt>
                <c:pt idx="825">
                  <c:v>1.6519999999999998E-4</c:v>
                </c:pt>
                <c:pt idx="826">
                  <c:v>1.6540000000000001E-4</c:v>
                </c:pt>
                <c:pt idx="827">
                  <c:v>0</c:v>
                </c:pt>
                <c:pt idx="828">
                  <c:v>8.2899999999999996E-5</c:v>
                </c:pt>
                <c:pt idx="829">
                  <c:v>0</c:v>
                </c:pt>
                <c:pt idx="830">
                  <c:v>0</c:v>
                </c:pt>
                <c:pt idx="831">
                  <c:v>1.6639999999999998E-4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8.3899999999999993E-5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8.4300000000000003E-5</c:v>
                </c:pt>
                <c:pt idx="843">
                  <c:v>0</c:v>
                </c:pt>
                <c:pt idx="844">
                  <c:v>8.4499999999999994E-5</c:v>
                </c:pt>
                <c:pt idx="845">
                  <c:v>1.6919999999999999E-4</c:v>
                </c:pt>
                <c:pt idx="846">
                  <c:v>8.4699999999999999E-5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8.53E-5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0</c:v>
                </c:pt>
                <c:pt idx="857">
                  <c:v>0</c:v>
                </c:pt>
                <c:pt idx="858">
                  <c:v>0</c:v>
                </c:pt>
                <c:pt idx="859">
                  <c:v>0</c:v>
                </c:pt>
                <c:pt idx="860">
                  <c:v>0</c:v>
                </c:pt>
                <c:pt idx="861">
                  <c:v>0</c:v>
                </c:pt>
                <c:pt idx="862">
                  <c:v>0</c:v>
                </c:pt>
                <c:pt idx="863">
                  <c:v>0</c:v>
                </c:pt>
                <c:pt idx="864">
                  <c:v>8.6500000000000002E-5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</c:v>
                </c:pt>
                <c:pt idx="910">
                  <c:v>0</c:v>
                </c:pt>
                <c:pt idx="911">
                  <c:v>0</c:v>
                </c:pt>
                <c:pt idx="912">
                  <c:v>0</c:v>
                </c:pt>
                <c:pt idx="913">
                  <c:v>0</c:v>
                </c:pt>
                <c:pt idx="914">
                  <c:v>0</c:v>
                </c:pt>
                <c:pt idx="915">
                  <c:v>0</c:v>
                </c:pt>
                <c:pt idx="916">
                  <c:v>0</c:v>
                </c:pt>
                <c:pt idx="917">
                  <c:v>0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</c:v>
                </c:pt>
                <c:pt idx="934">
                  <c:v>0</c:v>
                </c:pt>
                <c:pt idx="935">
                  <c:v>0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927552"/>
        <c:axId val="57929088"/>
      </c:scatterChart>
      <c:valAx>
        <c:axId val="57927552"/>
        <c:scaling>
          <c:logBase val="10"/>
          <c:orientation val="minMax"/>
          <c:max val="1000"/>
        </c:scaling>
        <c:delete val="0"/>
        <c:axPos val="b"/>
        <c:numFmt formatCode="General" sourceLinked="1"/>
        <c:majorTickMark val="out"/>
        <c:minorTickMark val="none"/>
        <c:tickLblPos val="nextTo"/>
        <c:crossAx val="57929088"/>
        <c:crosses val="autoZero"/>
        <c:crossBetween val="midCat"/>
      </c:valAx>
      <c:valAx>
        <c:axId val="57929088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9275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0.35671</cdr:x>
      <cdr:y>0.02676</cdr:y>
    </cdr:from>
    <cdr:to>
      <cdr:x>0.68077</cdr:x>
      <cdr:y>0.11706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47900" y="121920"/>
          <a:ext cx="2042160" cy="411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5A445-6B86-4C3F-A4EB-2A70AD5CB8F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9867F-0480-4107-A44B-6E8113DBA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4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1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94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51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19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19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19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19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9867F-0480-4107-A44B-6E8113DBA6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96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4.png"/><Relationship Id="rId4" Type="http://schemas.openxmlformats.org/officeDocument/2006/relationships/chart" Target="../charts/chart1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Length of Cycles in Random Mallows Permutations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Alexey </a:t>
            </a:r>
            <a:r>
              <a:rPr lang="en-US" dirty="0" err="1" smtClean="0"/>
              <a:t>Gladkich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Joint </a:t>
            </a:r>
            <a:r>
              <a:rPr lang="en-US" dirty="0" smtClean="0"/>
              <a:t>work with Prof. Ron </a:t>
            </a:r>
            <a:r>
              <a:rPr lang="en-US" dirty="0" err="1" smtClean="0"/>
              <a:t>Peled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51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700808"/>
                <a:ext cx="7408333" cy="4425355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We shall provide a sampling algorithm of Mallows permutation over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ℕ</m:t>
                    </m:r>
                  </m:oMath>
                </a14:m>
                <a:r>
                  <a:rPr lang="en-US" dirty="0" smtClean="0"/>
                  <a:t>. We chose the infinite case for the sake of simplicity. </a:t>
                </a:r>
              </a:p>
              <a:p>
                <a:r>
                  <a:rPr lang="en-US" dirty="0" smtClean="0"/>
                  <a:t>There’s also an analogous sampling algorithm for the finite case.</a:t>
                </a:r>
              </a:p>
              <a:p>
                <a:r>
                  <a:rPr lang="en-US" dirty="0" smtClean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ℕ</m:t>
                    </m:r>
                  </m:oMath>
                </a14:m>
                <a:r>
                  <a:rPr lang="en-US" dirty="0" smtClean="0"/>
                  <a:t>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dirty="0" smtClean="0"/>
                  <a:t> be independent Bernoulli random variables with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1−</m:t>
                    </m:r>
                    <m:r>
                      <a:rPr lang="en-US" b="0" i="1" smtClean="0">
                        <a:latin typeface="Cambria Math"/>
                      </a:rPr>
                      <m:t>𝑞</m:t>
                    </m:r>
                  </m:oMath>
                </a14:m>
                <a:r>
                  <a:rPr lang="en-US" dirty="0" smtClean="0"/>
                  <a:t>, i.e.,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ℙ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1−</m:t>
                    </m:r>
                    <m:r>
                      <a:rPr lang="en-US" i="1">
                        <a:latin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</a:rPr>
                      <m:t>       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1" smtClean="0">
                        <a:latin typeface="Cambria Math"/>
                      </a:rPr>
                      <m:t>       </m:t>
                    </m:r>
                    <m:r>
                      <a:rPr lang="en-US" b="0" i="1" smtClean="0">
                        <a:latin typeface="Cambria Math"/>
                      </a:rPr>
                      <m:t>ℙ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𝑞</m:t>
                    </m:r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The algorithm’s rule is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∈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ℕ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| 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  <m:r>
                              <a:rPr lang="en-US" i="1">
                                <a:latin typeface="Cambria Math"/>
                              </a:rPr>
                              <m:t>=1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/>
                              </a:rPr>
                              <m:t>  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/>
                              </a:rPr>
                              <m:t>and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/>
                              </a:rPr>
                              <m:t> 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≠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i="1">
                                <a:latin typeface="Cambria Math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700808"/>
                <a:ext cx="7408333" cy="4425355"/>
              </a:xfrm>
              <a:blipFill rotWithShape="1">
                <a:blip r:embed="rId2"/>
                <a:stretch>
                  <a:fillRect l="-1235" t="-1515" r="-1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Sampling Algorithm over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16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54764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41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050593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10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047621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82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49424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40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025842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74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90115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1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𝜋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∈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ℕ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=1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and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sz="2000" i="1">
                                  <a:latin typeface="Cambria Math"/>
                                </a:rPr>
                                <m:t>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/>
                                    </a:rPr>
                                    <m:t>𝜋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sz="2000" i="1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98" y="6172097"/>
                <a:ext cx="5647122" cy="4456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glow rad="12700">
                  <a:schemeClr val="accent1">
                    <a:alpha val="40000"/>
                  </a:schemeClr>
                </a:glow>
                <a:outerShdw blurRad="50800" dist="50800" dir="5400000" algn="ctr" rotWithShape="0">
                  <a:srgbClr val="000000">
                    <a:alpha val="40000"/>
                  </a:srgbClr>
                </a:outerShdw>
                <a:softEdge rad="508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371951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84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665112"/>
              </p:ext>
            </p:extLst>
          </p:nvPr>
        </p:nvGraphicFramePr>
        <p:xfrm>
          <a:off x="2123727" y="1484784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75656" y="2924944"/>
            <a:ext cx="6192688" cy="830997"/>
          </a:xfrm>
          <a:prstGeom prst="rect">
            <a:avLst/>
          </a:prstGeom>
          <a:solidFill>
            <a:schemeClr val="accent1"/>
          </a:solidFill>
          <a:effectLst>
            <a:glow rad="38100">
              <a:schemeClr val="accent1">
                <a:alpha val="40000"/>
              </a:schemeClr>
            </a:glow>
            <a:outerShdw blurRad="50800" dist="50800" dir="5400000" algn="ctr" rotWithShape="0">
              <a:schemeClr val="tx1"/>
            </a:outerShdw>
            <a:softEdge rad="38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What do we know about the cycle structure?</a:t>
            </a:r>
          </a:p>
          <a:p>
            <a:pPr algn="ctr"/>
            <a:r>
              <a:rPr lang="en-US" sz="2400" dirty="0" smtClean="0"/>
              <a:t>What do we reveal at the next step?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35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54724"/>
              </p:ext>
            </p:extLst>
          </p:nvPr>
        </p:nvGraphicFramePr>
        <p:xfrm>
          <a:off x="3491880" y="2132856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2060848"/>
                <a:ext cx="3240359" cy="468052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The arc 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” is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?</m:t>
                    </m:r>
                    <m:r>
                      <a:rPr lang="en-US" b="0" i="1" smtClean="0">
                        <a:latin typeface="Cambria Math"/>
                      </a:rPr>
                      <m:t>→2→5→4→1→→3→?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The arc 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</m:t>
                    </m:r>
                  </m:oMath>
                </a14:m>
                <a:r>
                  <a:rPr lang="en-US" dirty="0" smtClean="0"/>
                  <a:t>” is</a:t>
                </a:r>
                <a:r>
                  <a:rPr lang="en-US" dirty="0"/>
                  <a:t/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?→6→7→?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Arc</a:t>
                </a:r>
                <a:r>
                  <a:rPr lang="en-US" dirty="0" smtClean="0"/>
                  <a:t> </a:t>
                </a:r>
                <a:r>
                  <a:rPr lang="en-US" dirty="0" smtClean="0"/>
                  <a:t>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” is closed at the next step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3→</m:t>
                    </m:r>
                    <m:r>
                      <a:rPr lang="en-US" b="0" i="1" smtClean="0">
                        <a:latin typeface="Cambria Math"/>
                      </a:rPr>
                      <m:t>8→2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Arc</a:t>
                </a:r>
                <a:r>
                  <a:rPr lang="en-US" dirty="0" smtClean="0"/>
                  <a:t> </a:t>
                </a:r>
                <a:r>
                  <a:rPr lang="en-US" dirty="0" smtClean="0"/>
                  <a:t>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</m:t>
                    </m:r>
                  </m:oMath>
                </a14:m>
                <a:r>
                  <a:rPr lang="en-US" dirty="0" smtClean="0"/>
                  <a:t>” is closed at the next step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7→8→6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6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2060848"/>
                <a:ext cx="3240359" cy="4680520"/>
              </a:xfrm>
              <a:blipFill rotWithShape="1">
                <a:blip r:embed="rId3"/>
                <a:stretch>
                  <a:fillRect l="-3013" t="-1432" r="-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1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739949"/>
                <a:ext cx="7408333" cy="464137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A Mallows permutation 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elements with parameter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𝑞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0,1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is a random permutation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 smtClean="0"/>
                  <a:t> defined by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ℙ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latin typeface="Cambria Math"/>
                          </a:rPr>
                          <m:t>𝜎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e>
                      <m:sup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inv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𝜎</m:t>
                            </m:r>
                          </m:e>
                        </m:func>
                      </m:sup>
                    </m:sSup>
                    <m:r>
                      <a:rPr lang="en-US" b="0" i="1" smtClean="0">
                        <a:latin typeface="Cambria Math"/>
                      </a:rPr>
                      <m:t> 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for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all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𝜎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𝕊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where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inv</m:t>
                        </m:r>
                      </m:fName>
                      <m:e>
                        <m:r>
                          <a:rPr lang="en-US" i="1">
                            <a:latin typeface="Cambria Math"/>
                          </a:rPr>
                          <m:t>𝜎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≔</m:t>
                    </m:r>
                    <m:r>
                      <a:rPr lang="en-US" i="1">
                        <a:latin typeface="Cambria Math"/>
                      </a:rPr>
                      <m:t>#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𝑖</m:t>
                        </m:r>
                        <m:r>
                          <a:rPr lang="en-US" i="1">
                            <a:latin typeface="Cambria Math"/>
                          </a:rPr>
                          <m:t>&lt;</m:t>
                        </m:r>
                        <m: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| 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&gt;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is the number of inversions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𝜎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/>
                  <a:t>N</a:t>
                </a:r>
                <a:r>
                  <a:rPr lang="en-US" dirty="0" smtClean="0"/>
                  <a:t>ote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inv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𝜋</m:t>
                        </m:r>
                      </m:e>
                    </m:func>
                  </m:oMath>
                </a14:m>
                <a:r>
                  <a:rPr lang="en-US" dirty="0" smtClean="0"/>
                  <a:t> is also the distance to the identity permutation in adjacent transpositions.</a:t>
                </a:r>
              </a:p>
              <a:p>
                <a:r>
                  <a:rPr lang="en-US" b="0" dirty="0" smtClean="0"/>
                  <a:t>For instance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inv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1432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r>
                  <a:rPr lang="en-US" dirty="0" smtClean="0"/>
                  <a:t> since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1432→1342→1324→1234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Lemma: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𝔼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≈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𝑞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1−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𝑞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dirty="0" smtClean="0"/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.</a:t>
                </a:r>
                <a:br>
                  <a:rPr lang="en-US" dirty="0" smtClean="0"/>
                </a:b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≈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en-US" dirty="0" smtClean="0"/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⋅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⋅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en-US" dirty="0" smtClean="0"/>
                  <a:t> for absolute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 smtClean="0"/>
                  <a:t>.)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739949"/>
                <a:ext cx="7408333" cy="4641379"/>
              </a:xfrm>
              <a:blipFill rotWithShape="1">
                <a:blip r:embed="rId3"/>
                <a:stretch>
                  <a:fillRect l="-1070" t="-1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/>
          <a:lstStyle/>
          <a:p>
            <a:r>
              <a:rPr lang="en-US" dirty="0" smtClean="0"/>
              <a:t>Mallows Permutation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17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Sampling Algorithm over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39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968507"/>
              </p:ext>
            </p:extLst>
          </p:nvPr>
        </p:nvGraphicFramePr>
        <p:xfrm>
          <a:off x="3491880" y="2132856"/>
          <a:ext cx="4824536" cy="410445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  <a:gridCol w="603067"/>
              </a:tblGrid>
              <a:tr h="51305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130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sz="24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2060848"/>
                <a:ext cx="3240359" cy="468052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One may see that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ℙ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3→8→2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and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ℙ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7→8→6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In general,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  <m:r>
                      <a:rPr lang="en-US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US" dirty="0" smtClean="0"/>
                  <a:t> probability for closing cycle of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” at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US" dirty="0" smtClean="0"/>
                  <a:t> is bounded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</a:t>
                </a:r>
              </a:p>
            </p:txBody>
          </p:sp>
        </mc:Choice>
        <mc:Fallback xmlns="">
          <p:sp>
            <p:nvSpPr>
              <p:cNvPr id="6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2060848"/>
                <a:ext cx="3240359" cy="4680520"/>
              </a:xfrm>
              <a:blipFill rotWithShape="1">
                <a:blip r:embed="rId3"/>
                <a:stretch>
                  <a:fillRect l="-3013" t="-14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41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limiting distribution of the cycle length in the subcritical and critical regime.</a:t>
            </a:r>
          </a:p>
          <a:p>
            <a:r>
              <a:rPr lang="en-US" dirty="0" smtClean="0"/>
              <a:t>Study other models of “band permutations”.</a:t>
            </a:r>
            <a:br>
              <a:rPr lang="en-US" dirty="0" smtClean="0"/>
            </a:br>
            <a:r>
              <a:rPr lang="en-US" dirty="0" err="1" smtClean="0"/>
              <a:t>Kozma</a:t>
            </a:r>
            <a:r>
              <a:rPr lang="en-US" dirty="0" smtClean="0"/>
              <a:t> and </a:t>
            </a:r>
            <a:r>
              <a:rPr lang="en-US" dirty="0" err="1" smtClean="0"/>
              <a:t>Sidoravicius</a:t>
            </a:r>
            <a:r>
              <a:rPr lang="en-US" dirty="0" smtClean="0"/>
              <a:t> have results for the interchange model.</a:t>
            </a:r>
            <a:br>
              <a:rPr lang="en-US" dirty="0" smtClean="0"/>
            </a:br>
            <a:r>
              <a:rPr lang="en-US" dirty="0" smtClean="0"/>
              <a:t>Conjectured localization transition in random band matrices has similar nature.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Autofit/>
          </a:bodyPr>
          <a:lstStyle/>
          <a:p>
            <a:r>
              <a:rPr lang="en-US" sz="4000" dirty="0" smtClean="0"/>
              <a:t>Mallows vs 1D Interchange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71600" y="5687635"/>
                <a:ext cx="2606808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1400" dirty="0" smtClean="0"/>
                  <a:t>Most points satisfy</a:t>
                </a:r>
                <a:br>
                  <a:rPr lang="en-US" sz="14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𝑂</m:t>
                      </m:r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𝑞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687635"/>
                <a:ext cx="2606808" cy="791820"/>
              </a:xfrm>
              <a:prstGeom prst="rect">
                <a:avLst/>
              </a:prstGeom>
              <a:blipFill rotWithShape="1">
                <a:blip r:embed="rId3"/>
                <a:stretch>
                  <a:fillRect l="-467" t="-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1691872"/>
              </p:ext>
            </p:extLst>
          </p:nvPr>
        </p:nvGraphicFramePr>
        <p:xfrm>
          <a:off x="395536" y="2088515"/>
          <a:ext cx="419148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99592" y="1380201"/>
                <a:ext cx="260680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Mallows</a:t>
                </a:r>
              </a:p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=1000      </m:t>
                      </m:r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  <m:r>
                        <a:rPr lang="en-US" b="0" i="1" smtClean="0">
                          <a:latin typeface="Cambria Math"/>
                        </a:rPr>
                        <m:t>=0.99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380201"/>
                <a:ext cx="2606808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4717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976161"/>
              </p:ext>
            </p:extLst>
          </p:nvPr>
        </p:nvGraphicFramePr>
        <p:xfrm>
          <a:off x="4814664" y="2100311"/>
          <a:ext cx="4032448" cy="3597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20072" y="1380200"/>
                <a:ext cx="33123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Interchange on segment</a:t>
                </a:r>
              </a:p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=1000     </m:t>
                      </m:r>
                      <m:r>
                        <a:rPr lang="en-US" b="0" i="1" smtClean="0">
                          <a:latin typeface="Cambria Math"/>
                        </a:rPr>
                        <m:t>𝑡</m:t>
                      </m:r>
                      <m:r>
                        <a:rPr lang="en-US" b="0" i="1" smtClean="0">
                          <a:latin typeface="Cambria Math"/>
                        </a:rPr>
                        <m:t>=10000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1380200"/>
                <a:ext cx="3312368" cy="646331"/>
              </a:xfrm>
              <a:prstGeom prst="rect">
                <a:avLst/>
              </a:prstGeom>
              <a:blipFill rotWithShape="1">
                <a:blip r:embed="rId7"/>
                <a:stretch>
                  <a:fillRect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96136" y="5687635"/>
                <a:ext cx="2606808" cy="5565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1400" dirty="0" smtClean="0"/>
                  <a:t>Most points satisfy</a:t>
                </a:r>
                <a:br>
                  <a:rPr lang="en-US" sz="14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latin typeface="Cambria Math"/>
                        </a:rPr>
                        <m:t>𝑂</m:t>
                      </m:r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5687635"/>
                <a:ext cx="2606808" cy="556563"/>
              </a:xfrm>
              <a:prstGeom prst="rect">
                <a:avLst/>
              </a:prstGeom>
              <a:blipFill rotWithShape="1">
                <a:blip r:embed="rId8"/>
                <a:stretch>
                  <a:fillRect l="-703" t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51920" y="1904402"/>
                <a:ext cx="1440160" cy="646331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76200">
                  <a:schemeClr val="accent1"/>
                </a:glow>
                <a:outerShdw blurRad="50800" dist="50800" dir="5400000" algn="ctr" rotWithShape="0">
                  <a:schemeClr val="tx1"/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Set of points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1904402"/>
                <a:ext cx="144016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effectLst>
                <a:glow rad="76200">
                  <a:schemeClr val="accent1"/>
                </a:glow>
                <a:outerShdw blurRad="50800" dist="50800" dir="5400000" algn="ctr" rotWithShape="0">
                  <a:schemeClr val="tx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49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Borodin</a:t>
                </a:r>
                <a:r>
                  <a:rPr lang="en-US" dirty="0"/>
                  <a:t>, </a:t>
                </a:r>
                <a:r>
                  <a:rPr lang="en-US" dirty="0" err="1"/>
                  <a:t>Diaconis</a:t>
                </a:r>
                <a:r>
                  <a:rPr lang="en-US" dirty="0"/>
                  <a:t>, </a:t>
                </a:r>
                <a:r>
                  <a:rPr lang="en-US" dirty="0" err="1"/>
                  <a:t>Fulman</a:t>
                </a:r>
                <a:r>
                  <a:rPr lang="en-US" dirty="0"/>
                  <a:t> (2010) ask to study “usual questions” for Mallows model: “</a:t>
                </a:r>
                <a:r>
                  <a:rPr lang="en-US" dirty="0">
                    <a:solidFill>
                      <a:srgbClr val="FF0000"/>
                    </a:solidFill>
                  </a:rPr>
                  <a:t>cycle structure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rgbClr val="FF0000"/>
                    </a:solidFill>
                  </a:rPr>
                  <a:t>longest increasing subsequence</a:t>
                </a:r>
                <a:r>
                  <a:rPr lang="en-US" dirty="0"/>
                  <a:t>, </a:t>
                </a:r>
                <a:r>
                  <a:rPr lang="en-US" dirty="0" smtClean="0"/>
                  <a:t>…”.</a:t>
                </a: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Limiting empirical measure </a:t>
                </a:r>
                <a:r>
                  <a:rPr lang="en-US" dirty="0" smtClean="0"/>
                  <a:t>and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longest increasing subsequence </a:t>
                </a:r>
                <a:r>
                  <a:rPr lang="en-US" dirty="0" smtClean="0"/>
                  <a:t>studied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/>
                  <a:t>by </a:t>
                </a:r>
                <a:r>
                  <a:rPr lang="en-US" dirty="0" err="1" smtClean="0"/>
                  <a:t>Bhatnagar</a:t>
                </a:r>
                <a:r>
                  <a:rPr lang="en-US" dirty="0" smtClean="0"/>
                  <a:t>, Mueller, </a:t>
                </a:r>
                <a:r>
                  <a:rPr lang="en-US" dirty="0" err="1" smtClean="0"/>
                  <a:t>Peled</a:t>
                </a:r>
                <a:r>
                  <a:rPr lang="en-US" dirty="0" smtClean="0"/>
                  <a:t> and Starr.</a:t>
                </a:r>
              </a:p>
              <a:p>
                <a:r>
                  <a:rPr lang="en-US" dirty="0" smtClean="0"/>
                  <a:t>Mallows permutations over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ℕ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ℤ</m:t>
                    </m:r>
                  </m:oMath>
                </a14:m>
                <a:r>
                  <a:rPr lang="en-US" dirty="0" smtClean="0"/>
                  <a:t> studied by </a:t>
                </a:r>
                <a:r>
                  <a:rPr lang="en-US" dirty="0" err="1" smtClean="0"/>
                  <a:t>Gnedin</a:t>
                </a:r>
                <a:r>
                  <a:rPr lang="en-US" dirty="0" smtClean="0"/>
                  <a:t> and </a:t>
                </a:r>
                <a:r>
                  <a:rPr lang="en-US" dirty="0" err="1" smtClean="0"/>
                  <a:t>Olshansky</a:t>
                </a:r>
                <a:r>
                  <a:rPr lang="en-US" dirty="0" smtClean="0"/>
                  <a:t> – unique “q-exchangeable measure”. 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35" t="-30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and related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 smtClean="0"/>
                  <a:t> be a Mallows permutation.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 smtClean="0"/>
                  <a:t> be the cycle containing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and 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be </a:t>
                </a:r>
                <a:r>
                  <a:rPr lang="en-US" dirty="0"/>
                  <a:t>its </a:t>
                </a:r>
                <a:r>
                  <a:rPr lang="en-US" dirty="0" smtClean="0"/>
                  <a:t>length.</a:t>
                </a:r>
              </a:p>
              <a:p>
                <a:r>
                  <a:rPr lang="en-US" dirty="0" smtClean="0"/>
                  <a:t>Theorem (G., </a:t>
                </a:r>
                <a:r>
                  <a:rPr lang="en-US" dirty="0" err="1" smtClean="0"/>
                  <a:t>Peled</a:t>
                </a:r>
                <a:r>
                  <a:rPr lang="en-US" dirty="0" smtClean="0"/>
                  <a:t>, 2015): For each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,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𝔼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≈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𝑞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/>
                  <a:t/>
                </a:r>
                <a:br>
                  <a:rPr lang="en-US" dirty="0"/>
                </a:br>
                <a:endParaRPr lang="en-US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  <a:blipFill rotWithShape="1">
                <a:blip r:embed="rId3"/>
                <a:stretch>
                  <a:fillRect l="-1317" t="-1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en-US" dirty="0" smtClean="0"/>
              <a:t>Our Main 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≈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for absolute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&gt;0</m:t>
                    </m:r>
                  </m:oMath>
                </a14:m>
                <a:r>
                  <a:rPr lang="en-US" sz="2400" dirty="0" smtClean="0">
                    <a:solidFill>
                      <a:schemeClr val="tx2"/>
                    </a:solidFill>
                  </a:rPr>
                  <a:t>.)</a:t>
                </a:r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1243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07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196752"/>
                <a:ext cx="7408333" cy="547260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 smtClean="0"/>
                  <a:t> be a Mallows permutation.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 smtClean="0"/>
                  <a:t> be the cycle containing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and 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be </a:t>
                </a:r>
                <a:r>
                  <a:rPr lang="en-US" dirty="0"/>
                  <a:t>its </a:t>
                </a:r>
                <a:r>
                  <a:rPr lang="en-US" dirty="0" smtClean="0"/>
                  <a:t>length.</a:t>
                </a:r>
              </a:p>
              <a:p>
                <a:r>
                  <a:rPr lang="en-US" dirty="0" smtClean="0"/>
                  <a:t>Theorem (G., </a:t>
                </a:r>
                <a:r>
                  <a:rPr lang="en-US" dirty="0" err="1" smtClean="0"/>
                  <a:t>Peled</a:t>
                </a:r>
                <a:r>
                  <a:rPr lang="en-US" dirty="0" smtClean="0"/>
                  <a:t>, 2015): For each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,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𝔼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≈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𝑞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en-US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196752"/>
                <a:ext cx="7408333" cy="5472608"/>
              </a:xfrm>
              <a:blipFill rotWithShape="1">
                <a:blip r:embed="rId3"/>
                <a:stretch>
                  <a:fillRect l="-1317" t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en-US" dirty="0" smtClean="0"/>
              <a:t>Our Main 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15616" y="3501008"/>
                <a:ext cx="6984776" cy="1175771"/>
              </a:xfrm>
              <a:prstGeom prst="rect">
                <a:avLst/>
              </a:prstGeom>
              <a:solidFill>
                <a:schemeClr val="accent1"/>
              </a:solidFill>
              <a:effectLst>
                <a:glow rad="279400">
                  <a:schemeClr val="accent1"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  <a:softEdge rad="38100"/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In the case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→0</m:t>
                    </m:r>
                  </m:oMath>
                </a14:m>
                <a:r>
                  <a:rPr lang="en-US" sz="2400" dirty="0" smtClean="0"/>
                  <a:t>, is it true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→</m:t>
                      </m:r>
                      <m:r>
                        <a:rPr lang="en-US" sz="2400" b="0" i="1" smtClean="0">
                          <a:latin typeface="Cambria Math"/>
                        </a:rPr>
                        <m:t>𝑈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0,1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501008"/>
                <a:ext cx="6984776" cy="117577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glow rad="279400">
                  <a:schemeClr val="accent1"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  <a:softEdge rad="38100"/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≈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for absolute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&gt;0</m:t>
                    </m:r>
                  </m:oMath>
                </a14:m>
                <a:r>
                  <a:rPr lang="en-US" sz="2400" dirty="0" smtClean="0">
                    <a:solidFill>
                      <a:schemeClr val="tx2"/>
                    </a:solidFill>
                  </a:rPr>
                  <a:t>.)</a:t>
                </a:r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1243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25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𝜋</m:t>
                    </m:r>
                  </m:oMath>
                </a14:m>
                <a:r>
                  <a:rPr lang="en-US" dirty="0" smtClean="0"/>
                  <a:t> be a Mallows permutation.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 smtClean="0"/>
                  <a:t> be the cycle containing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and let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be </a:t>
                </a:r>
                <a:r>
                  <a:rPr lang="en-US" dirty="0"/>
                  <a:t>its </a:t>
                </a:r>
                <a:r>
                  <a:rPr lang="en-US" dirty="0" smtClean="0"/>
                  <a:t>length.</a:t>
                </a:r>
              </a:p>
              <a:p>
                <a:r>
                  <a:rPr lang="en-US" dirty="0" smtClean="0"/>
                  <a:t>Theorem (G., </a:t>
                </a:r>
                <a:r>
                  <a:rPr lang="en-US" dirty="0" err="1" smtClean="0"/>
                  <a:t>Peled</a:t>
                </a:r>
                <a:r>
                  <a:rPr lang="en-US" dirty="0" smtClean="0"/>
                  <a:t>, 2015): For each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,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𝔼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≈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r>
                                          <a:rPr lang="en-US" b="0" i="1" smtClean="0">
                                            <a:latin typeface="Cambria Math"/>
                                          </a:rPr>
                                          <m:t>𝑞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var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≈</m:t>
                    </m:r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𝑞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</a:rPr>
                                          <m:t>𝑞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  <a:blipFill rotWithShape="1">
                <a:blip r:embed="rId3"/>
                <a:stretch>
                  <a:fillRect l="-1317" t="-1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en-US" dirty="0" smtClean="0"/>
              <a:t>Our Main Results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tx2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≈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⋅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400" dirty="0">
                    <a:solidFill>
                      <a:schemeClr val="tx2"/>
                    </a:solidFill>
                  </a:rPr>
                  <a:t> for absolute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&gt;0</m:t>
                    </m:r>
                  </m:oMath>
                </a14:m>
                <a:r>
                  <a:rPr lang="en-US" sz="2400" dirty="0" smtClean="0">
                    <a:solidFill>
                      <a:schemeClr val="tx2"/>
                    </a:solidFill>
                  </a:rPr>
                  <a:t>.)</a:t>
                </a:r>
                <a:endParaRPr lang="en-US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733256"/>
                <a:ext cx="7848872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1243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25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Simulations of Cycle Length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378682"/>
              </p:ext>
            </p:extLst>
          </p:nvPr>
        </p:nvGraphicFramePr>
        <p:xfrm>
          <a:off x="467544" y="2924944"/>
          <a:ext cx="3672408" cy="331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99592" y="2204864"/>
                <a:ext cx="29523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Cycle Length Distribution</a:t>
                </a:r>
                <a:endParaRPr lang="en-US" b="0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=1000,  </m:t>
                      </m:r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  <m:r>
                        <a:rPr lang="en-US" b="0" i="1" smtClean="0">
                          <a:latin typeface="Cambria Math"/>
                        </a:rPr>
                        <m:t>=0.99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204864"/>
                <a:ext cx="2952328" cy="646331"/>
              </a:xfrm>
              <a:prstGeom prst="rect">
                <a:avLst/>
              </a:prstGeom>
              <a:blipFill rotWithShape="1">
                <a:blip r:embed="rId3"/>
                <a:stretch>
                  <a:fillRect t="-4717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591871"/>
              </p:ext>
            </p:extLst>
          </p:nvPr>
        </p:nvGraphicFramePr>
        <p:xfrm>
          <a:off x="5076056" y="2924944"/>
          <a:ext cx="374827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08104" y="2205008"/>
                <a:ext cx="29523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Cycle Length Distribution</a:t>
                </a:r>
                <a:endParaRPr lang="en-US" b="0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=1000,  </m:t>
                      </m:r>
                      <m:r>
                        <a:rPr lang="en-US" b="0" i="1" smtClean="0">
                          <a:latin typeface="Cambria Math"/>
                        </a:rPr>
                        <m:t>𝑞</m:t>
                      </m:r>
                      <m:r>
                        <a:rPr lang="en-US" b="0" i="1" smtClean="0">
                          <a:latin typeface="Cambria Math"/>
                        </a:rPr>
                        <m:t>=0.9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2205008"/>
                <a:ext cx="2952328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4717" b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057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 be lengths of cycles of a Mallows permutation (sorted in the descending order).</a:t>
                </a:r>
              </a:p>
              <a:p>
                <a:r>
                  <a:rPr lang="en-US" dirty="0" smtClean="0"/>
                  <a:t>Theorem (G., </a:t>
                </a:r>
                <a:r>
                  <a:rPr lang="en-US" dirty="0" err="1" smtClean="0"/>
                  <a:t>Peled</a:t>
                </a:r>
                <a:r>
                  <a:rPr lang="en-US" dirty="0" smtClean="0"/>
                  <a:t>, 2015): Given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→0</m:t>
                    </m:r>
                  </m:oMath>
                </a14:m>
                <a:r>
                  <a:rPr lang="en-US" dirty="0" smtClean="0"/>
                  <a:t> we have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,…,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</a:rPr>
                      <m:t>→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</a:rPr>
                      <m:t>PD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and in particular for all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b="0" dirty="0" smtClean="0"/>
                  <a:t> </a:t>
                </a:r>
                <a:r>
                  <a:rPr lang="en-US" dirty="0" smtClean="0"/>
                  <a:t>one has</a:t>
                </a:r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→</m:t>
                    </m:r>
                    <m:r>
                      <a:rPr lang="en-US" b="0" i="1" smtClean="0">
                        <a:latin typeface="Cambria Math"/>
                      </a:rPr>
                      <m:t>𝑈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0,1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2420888"/>
                <a:ext cx="7408333" cy="3816424"/>
              </a:xfrm>
              <a:blipFill rotWithShape="1">
                <a:blip r:embed="rId3"/>
                <a:stretch>
                  <a:fillRect l="-1317" t="-1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en-US" dirty="0" smtClean="0"/>
              <a:t>Our Main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70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2620</TotalTime>
  <Words>1384</Words>
  <Application>Microsoft Office PowerPoint</Application>
  <PresentationFormat>On-screen Show (4:3)</PresentationFormat>
  <Paragraphs>573</Paragraphs>
  <Slides>21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Waveform</vt:lpstr>
      <vt:lpstr>The Length of Cycles in Random Mallows Permutations</vt:lpstr>
      <vt:lpstr>Mallows Permutation</vt:lpstr>
      <vt:lpstr>Mallows vs 1D Interchange</vt:lpstr>
      <vt:lpstr>Motivation and related results</vt:lpstr>
      <vt:lpstr>Our Main Results</vt:lpstr>
      <vt:lpstr>Our Main Results</vt:lpstr>
      <vt:lpstr>Our Main Results</vt:lpstr>
      <vt:lpstr>Simulations of Cycle Length</vt:lpstr>
      <vt:lpstr>Our Main Results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Sampling Algorithm over N</vt:lpstr>
      <vt:lpstr>Open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Cycle Structure in Random Mallows Permutations</dc:title>
  <dc:creator>Alexey Gladkich</dc:creator>
  <cp:lastModifiedBy>Alexey Gladkich</cp:lastModifiedBy>
  <cp:revision>88</cp:revision>
  <dcterms:created xsi:type="dcterms:W3CDTF">2015-04-24T11:42:12Z</dcterms:created>
  <dcterms:modified xsi:type="dcterms:W3CDTF">2015-06-12T11:24:30Z</dcterms:modified>
</cp:coreProperties>
</file>