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59" d="100"/>
          <a:sy n="59" d="100"/>
        </p:scale>
        <p:origin x="72" y="15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28.04.2024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28.04.2024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28.04.2024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7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28.04.2024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28.04.2024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28.04.2024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28.04.2024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28.04.2024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28.04.2024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8" name="pole tekstowe 7"/>
              <p:cNvSpPr txBox="1"/>
              <p:nvPr/>
            </p:nvSpPr>
            <p:spPr>
              <a:xfrm>
                <a:off x="5725539" y="1339592"/>
                <a:ext cx="1005289" cy="46750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GB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𝐺</m:t>
                          </m:r>
                        </m:e>
                        <m:sub>
                          <m:sSub>
                            <m:sSubPr>
                              <m:ctrlPr>
                                <a:rPr lang="en-GB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e>
                            <m:sub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</m:sub>
                          </m:sSub>
                        </m:sub>
                      </m:sSub>
                    </m:oMath>
                  </m:oMathPara>
                </a14:m>
                <a:endParaRPr lang="en-GB" dirty="0"/>
              </a:p>
            </p:txBody>
          </p:sp>
        </mc:Choice>
        <mc:Fallback>
          <p:sp>
            <p:nvSpPr>
              <p:cNvPr id="8" name="pole tekstowe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725539" y="1339592"/>
                <a:ext cx="1005289" cy="467500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1" name="Grupa 20"/>
          <p:cNvGrpSpPr/>
          <p:nvPr/>
        </p:nvGrpSpPr>
        <p:grpSpPr>
          <a:xfrm>
            <a:off x="1292779" y="1573342"/>
            <a:ext cx="6519581" cy="2791762"/>
            <a:chOff x="1292779" y="1573342"/>
            <a:chExt cx="6519581" cy="2791762"/>
          </a:xfrm>
        </p:grpSpPr>
        <p:sp>
          <p:nvSpPr>
            <p:cNvPr id="3" name="Prostokąt zaokrąglony 2"/>
            <p:cNvSpPr/>
            <p:nvPr/>
          </p:nvSpPr>
          <p:spPr>
            <a:xfrm>
              <a:off x="1292779" y="2276872"/>
              <a:ext cx="2232248" cy="1656184"/>
            </a:xfrm>
            <a:prstGeom prst="round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5" name="Prostokąt zaokrąglony 4"/>
            <p:cNvSpPr/>
            <p:nvPr/>
          </p:nvSpPr>
          <p:spPr>
            <a:xfrm>
              <a:off x="4644008" y="1988840"/>
              <a:ext cx="3168352" cy="2376264"/>
            </a:xfrm>
            <a:prstGeom prst="roundRect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7" name="pole tekstowe 6"/>
                <p:cNvSpPr txBox="1"/>
                <p:nvPr/>
              </p:nvSpPr>
              <p:spPr>
                <a:xfrm>
                  <a:off x="2090547" y="1573342"/>
                  <a:ext cx="570418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𝐺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>
            <p:sp>
              <p:nvSpPr>
                <p:cNvPr id="7" name="pole tekstowe 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090547" y="1573342"/>
                  <a:ext cx="570418" cy="415498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9" name="Prostokąt 8"/>
            <p:cNvSpPr/>
            <p:nvPr/>
          </p:nvSpPr>
          <p:spPr>
            <a:xfrm>
              <a:off x="5508071" y="2468278"/>
              <a:ext cx="1008146" cy="103273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0" name="Prostokąt 9"/>
            <p:cNvSpPr/>
            <p:nvPr/>
          </p:nvSpPr>
          <p:spPr>
            <a:xfrm>
              <a:off x="2192879" y="2852936"/>
              <a:ext cx="216024" cy="252028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1" name="pole tekstowe 10"/>
                <p:cNvSpPr txBox="1"/>
                <p:nvPr/>
              </p:nvSpPr>
              <p:spPr>
                <a:xfrm>
                  <a:off x="2015682" y="3176972"/>
                  <a:ext cx="570418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[</m:t>
                            </m:r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𝑥</m:t>
                            </m:r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]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>
            <p:sp>
              <p:nvSpPr>
                <p:cNvPr id="11" name="pole tekstowe 10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015682" y="3176972"/>
                  <a:ext cx="570418" cy="415498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3226"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2" name="pole tekstowe 11"/>
                <p:cNvSpPr txBox="1"/>
                <p:nvPr/>
              </p:nvSpPr>
              <p:spPr>
                <a:xfrm>
                  <a:off x="5345216" y="3677432"/>
                  <a:ext cx="1551322" cy="415498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𝑋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∈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𝑈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/</m:t>
                        </m:r>
                        <m:sSub>
                          <m:sSubPr>
                            <m:ctrlPr>
                              <a:rPr lang="pl-PL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>
            <p:sp>
              <p:nvSpPr>
                <p:cNvPr id="12" name="pole tekstowe 1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345216" y="3677432"/>
                  <a:ext cx="1551322" cy="415498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p:cxnSp>
          <p:nvCxnSpPr>
            <p:cNvPr id="14" name="Łącznik prosty ze strzałką 13"/>
            <p:cNvCxnSpPr/>
            <p:nvPr/>
          </p:nvCxnSpPr>
          <p:spPr>
            <a:xfrm>
              <a:off x="5940152" y="2780928"/>
              <a:ext cx="180725" cy="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Łącznik prosty ze strzałką 15"/>
            <p:cNvCxnSpPr>
              <a:endCxn id="9" idx="1"/>
            </p:cNvCxnSpPr>
            <p:nvPr/>
          </p:nvCxnSpPr>
          <p:spPr>
            <a:xfrm>
              <a:off x="2408903" y="2978950"/>
              <a:ext cx="3099168" cy="5693"/>
            </a:xfrm>
            <a:prstGeom prst="straightConnector1">
              <a:avLst/>
            </a:prstGeom>
            <a:ln w="254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20" name="pole tekstowe 19"/>
                <p:cNvSpPr txBox="1"/>
                <p:nvPr/>
              </p:nvSpPr>
              <p:spPr>
                <a:xfrm>
                  <a:off x="3777350" y="2475466"/>
                  <a:ext cx="542917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GB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⊆</m:t>
                        </m:r>
                      </m:oMath>
                    </m:oMathPara>
                  </a14:m>
                  <a:endParaRPr lang="en-GB" dirty="0"/>
                </a:p>
              </p:txBody>
            </p:sp>
          </mc:Choice>
          <mc:Fallback>
            <p:sp>
              <p:nvSpPr>
                <p:cNvPr id="20" name="pole tekstowe 19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777350" y="2475466"/>
                  <a:ext cx="542917" cy="415498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18120</TotalTime>
  <Words>7</Words>
  <Application>Microsoft Office PowerPoint</Application>
  <PresentationFormat>Pokaz na ekranie (4:3)</PresentationFormat>
  <Paragraphs>5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skowron</cp:lastModifiedBy>
  <cp:revision>2491</cp:revision>
  <dcterms:created xsi:type="dcterms:W3CDTF">2010-01-24T17:07:29Z</dcterms:created>
  <dcterms:modified xsi:type="dcterms:W3CDTF">2024-04-28T15:29:29Z</dcterms:modified>
</cp:coreProperties>
</file>