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19.05.2024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19.05.2024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19.05.2024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19.05.2024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19.05.2024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19.05.2024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19.05.2024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19.05.2024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19.05.2024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ole tekstowe 12"/>
          <p:cNvSpPr txBox="1"/>
          <p:nvPr/>
        </p:nvSpPr>
        <p:spPr>
          <a:xfrm>
            <a:off x="1065392" y="236307"/>
            <a:ext cx="7013216" cy="6311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dirty="0" smtClean="0"/>
              <a:t>THE CURRENT ROUGH SET APPROACH</a:t>
            </a:r>
            <a:endParaRPr lang="en-GB" dirty="0"/>
          </a:p>
        </p:txBody>
      </p:sp>
      <p:grpSp>
        <p:nvGrpSpPr>
          <p:cNvPr id="7" name="Grupa 6"/>
          <p:cNvGrpSpPr/>
          <p:nvPr/>
        </p:nvGrpSpPr>
        <p:grpSpPr>
          <a:xfrm>
            <a:off x="1234728" y="891299"/>
            <a:ext cx="6717923" cy="1401523"/>
            <a:chOff x="1187624" y="1124940"/>
            <a:chExt cx="6552728" cy="1320743"/>
          </a:xfrm>
        </p:grpSpPr>
        <p:sp>
          <p:nvSpPr>
            <p:cNvPr id="2" name="Prostokąt 1"/>
            <p:cNvSpPr/>
            <p:nvPr/>
          </p:nvSpPr>
          <p:spPr>
            <a:xfrm>
              <a:off x="1187624" y="1124940"/>
              <a:ext cx="2520280" cy="1306326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dirty="0" smtClean="0">
                  <a:solidFill>
                    <a:schemeClr val="tx1"/>
                  </a:solidFill>
                </a:rPr>
                <a:t>Basic </a:t>
              </a:r>
              <a:r>
                <a:rPr lang="pl-PL" dirty="0" smtClean="0">
                  <a:solidFill>
                    <a:schemeClr val="tx1"/>
                  </a:solidFill>
                </a:rPr>
                <a:t>idea: </a:t>
              </a:r>
              <a:r>
                <a:rPr lang="en-US" dirty="0" smtClean="0">
                  <a:solidFill>
                    <a:schemeClr val="tx1"/>
                  </a:solidFill>
                </a:rPr>
                <a:t>Approximation spaces</a:t>
              </a:r>
              <a:endParaRPr lang="en-US" dirty="0">
                <a:solidFill>
                  <a:schemeClr val="tx1"/>
                </a:solidFill>
              </a:endParaRPr>
            </a:p>
          </p:txBody>
        </p:sp>
        <p:sp>
          <p:nvSpPr>
            <p:cNvPr id="4" name="Strzałka w prawo 3"/>
            <p:cNvSpPr/>
            <p:nvPr/>
          </p:nvSpPr>
          <p:spPr>
            <a:xfrm>
              <a:off x="3851920" y="1697001"/>
              <a:ext cx="936104" cy="345536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7" name="Prostokąt 16"/>
            <p:cNvSpPr/>
            <p:nvPr/>
          </p:nvSpPr>
          <p:spPr>
            <a:xfrm>
              <a:off x="4912580" y="1179631"/>
              <a:ext cx="2827772" cy="1266052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dirty="0" smtClean="0">
                  <a:solidFill>
                    <a:schemeClr val="tx1"/>
                  </a:solidFill>
                </a:rPr>
                <a:t>Basic </a:t>
              </a:r>
              <a:r>
                <a:rPr lang="en-US" dirty="0" smtClean="0">
                  <a:solidFill>
                    <a:schemeClr val="tx1"/>
                  </a:solidFill>
                </a:rPr>
                <a:t>task</a:t>
              </a:r>
              <a:r>
                <a:rPr lang="pl-PL" dirty="0" smtClean="0">
                  <a:solidFill>
                    <a:schemeClr val="tx1"/>
                  </a:solidFill>
                </a:rPr>
                <a:t>: </a:t>
              </a:r>
              <a:r>
                <a:rPr lang="en-US" dirty="0" smtClean="0">
                  <a:solidFill>
                    <a:schemeClr val="tx1"/>
                  </a:solidFill>
                </a:rPr>
                <a:t>Approximation </a:t>
              </a:r>
              <a:r>
                <a:rPr lang="pl-PL" dirty="0" smtClean="0">
                  <a:solidFill>
                    <a:schemeClr val="tx1"/>
                  </a:solidFill>
                </a:rPr>
                <a:t>of </a:t>
              </a:r>
              <a:r>
                <a:rPr lang="pl-PL" dirty="0" err="1" smtClean="0">
                  <a:solidFill>
                    <a:schemeClr val="tx1"/>
                  </a:solidFill>
                </a:rPr>
                <a:t>concepts</a:t>
              </a:r>
              <a:endParaRPr lang="en-US" dirty="0">
                <a:solidFill>
                  <a:schemeClr val="tx1"/>
                </a:solidFill>
              </a:endParaRPr>
            </a:p>
          </p:txBody>
        </p:sp>
      </p:grpSp>
      <p:sp>
        <p:nvSpPr>
          <p:cNvPr id="15" name="Prostokąt zaokrąglony 14"/>
          <p:cNvSpPr/>
          <p:nvPr/>
        </p:nvSpPr>
        <p:spPr>
          <a:xfrm>
            <a:off x="716514" y="176220"/>
            <a:ext cx="7456156" cy="2394492"/>
          </a:xfrm>
          <a:prstGeom prst="roundRect">
            <a:avLst/>
          </a:prstGeom>
          <a:solidFill>
            <a:schemeClr val="accent1">
              <a:alpha val="37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28" name="Grupa 27"/>
          <p:cNvGrpSpPr/>
          <p:nvPr/>
        </p:nvGrpSpPr>
        <p:grpSpPr>
          <a:xfrm>
            <a:off x="348848" y="4002652"/>
            <a:ext cx="8251801" cy="2382762"/>
            <a:chOff x="720987" y="3645024"/>
            <a:chExt cx="8048888" cy="2031482"/>
          </a:xfrm>
        </p:grpSpPr>
        <p:sp>
          <p:nvSpPr>
            <p:cNvPr id="19" name="Prostokąt 18"/>
            <p:cNvSpPr/>
            <p:nvPr/>
          </p:nvSpPr>
          <p:spPr>
            <a:xfrm>
              <a:off x="720987" y="4152855"/>
              <a:ext cx="3384376" cy="1523651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>
                  <a:solidFill>
                    <a:schemeClr val="tx1"/>
                  </a:solidFill>
                </a:rPr>
                <a:t>Basic </a:t>
              </a:r>
              <a:r>
                <a:rPr lang="pl-PL" dirty="0" smtClean="0">
                  <a:solidFill>
                    <a:schemeClr val="tx1"/>
                  </a:solidFill>
                </a:rPr>
                <a:t>idea</a:t>
              </a:r>
              <a:r>
                <a:rPr lang="en-US" dirty="0" smtClean="0">
                  <a:solidFill>
                    <a:schemeClr val="tx1"/>
                  </a:solidFill>
                </a:rPr>
                <a:t>: </a:t>
              </a:r>
              <a:r>
                <a:rPr lang="en-US" dirty="0" smtClean="0">
                  <a:solidFill>
                    <a:schemeClr val="tx1"/>
                  </a:solidFill>
                </a:rPr>
                <a:t>Approximate reasoning processes </a:t>
              </a:r>
              <a:r>
                <a:rPr lang="pl-PL" dirty="0" smtClean="0">
                  <a:solidFill>
                    <a:schemeClr val="tx1"/>
                  </a:solidFill>
                </a:rPr>
                <a:t>in </a:t>
              </a:r>
              <a:r>
                <a:rPr lang="pl-PL" dirty="0" err="1" smtClean="0">
                  <a:solidFill>
                    <a:schemeClr val="tx1"/>
                  </a:solidFill>
                </a:rPr>
                <a:t>IGrC</a:t>
              </a:r>
              <a:endParaRPr lang="en-US" dirty="0">
                <a:solidFill>
                  <a:schemeClr val="tx1"/>
                </a:solidFill>
              </a:endParaRPr>
            </a:p>
          </p:txBody>
        </p:sp>
        <p:sp>
          <p:nvSpPr>
            <p:cNvPr id="22" name="Strzałka w prawo 21"/>
            <p:cNvSpPr/>
            <p:nvPr/>
          </p:nvSpPr>
          <p:spPr>
            <a:xfrm>
              <a:off x="4169367" y="4912793"/>
              <a:ext cx="936104" cy="288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3" name="Prostokąt 22"/>
            <p:cNvSpPr/>
            <p:nvPr/>
          </p:nvSpPr>
          <p:spPr>
            <a:xfrm>
              <a:off x="5169474" y="4307170"/>
              <a:ext cx="3600401" cy="1217691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>
                  <a:solidFill>
                    <a:schemeClr val="tx1"/>
                  </a:solidFill>
                </a:rPr>
                <a:t>Basic task: Approximate solutions of problems</a:t>
              </a:r>
              <a:endParaRPr lang="en-US" dirty="0">
                <a:solidFill>
                  <a:schemeClr val="tx1"/>
                </a:solidFill>
              </a:endParaRPr>
            </a:p>
          </p:txBody>
        </p:sp>
        <p:sp>
          <p:nvSpPr>
            <p:cNvPr id="27" name="pole tekstowe 26"/>
            <p:cNvSpPr txBox="1"/>
            <p:nvPr/>
          </p:nvSpPr>
          <p:spPr>
            <a:xfrm>
              <a:off x="1331640" y="3645024"/>
              <a:ext cx="6768752" cy="5078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dirty="0" smtClean="0"/>
                <a:t>THE FUTURE OF ROUGH SETS IN </a:t>
              </a:r>
              <a:r>
                <a:rPr lang="pl-PL" dirty="0" err="1" smtClean="0"/>
                <a:t>IS’s</a:t>
              </a:r>
              <a:endParaRPr lang="en-GB" dirty="0"/>
            </a:p>
          </p:txBody>
        </p:sp>
      </p:grpSp>
      <p:sp>
        <p:nvSpPr>
          <p:cNvPr id="29" name="Prostokąt zaokrąglony 28"/>
          <p:cNvSpPr/>
          <p:nvPr/>
        </p:nvSpPr>
        <p:spPr>
          <a:xfrm>
            <a:off x="107504" y="3784456"/>
            <a:ext cx="8784976" cy="2874605"/>
          </a:xfrm>
          <a:prstGeom prst="roundRect">
            <a:avLst/>
          </a:prstGeom>
          <a:solidFill>
            <a:schemeClr val="accent1">
              <a:alpha val="22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Strzałka w dół 29"/>
          <p:cNvSpPr/>
          <p:nvPr/>
        </p:nvSpPr>
        <p:spPr>
          <a:xfrm>
            <a:off x="3884162" y="2630800"/>
            <a:ext cx="959703" cy="1109112"/>
          </a:xfrm>
          <a:prstGeom prst="downArrow">
            <a:avLst/>
          </a:prstGeom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18149</TotalTime>
  <Words>38</Words>
  <Application>Microsoft Office PowerPoint</Application>
  <PresentationFormat>Pokaz na ekranie (4:3)</PresentationFormat>
  <Paragraphs>6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2496</cp:revision>
  <dcterms:created xsi:type="dcterms:W3CDTF">2010-01-24T17:07:29Z</dcterms:created>
  <dcterms:modified xsi:type="dcterms:W3CDTF">2024-05-19T15:47:01Z</dcterms:modified>
</cp:coreProperties>
</file>