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7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13.05.2024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13.05.2024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l-PL" dirty="0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87BEB61-2A3F-47E8-93FE-0739F784E89F}" type="slidenum">
              <a:rPr lang="pl-PL" smtClean="0"/>
              <a:pPr>
                <a:defRPr/>
              </a:pPr>
              <a:t>1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9550681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13.05.2024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13.05.2024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13.05.2024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13.05.2024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13.05.2024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13.05.2024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13.05.2024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Grupa 5"/>
          <p:cNvGrpSpPr/>
          <p:nvPr/>
        </p:nvGrpSpPr>
        <p:grpSpPr>
          <a:xfrm>
            <a:off x="613717" y="260648"/>
            <a:ext cx="8062739" cy="6332538"/>
            <a:chOff x="962279" y="615809"/>
            <a:chExt cx="7638585" cy="5800812"/>
          </a:xfrm>
        </p:grpSpPr>
        <p:grpSp>
          <p:nvGrpSpPr>
            <p:cNvPr id="2" name="Grupa 1"/>
            <p:cNvGrpSpPr/>
            <p:nvPr/>
          </p:nvGrpSpPr>
          <p:grpSpPr>
            <a:xfrm>
              <a:off x="962279" y="1881165"/>
              <a:ext cx="7638585" cy="4535456"/>
              <a:chOff x="1538343" y="1598412"/>
              <a:chExt cx="7638585" cy="4535456"/>
            </a:xfrm>
          </p:grpSpPr>
          <p:sp>
            <p:nvSpPr>
              <p:cNvPr id="17" name="Elipsa 16"/>
              <p:cNvSpPr/>
              <p:nvPr/>
            </p:nvSpPr>
            <p:spPr>
              <a:xfrm>
                <a:off x="1976128" y="3500440"/>
                <a:ext cx="2880320" cy="1296144"/>
              </a:xfrm>
              <a:prstGeom prst="ellipse">
                <a:avLst/>
              </a:prstGeom>
              <a:solidFill>
                <a:srgbClr val="FFFF00"/>
              </a:solid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solidFill>
                    <a:prstClr val="white"/>
                  </a:solidFill>
                </a:endParaRPr>
              </a:p>
            </p:txBody>
          </p:sp>
          <p:sp>
            <p:nvSpPr>
              <p:cNvPr id="18" name="Elipsa 17"/>
              <p:cNvSpPr/>
              <p:nvPr/>
            </p:nvSpPr>
            <p:spPr>
              <a:xfrm>
                <a:off x="3560304" y="3068392"/>
                <a:ext cx="1944216" cy="1296144"/>
              </a:xfrm>
              <a:prstGeom prst="ellipse">
                <a:avLst/>
              </a:prstGeom>
              <a:solidFill>
                <a:srgbClr val="92D050"/>
              </a:solid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solidFill>
                    <a:prstClr val="white"/>
                  </a:solidFill>
                </a:endParaRPr>
              </a:p>
            </p:txBody>
          </p:sp>
          <p:sp>
            <p:nvSpPr>
              <p:cNvPr id="19" name="Elipsa 18"/>
              <p:cNvSpPr/>
              <p:nvPr/>
            </p:nvSpPr>
            <p:spPr>
              <a:xfrm>
                <a:off x="6152592" y="2348312"/>
                <a:ext cx="3024336" cy="1296144"/>
              </a:xfrm>
              <a:prstGeom prst="ellipse">
                <a:avLst/>
              </a:prstGeom>
              <a:solidFill>
                <a:srgbClr val="00FFFF"/>
              </a:solid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solidFill>
                    <a:prstClr val="white"/>
                  </a:solidFill>
                </a:endParaRPr>
              </a:p>
            </p:txBody>
          </p:sp>
          <p:cxnSp>
            <p:nvCxnSpPr>
              <p:cNvPr id="22" name="Łącznik prosty ze strzałką 21"/>
              <p:cNvCxnSpPr/>
              <p:nvPr/>
            </p:nvCxnSpPr>
            <p:spPr>
              <a:xfrm flipV="1">
                <a:off x="3272272" y="2852368"/>
                <a:ext cx="0" cy="1224136"/>
              </a:xfrm>
              <a:prstGeom prst="straightConnector1">
                <a:avLst/>
              </a:prstGeom>
              <a:ln w="25400"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3" name="Łącznik prosty ze strzałką 22"/>
              <p:cNvCxnSpPr/>
              <p:nvPr/>
            </p:nvCxnSpPr>
            <p:spPr>
              <a:xfrm flipV="1">
                <a:off x="4496408" y="2492328"/>
                <a:ext cx="0" cy="1080120"/>
              </a:xfrm>
              <a:prstGeom prst="straightConnector1">
                <a:avLst/>
              </a:prstGeom>
              <a:ln w="25400"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4" name="Łącznik prosty ze strzałką 23"/>
              <p:cNvCxnSpPr/>
              <p:nvPr/>
            </p:nvCxnSpPr>
            <p:spPr>
              <a:xfrm flipV="1">
                <a:off x="7664760" y="1844256"/>
                <a:ext cx="0" cy="1152128"/>
              </a:xfrm>
              <a:prstGeom prst="straightConnector1">
                <a:avLst/>
              </a:prstGeom>
              <a:ln w="25400"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5" name="pole tekstowe 24"/>
              <p:cNvSpPr txBox="1"/>
              <p:nvPr/>
            </p:nvSpPr>
            <p:spPr>
              <a:xfrm>
                <a:off x="5504520" y="3068392"/>
                <a:ext cx="72008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l-PL" b="1" dirty="0">
                    <a:solidFill>
                      <a:prstClr val="black"/>
                    </a:solidFill>
                  </a:rPr>
                  <a:t>. . .</a:t>
                </a:r>
                <a:endParaRPr lang="en-US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26" name="pole tekstowe 25"/>
              <p:cNvSpPr txBox="1"/>
              <p:nvPr/>
            </p:nvSpPr>
            <p:spPr>
              <a:xfrm>
                <a:off x="3081421" y="5372648"/>
                <a:ext cx="3726147" cy="761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dirty="0" smtClean="0"/>
                  <a:t>(complex vague</a:t>
                </a:r>
                <a:r>
                  <a:rPr lang="en-US" sz="2400" dirty="0" smtClean="0"/>
                  <a:t>) concepts initializing transformations</a:t>
                </a:r>
                <a:endParaRPr lang="en-US" sz="2400" dirty="0"/>
              </a:p>
            </p:txBody>
          </p:sp>
          <p:cxnSp>
            <p:nvCxnSpPr>
              <p:cNvPr id="27" name="Łącznik prosty 26"/>
              <p:cNvCxnSpPr/>
              <p:nvPr/>
            </p:nvCxnSpPr>
            <p:spPr>
              <a:xfrm>
                <a:off x="5216488" y="4220520"/>
                <a:ext cx="0" cy="1080120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Łącznik prosty 27"/>
              <p:cNvCxnSpPr/>
              <p:nvPr/>
            </p:nvCxnSpPr>
            <p:spPr>
              <a:xfrm>
                <a:off x="3704320" y="4796584"/>
                <a:ext cx="1440160" cy="576064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9" name="Łącznik prosty 28"/>
              <p:cNvCxnSpPr/>
              <p:nvPr/>
            </p:nvCxnSpPr>
            <p:spPr>
              <a:xfrm flipH="1">
                <a:off x="5153175" y="3752468"/>
                <a:ext cx="2359787" cy="1620180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0" name="pole tekstowe 29"/>
              <p:cNvSpPr txBox="1"/>
              <p:nvPr/>
            </p:nvSpPr>
            <p:spPr>
              <a:xfrm>
                <a:off x="1538343" y="1598412"/>
                <a:ext cx="2603760" cy="42290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dirty="0" smtClean="0"/>
                  <a:t>t</a:t>
                </a:r>
                <a:r>
                  <a:rPr lang="en-US" sz="2400" dirty="0" smtClean="0"/>
                  <a:t>ransformations</a:t>
                </a:r>
                <a:r>
                  <a:rPr lang="pl-PL" sz="2400" dirty="0" smtClean="0"/>
                  <a:t> </a:t>
                </a:r>
                <a:endParaRPr lang="en-US" sz="2400" dirty="0"/>
              </a:p>
            </p:txBody>
          </p:sp>
          <p:cxnSp>
            <p:nvCxnSpPr>
              <p:cNvPr id="31" name="Łącznik prosty 30"/>
              <p:cNvCxnSpPr/>
              <p:nvPr/>
            </p:nvCxnSpPr>
            <p:spPr>
              <a:xfrm>
                <a:off x="2768216" y="1988272"/>
                <a:ext cx="432048" cy="1296144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2" name="Łącznik prosty 31"/>
              <p:cNvCxnSpPr/>
              <p:nvPr/>
            </p:nvCxnSpPr>
            <p:spPr>
              <a:xfrm>
                <a:off x="2768216" y="2024276"/>
                <a:ext cx="1656184" cy="900100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3" name="Łącznik prosty 32"/>
              <p:cNvCxnSpPr/>
              <p:nvPr/>
            </p:nvCxnSpPr>
            <p:spPr>
              <a:xfrm>
                <a:off x="2840224" y="1988272"/>
                <a:ext cx="4680520" cy="216024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4" name="pole tekstowe 3"/>
            <p:cNvSpPr txBox="1"/>
            <p:nvPr/>
          </p:nvSpPr>
          <p:spPr>
            <a:xfrm>
              <a:off x="2922719" y="615809"/>
              <a:ext cx="3308784" cy="5078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l-PL" b="1" dirty="0" smtClean="0"/>
                <a:t>COMPLEX GAMES 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04128315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18127</TotalTime>
  <Words>14</Words>
  <Application>Microsoft Office PowerPoint</Application>
  <PresentationFormat>Pokaz na ekranie (4:3)</PresentationFormat>
  <Paragraphs>5</Paragraphs>
  <Slides>1</Slides>
  <Notes>1</Notes>
  <HiddenSlides>0</HiddenSlides>
  <MMClips>0</MMClips>
  <ScaleCrop>false</ScaleCrop>
  <HeadingPairs>
    <vt:vector size="8" baseType="variant">
      <vt:variant>
        <vt:lpstr>Używane czcionki</vt:lpstr>
      </vt:variant>
      <vt:variant>
        <vt:i4>2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5" baseType="lpstr">
      <vt:lpstr>Arial</vt:lpstr>
      <vt:lpstr>Calibri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2494</cp:revision>
  <dcterms:created xsi:type="dcterms:W3CDTF">2010-01-24T17:07:29Z</dcterms:created>
  <dcterms:modified xsi:type="dcterms:W3CDTF">2024-05-13T14:36:30Z</dcterms:modified>
</cp:coreProperties>
</file>