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14.05.2024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14.05.2024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l-PL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B87BEB61-2A3F-47E8-93FE-0739F784E89F}" type="slidenum">
              <a:rPr lang="pl-PL" smtClean="0"/>
              <a:pPr>
                <a:defRPr/>
              </a:pPr>
              <a:t>1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9550681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14.05.2024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14.05.2024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14.05.2024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14.05.2024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14.05.2024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14.05.2024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14.05.2024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Grupa 5"/>
          <p:cNvGrpSpPr/>
          <p:nvPr/>
        </p:nvGrpSpPr>
        <p:grpSpPr>
          <a:xfrm>
            <a:off x="611560" y="198360"/>
            <a:ext cx="8062739" cy="6332538"/>
            <a:chOff x="962279" y="615809"/>
            <a:chExt cx="7638585" cy="5800812"/>
          </a:xfrm>
        </p:grpSpPr>
        <p:grpSp>
          <p:nvGrpSpPr>
            <p:cNvPr id="2" name="Grupa 1"/>
            <p:cNvGrpSpPr/>
            <p:nvPr/>
          </p:nvGrpSpPr>
          <p:grpSpPr>
            <a:xfrm>
              <a:off x="962279" y="1881165"/>
              <a:ext cx="7638585" cy="4535456"/>
              <a:chOff x="1538343" y="1598412"/>
              <a:chExt cx="7638585" cy="4535456"/>
            </a:xfrm>
          </p:grpSpPr>
          <p:sp>
            <p:nvSpPr>
              <p:cNvPr id="17" name="Elipsa 16"/>
              <p:cNvSpPr/>
              <p:nvPr/>
            </p:nvSpPr>
            <p:spPr>
              <a:xfrm>
                <a:off x="1976128" y="3500440"/>
                <a:ext cx="2880320" cy="1296144"/>
              </a:xfrm>
              <a:prstGeom prst="ellipse">
                <a:avLst/>
              </a:prstGeom>
              <a:solidFill>
                <a:srgbClr val="FFFF00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sp>
            <p:nvSpPr>
              <p:cNvPr id="18" name="Elipsa 17"/>
              <p:cNvSpPr/>
              <p:nvPr/>
            </p:nvSpPr>
            <p:spPr>
              <a:xfrm>
                <a:off x="3560304" y="3068392"/>
                <a:ext cx="1944216" cy="1296144"/>
              </a:xfrm>
              <a:prstGeom prst="ellipse">
                <a:avLst/>
              </a:prstGeom>
              <a:solidFill>
                <a:srgbClr val="92D050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sp>
            <p:nvSpPr>
              <p:cNvPr id="19" name="Elipsa 18"/>
              <p:cNvSpPr/>
              <p:nvPr/>
            </p:nvSpPr>
            <p:spPr>
              <a:xfrm>
                <a:off x="6152592" y="2348312"/>
                <a:ext cx="3024336" cy="1296144"/>
              </a:xfrm>
              <a:prstGeom prst="ellipse">
                <a:avLst/>
              </a:prstGeom>
              <a:solidFill>
                <a:srgbClr val="00FFFF"/>
              </a:solidFill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>
                  <a:solidFill>
                    <a:prstClr val="white"/>
                  </a:solidFill>
                </a:endParaRPr>
              </a:p>
            </p:txBody>
          </p:sp>
          <p:cxnSp>
            <p:nvCxnSpPr>
              <p:cNvPr id="22" name="Łącznik prosty ze strzałką 21"/>
              <p:cNvCxnSpPr/>
              <p:nvPr/>
            </p:nvCxnSpPr>
            <p:spPr>
              <a:xfrm flipV="1">
                <a:off x="3272272" y="2852368"/>
                <a:ext cx="0" cy="1224136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3" name="Łącznik prosty ze strzałką 22"/>
              <p:cNvCxnSpPr/>
              <p:nvPr/>
            </p:nvCxnSpPr>
            <p:spPr>
              <a:xfrm flipV="1">
                <a:off x="4496408" y="2492328"/>
                <a:ext cx="0" cy="1080120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4" name="Łącznik prosty ze strzałką 23"/>
              <p:cNvCxnSpPr/>
              <p:nvPr/>
            </p:nvCxnSpPr>
            <p:spPr>
              <a:xfrm flipV="1">
                <a:off x="7664760" y="1844256"/>
                <a:ext cx="0" cy="1152128"/>
              </a:xfrm>
              <a:prstGeom prst="straightConnector1">
                <a:avLst/>
              </a:prstGeom>
              <a:ln w="25400"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5" name="pole tekstowe 24"/>
              <p:cNvSpPr txBox="1"/>
              <p:nvPr/>
            </p:nvSpPr>
            <p:spPr>
              <a:xfrm>
                <a:off x="5504520" y="3068392"/>
                <a:ext cx="72008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l-PL" b="1" dirty="0">
                    <a:solidFill>
                      <a:prstClr val="black"/>
                    </a:solidFill>
                  </a:rPr>
                  <a:t>. . .</a:t>
                </a:r>
                <a:endParaRPr lang="en-US" b="1" dirty="0">
                  <a:solidFill>
                    <a:prstClr val="black"/>
                  </a:solidFill>
                </a:endParaRPr>
              </a:p>
            </p:txBody>
          </p:sp>
          <p:sp>
            <p:nvSpPr>
              <p:cNvPr id="26" name="pole tekstowe 25"/>
              <p:cNvSpPr txBox="1"/>
              <p:nvPr/>
            </p:nvSpPr>
            <p:spPr>
              <a:xfrm>
                <a:off x="3081421" y="5372648"/>
                <a:ext cx="3726147" cy="761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(complex vague) concepts initializing transformations</a:t>
                </a:r>
                <a:endParaRPr lang="en-US" sz="2400" dirty="0"/>
              </a:p>
            </p:txBody>
          </p:sp>
          <p:cxnSp>
            <p:nvCxnSpPr>
              <p:cNvPr id="27" name="Łącznik prosty 26"/>
              <p:cNvCxnSpPr/>
              <p:nvPr/>
            </p:nvCxnSpPr>
            <p:spPr>
              <a:xfrm>
                <a:off x="5216488" y="4220520"/>
                <a:ext cx="0" cy="108012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Łącznik prosty 27"/>
              <p:cNvCxnSpPr/>
              <p:nvPr/>
            </p:nvCxnSpPr>
            <p:spPr>
              <a:xfrm>
                <a:off x="3704320" y="4796584"/>
                <a:ext cx="1440160" cy="576064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9" name="Łącznik prosty 28"/>
              <p:cNvCxnSpPr/>
              <p:nvPr/>
            </p:nvCxnSpPr>
            <p:spPr>
              <a:xfrm flipH="1">
                <a:off x="5153175" y="3752468"/>
                <a:ext cx="2359787" cy="162018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0" name="pole tekstowe 29"/>
              <p:cNvSpPr txBox="1"/>
              <p:nvPr/>
            </p:nvSpPr>
            <p:spPr>
              <a:xfrm>
                <a:off x="1538343" y="1598412"/>
                <a:ext cx="2603760" cy="42290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2400" dirty="0" smtClean="0"/>
                  <a:t>transformations</a:t>
                </a:r>
                <a:r>
                  <a:rPr lang="pl-PL" sz="2400" dirty="0" smtClean="0"/>
                  <a:t> </a:t>
                </a:r>
                <a:endParaRPr lang="en-US" sz="2400" dirty="0"/>
              </a:p>
            </p:txBody>
          </p:sp>
          <p:cxnSp>
            <p:nvCxnSpPr>
              <p:cNvPr id="31" name="Łącznik prosty 30"/>
              <p:cNvCxnSpPr/>
              <p:nvPr/>
            </p:nvCxnSpPr>
            <p:spPr>
              <a:xfrm>
                <a:off x="2788589" y="2081627"/>
                <a:ext cx="424973" cy="1080120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2" name="Łącznik prosty 31"/>
              <p:cNvCxnSpPr/>
              <p:nvPr/>
            </p:nvCxnSpPr>
            <p:spPr>
              <a:xfrm>
                <a:off x="2768216" y="2024276"/>
                <a:ext cx="1649110" cy="632304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3" name="Łącznik prosty 32"/>
              <p:cNvCxnSpPr>
                <a:endCxn id="35" idx="1"/>
              </p:cNvCxnSpPr>
              <p:nvPr/>
            </p:nvCxnSpPr>
            <p:spPr>
              <a:xfrm>
                <a:off x="2840224" y="1988272"/>
                <a:ext cx="4824535" cy="29252"/>
              </a:xfrm>
              <a:prstGeom prst="line">
                <a:avLst/>
              </a:prstGeom>
              <a:ln w="19050">
                <a:solidFill>
                  <a:schemeClr val="tx1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  <p:sp>
          <p:nvSpPr>
            <p:cNvPr id="4" name="pole tekstowe 3"/>
            <p:cNvSpPr txBox="1"/>
            <p:nvPr/>
          </p:nvSpPr>
          <p:spPr>
            <a:xfrm>
              <a:off x="2922719" y="615809"/>
              <a:ext cx="3308784" cy="5078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pl-PL" b="1" dirty="0" smtClean="0"/>
                <a:t>COMPLEX GAMES </a:t>
              </a:r>
            </a:p>
          </p:txBody>
        </p:sp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pole tekstowe 2"/>
              <p:cNvSpPr txBox="1"/>
              <p:nvPr/>
            </p:nvSpPr>
            <p:spPr>
              <a:xfrm>
                <a:off x="2421537" y="3139022"/>
                <a:ext cx="463845" cy="45121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  <m:sub>
                          <m:sSub>
                            <m:sSubPr>
                              <m:ctrlPr>
                                <a:rPr lang="pl-PL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𝑖</m:t>
                              </m:r>
                            </m:e>
                            <m:sub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3" name="pole tekstowe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21537" y="3139022"/>
                <a:ext cx="463845" cy="451214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21" name="pole tekstowe 20"/>
              <p:cNvSpPr txBox="1"/>
              <p:nvPr/>
            </p:nvSpPr>
            <p:spPr>
              <a:xfrm>
                <a:off x="3745160" y="2630848"/>
                <a:ext cx="463845" cy="45121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  <m:sub>
                          <m:sSub>
                            <m:sSubPr>
                              <m:ctrlPr>
                                <a:rPr lang="pl-PL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𝑖</m:t>
                              </m:r>
                            </m:e>
                            <m:sub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b>
                          </m:sSub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21" name="pole tekstowe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45160" y="2630848"/>
                <a:ext cx="463845" cy="451214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5" name="pole tekstowe 34"/>
              <p:cNvSpPr txBox="1"/>
              <p:nvPr/>
            </p:nvSpPr>
            <p:spPr>
              <a:xfrm>
                <a:off x="7080320" y="1872824"/>
                <a:ext cx="487890" cy="453394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𝑡</m:t>
                          </m:r>
                        </m:e>
                        <m:sub>
                          <m:sSub>
                            <m:sSubPr>
                              <m:ctrlPr>
                                <a:rPr lang="pl-PL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𝑖</m:t>
                              </m:r>
                            </m:e>
                            <m:sub>
                              <m:r>
                                <a:rPr lang="pl-PL" b="0" i="1" smtClean="0">
                                  <a:latin typeface="Cambria Math" panose="02040503050406030204" pitchFamily="18" charset="0"/>
                                </a:rPr>
                                <m:t>𝑛</m:t>
                              </m:r>
                            </m:sub>
                          </m:sSub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35" name="pole tekstowe 3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80320" y="1872824"/>
                <a:ext cx="487890" cy="453394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10" name="pole tekstowe 9"/>
              <p:cNvSpPr txBox="1"/>
              <p:nvPr/>
            </p:nvSpPr>
            <p:spPr>
              <a:xfrm>
                <a:off x="1009950" y="4077072"/>
                <a:ext cx="609722" cy="4154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10" name="pole tekstowe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09950" y="4077072"/>
                <a:ext cx="609722" cy="415498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6" name="pole tekstowe 35"/>
              <p:cNvSpPr txBox="1"/>
              <p:nvPr/>
            </p:nvSpPr>
            <p:spPr>
              <a:xfrm>
                <a:off x="3421112" y="4133352"/>
                <a:ext cx="442942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36" name="pole tekstowe 3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21112" y="4133352"/>
                <a:ext cx="442942" cy="415498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37" name="pole tekstowe 36"/>
              <p:cNvSpPr txBox="1"/>
              <p:nvPr/>
            </p:nvSpPr>
            <p:spPr>
              <a:xfrm>
                <a:off x="6005241" y="3201277"/>
                <a:ext cx="464871" cy="415498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𝐶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</a:rPr>
                            <m:t>𝑛</m:t>
                          </m:r>
                        </m:sub>
                      </m:sSub>
                    </m:oMath>
                  </m:oMathPara>
                </a14:m>
                <a:endParaRPr lang="pl-PL" dirty="0"/>
              </a:p>
            </p:txBody>
          </p:sp>
        </mc:Choice>
        <mc:Fallback>
          <p:sp>
            <p:nvSpPr>
              <p:cNvPr id="37" name="pole tekstowe 3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05241" y="3201277"/>
                <a:ext cx="464871" cy="415498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18132</TotalTime>
  <Words>14</Words>
  <Application>Microsoft Office PowerPoint</Application>
  <PresentationFormat>Pokaz na ekranie (4:3)</PresentationFormat>
  <Paragraphs>11</Paragraphs>
  <Slides>1</Slides>
  <Notes>1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Prezentacja programu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2495</cp:revision>
  <dcterms:created xsi:type="dcterms:W3CDTF">2010-01-24T17:07:29Z</dcterms:created>
  <dcterms:modified xsi:type="dcterms:W3CDTF">2024-05-14T20:23:01Z</dcterms:modified>
</cp:coreProperties>
</file>