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4531" autoAdjust="0"/>
    <p:restoredTop sz="90768" autoAdjust="0"/>
  </p:normalViewPr>
  <p:slideViewPr>
    <p:cSldViewPr>
      <p:cViewPr varScale="1">
        <p:scale>
          <a:sx n="68" d="100"/>
          <a:sy n="68" d="100"/>
        </p:scale>
        <p:origin x="112" y="5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06.05.2024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06.05.2024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06.05.2024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1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06.05.2024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06.05.2024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06.05.2024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06.05.2024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06.05.2024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06.05.2024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upa 36"/>
          <p:cNvGrpSpPr/>
          <p:nvPr/>
        </p:nvGrpSpPr>
        <p:grpSpPr>
          <a:xfrm>
            <a:off x="683568" y="980728"/>
            <a:ext cx="7819047" cy="3375741"/>
            <a:chOff x="827584" y="2505306"/>
            <a:chExt cx="7819047" cy="3375741"/>
          </a:xfrm>
        </p:grpSpPr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" name="Równoległobok 1"/>
                <p:cNvSpPr/>
                <p:nvPr/>
              </p:nvSpPr>
              <p:spPr>
                <a:xfrm>
                  <a:off x="827584" y="2564904"/>
                  <a:ext cx="1512168" cy="1008112"/>
                </a:xfrm>
                <a:prstGeom prst="parallelogram">
                  <a:avLst/>
                </a:prstGeom>
                <a:solidFill>
                  <a:srgbClr val="92D050"/>
                </a:solidFill>
                <a:ln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pl-PL" b="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2" name="Równoległobok 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827584" y="2564904"/>
                  <a:ext cx="1512168" cy="1008112"/>
                </a:xfrm>
                <a:prstGeom prst="parallelogram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  <a:ln>
                  <a:solidFill>
                    <a:schemeClr val="tx1"/>
                  </a:solidFill>
                </a:ln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5" name="Równoległobok 14"/>
                <p:cNvSpPr/>
                <p:nvPr/>
              </p:nvSpPr>
              <p:spPr>
                <a:xfrm>
                  <a:off x="2843808" y="2584344"/>
                  <a:ext cx="1728192" cy="1008112"/>
                </a:xfrm>
                <a:prstGeom prst="parallelogram">
                  <a:avLst/>
                </a:prstGeom>
                <a:solidFill>
                  <a:srgbClr val="92D050"/>
                </a:solidFill>
                <a:ln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pl-PL" b="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15" name="Równoległobok 1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843808" y="2584344"/>
                  <a:ext cx="1728192" cy="1008112"/>
                </a:xfrm>
                <a:prstGeom prst="parallelogram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  <a:ln>
                  <a:solidFill>
                    <a:schemeClr val="tx1"/>
                  </a:solidFill>
                </a:ln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7" name="Równoległobok 16"/>
                <p:cNvSpPr/>
                <p:nvPr/>
              </p:nvSpPr>
              <p:spPr>
                <a:xfrm>
                  <a:off x="5573240" y="2545657"/>
                  <a:ext cx="1728192" cy="1008112"/>
                </a:xfrm>
                <a:prstGeom prst="parallelogram">
                  <a:avLst/>
                </a:prstGeom>
                <a:solidFill>
                  <a:srgbClr val="92D050"/>
                </a:solidFill>
                <a:ln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pl-PL" b="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𝑘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17" name="Równoległobok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573240" y="2545657"/>
                  <a:ext cx="1728192" cy="1008112"/>
                </a:xfrm>
                <a:prstGeom prst="parallelogram">
                  <a:avLst/>
                </a:prstGeom>
                <a:blipFill rotWithShape="0">
                  <a:blip r:embed="rId4"/>
                  <a:stretch>
                    <a:fillRect/>
                  </a:stretch>
                </a:blipFill>
                <a:ln>
                  <a:solidFill>
                    <a:schemeClr val="tx1"/>
                  </a:solidFill>
                </a:ln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8" name="pole tekstowe 17"/>
            <p:cNvSpPr txBox="1"/>
            <p:nvPr/>
          </p:nvSpPr>
          <p:spPr>
            <a:xfrm>
              <a:off x="7926551" y="2560344"/>
              <a:ext cx="72008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sz="4000" b="1" dirty="0" smtClean="0"/>
                <a:t>…</a:t>
              </a:r>
              <a:endParaRPr lang="pl-PL" sz="4000" b="1" dirty="0"/>
            </a:p>
          </p:txBody>
        </p:sp>
        <p:sp>
          <p:nvSpPr>
            <p:cNvPr id="6" name="Strzałka w prawo 5"/>
            <p:cNvSpPr/>
            <p:nvPr/>
          </p:nvSpPr>
          <p:spPr>
            <a:xfrm>
              <a:off x="2267744" y="2924945"/>
              <a:ext cx="720080" cy="216024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9" name="Prostokąt 18"/>
                <p:cNvSpPr/>
                <p:nvPr/>
              </p:nvSpPr>
              <p:spPr>
                <a:xfrm>
                  <a:off x="2267744" y="2505306"/>
                  <a:ext cx="696409" cy="50783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𝑡𝑟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19" name="Prostokąt 1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267744" y="2505306"/>
                  <a:ext cx="696409" cy="507831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2" name="Prostokąt 21"/>
                <p:cNvSpPr/>
                <p:nvPr/>
              </p:nvSpPr>
              <p:spPr>
                <a:xfrm>
                  <a:off x="4549639" y="2541882"/>
                  <a:ext cx="704424" cy="50783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𝑡𝑟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22" name="Prostokąt 2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549639" y="2541882"/>
                  <a:ext cx="704424" cy="50783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3" name="Strzałka w prawo 22"/>
            <p:cNvSpPr/>
            <p:nvPr/>
          </p:nvSpPr>
          <p:spPr>
            <a:xfrm>
              <a:off x="4460193" y="2976561"/>
              <a:ext cx="720080" cy="15944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4" name="Prostokąt 23"/>
                <p:cNvSpPr/>
                <p:nvPr/>
              </p:nvSpPr>
              <p:spPr>
                <a:xfrm>
                  <a:off x="7197470" y="2560344"/>
                  <a:ext cx="718210" cy="50783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pl-PL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𝑡𝑟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𝑘</m:t>
                            </m:r>
                          </m:sub>
                        </m:sSub>
                      </m:oMath>
                    </m:oMathPara>
                  </a14:m>
                  <a:endParaRPr lang="pl-PL" dirty="0"/>
                </a:p>
              </p:txBody>
            </p:sp>
          </mc:Choice>
          <mc:Fallback>
            <p:sp>
              <p:nvSpPr>
                <p:cNvPr id="24" name="Prostokąt 2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197470" y="2560344"/>
                  <a:ext cx="718210" cy="507831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5" name="Strzałka w prawo 24"/>
            <p:cNvSpPr/>
            <p:nvPr/>
          </p:nvSpPr>
          <p:spPr>
            <a:xfrm>
              <a:off x="7206471" y="3003141"/>
              <a:ext cx="720080" cy="15944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26" name="pole tekstowe 25"/>
            <p:cNvSpPr txBox="1"/>
            <p:nvPr/>
          </p:nvSpPr>
          <p:spPr>
            <a:xfrm>
              <a:off x="5068307" y="2568170"/>
              <a:ext cx="72008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sz="4000" b="1" dirty="0" smtClean="0"/>
                <a:t>…</a:t>
              </a:r>
              <a:endParaRPr lang="pl-PL" sz="4000" b="1" dirty="0"/>
            </a:p>
          </p:txBody>
        </p:sp>
        <p:cxnSp>
          <p:nvCxnSpPr>
            <p:cNvPr id="28" name="Łącznik prosty ze strzałką 27"/>
            <p:cNvCxnSpPr/>
            <p:nvPr/>
          </p:nvCxnSpPr>
          <p:spPr>
            <a:xfrm flipH="1" flipV="1">
              <a:off x="2401667" y="3102593"/>
              <a:ext cx="1886467" cy="2270623"/>
            </a:xfrm>
            <a:prstGeom prst="straightConnector1">
              <a:avLst/>
            </a:prstGeom>
            <a:ln w="15875">
              <a:solidFill>
                <a:schemeClr val="tx1"/>
              </a:solidFill>
              <a:prstDash val="dash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Łącznik prosty ze strzałką 29"/>
            <p:cNvCxnSpPr/>
            <p:nvPr/>
          </p:nvCxnSpPr>
          <p:spPr>
            <a:xfrm flipH="1" flipV="1">
              <a:off x="4740335" y="3136004"/>
              <a:ext cx="61843" cy="2237212"/>
            </a:xfrm>
            <a:prstGeom prst="straightConnector1">
              <a:avLst/>
            </a:prstGeom>
            <a:ln w="15875">
              <a:solidFill>
                <a:schemeClr val="tx1"/>
              </a:solidFill>
              <a:prstDash val="dash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Łącznik prosty ze strzałką 31"/>
            <p:cNvCxnSpPr/>
            <p:nvPr/>
          </p:nvCxnSpPr>
          <p:spPr>
            <a:xfrm flipV="1">
              <a:off x="5440157" y="3173611"/>
              <a:ext cx="2126354" cy="2199605"/>
            </a:xfrm>
            <a:prstGeom prst="straightConnector1">
              <a:avLst/>
            </a:prstGeom>
            <a:ln w="15875">
              <a:solidFill>
                <a:schemeClr val="tx1"/>
              </a:solidFill>
              <a:prstDash val="dash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pole tekstowe 35"/>
            <p:cNvSpPr txBox="1"/>
            <p:nvPr/>
          </p:nvSpPr>
          <p:spPr>
            <a:xfrm>
              <a:off x="2252864" y="5373216"/>
              <a:ext cx="5544616" cy="5078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dirty="0" err="1"/>
                <a:t>i</a:t>
              </a:r>
              <a:r>
                <a:rPr lang="pl-PL" dirty="0" err="1" smtClean="0"/>
                <a:t>mplemented</a:t>
              </a:r>
              <a:r>
                <a:rPr lang="pl-PL" dirty="0" smtClean="0"/>
                <a:t> in the </a:t>
              </a:r>
              <a:r>
                <a:rPr lang="pl-PL" dirty="0" err="1" smtClean="0"/>
                <a:t>physical</a:t>
              </a:r>
              <a:r>
                <a:rPr lang="pl-PL" dirty="0" smtClean="0"/>
                <a:t> </a:t>
              </a:r>
              <a:r>
                <a:rPr lang="pl-PL" dirty="0" err="1" smtClean="0"/>
                <a:t>world</a:t>
              </a:r>
              <a:endParaRPr lang="pl-PL" dirty="0"/>
            </a:p>
          </p:txBody>
        </p:sp>
      </p:grp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18132</TotalTime>
  <Words>7</Words>
  <Application>Microsoft Office PowerPoint</Application>
  <PresentationFormat>Pokaz na ekranie (4:3)</PresentationFormat>
  <Paragraphs>9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2494</cp:revision>
  <dcterms:created xsi:type="dcterms:W3CDTF">2010-01-24T17:07:29Z</dcterms:created>
  <dcterms:modified xsi:type="dcterms:W3CDTF">2024-05-06T15:43:33Z</dcterms:modified>
</cp:coreProperties>
</file>