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2" r:id="rId1"/>
  </p:sldMasterIdLst>
  <p:notesMasterIdLst>
    <p:notesMasterId r:id="rId3"/>
  </p:notesMasterIdLst>
  <p:handoutMasterIdLst>
    <p:handoutMasterId r:id="rId4"/>
  </p:handoutMasterIdLst>
  <p:sldIdLst>
    <p:sldId id="1968" r:id="rId2"/>
  </p:sldIdLst>
  <p:sldSz cx="9144000" cy="6858000" type="screen4x3"/>
  <p:notesSz cx="6858000" cy="9144000"/>
  <p:defaultTextStyle>
    <a:defPPr>
      <a:defRPr lang="pl-PL"/>
    </a:defPPr>
    <a:lvl1pPr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Dominik Slezak" initials="DS" lastIdx="7" clrIdx="0">
    <p:extLst>
      <p:ext uri="{19B8F6BF-5375-455C-9EA6-DF929625EA0E}">
        <p15:presenceInfo xmlns:p15="http://schemas.microsoft.com/office/powerpoint/2012/main" userId="2a8b960b8ddfe464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FF"/>
    <a:srgbClr val="FFFF00"/>
    <a:srgbClr val="DEC97C"/>
    <a:srgbClr val="000000"/>
    <a:srgbClr val="0066FF"/>
    <a:srgbClr val="00FFFF"/>
    <a:srgbClr val="66FF66"/>
    <a:srgbClr val="EAEAE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 pośredni 2 — Ak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Styl pośredni 2 — Ak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7DF18680-E054-41AD-8BC1-D1AEF772440D}" styleName="Styl pośredni 2 — Ak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F5AB1C69-6EDB-4FF4-983F-18BD219EF322}" styleName="Styl pośredni 2 — Ak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4531" autoAdjust="0"/>
    <p:restoredTop sz="90768" autoAdjust="0"/>
  </p:normalViewPr>
  <p:slideViewPr>
    <p:cSldViewPr>
      <p:cViewPr varScale="1">
        <p:scale>
          <a:sx n="68" d="100"/>
          <a:sy n="68" d="100"/>
        </p:scale>
        <p:origin x="112" y="5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83" d="100"/>
          <a:sy n="83" d="100"/>
        </p:scale>
        <p:origin x="-1956" y="-90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notesMaster" Target="notesMasters/notesMaster1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commentAuthors" Target="commentAuthors.xml"/><Relationship Id="rId4" Type="http://schemas.openxmlformats.org/officeDocument/2006/relationships/handoutMaster" Target="handoutMasters/handoutMaster1.xml"/><Relationship Id="rId9" Type="http://schemas.openxmlformats.org/officeDocument/2006/relationships/tableStyles" Target="tableStyle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png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97EBB598-4A39-4E7D-98A7-4BF79612E3BF}" type="datetimeFigureOut">
              <a:rPr lang="pl-PL"/>
              <a:pPr>
                <a:defRPr/>
              </a:pPr>
              <a:t>06.05.2024</a:t>
            </a:fld>
            <a:endParaRPr lang="pl-PL"/>
          </a:p>
        </p:txBody>
      </p:sp>
      <p:sp>
        <p:nvSpPr>
          <p:cNvPr id="4" name="Symbol zastępczy stopki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Symbol zastępczy numeru slajdu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600C367E-A944-45F7-A06D-4D2A462FBC82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238422413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A629F290-A1D0-4416-9914-F089155C110B}" type="datetimeFigureOut">
              <a:rPr lang="pl-PL"/>
              <a:pPr>
                <a:defRPr/>
              </a:pPr>
              <a:t>06.05.2024</a:t>
            </a:fld>
            <a:endParaRPr lang="pl-PL"/>
          </a:p>
        </p:txBody>
      </p:sp>
      <p:sp>
        <p:nvSpPr>
          <p:cNvPr id="4" name="Symbol zastępczy obrazu slajdu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pl-PL" noProof="0"/>
          </a:p>
        </p:txBody>
      </p:sp>
      <p:sp>
        <p:nvSpPr>
          <p:cNvPr id="5" name="Symbol zastępczy notatek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  <a:normAutofit/>
          </a:bodyPr>
          <a:lstStyle/>
          <a:p>
            <a:pPr lvl="0"/>
            <a:r>
              <a:rPr lang="pl-PL" noProof="0"/>
              <a:t>Kliknij, aby edytować style wzorca tekstu</a:t>
            </a:r>
          </a:p>
          <a:p>
            <a:pPr lvl="0"/>
            <a:r>
              <a:rPr lang="pl-PL" noProof="0"/>
              <a:t>Drugi poziom</a:t>
            </a:r>
          </a:p>
          <a:p>
            <a:pPr lvl="0"/>
            <a:r>
              <a:rPr lang="pl-PL" noProof="0"/>
              <a:t>Trzeci poziom</a:t>
            </a:r>
          </a:p>
          <a:p>
            <a:pPr lvl="0"/>
            <a:r>
              <a:rPr lang="pl-PL" noProof="0"/>
              <a:t>Czwarty poziom</a:t>
            </a:r>
          </a:p>
          <a:p>
            <a:pPr lvl="0"/>
            <a:r>
              <a:rPr lang="pl-PL" noProof="0"/>
              <a:t>Piąty poziom</a:t>
            </a:r>
          </a:p>
        </p:txBody>
      </p:sp>
      <p:sp>
        <p:nvSpPr>
          <p:cNvPr id="6" name="Symbol zastępczy stopki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7" name="Symbol zastępczy numeru slajdu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B87BEB61-2A3F-47E8-93FE-0739F784E89F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3464835182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742950" indent="-28575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11430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6002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20574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Master" Target="../slideMasters/slideMaster1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1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ajd tytuło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pl-PL" dirty="0"/>
              <a:t>Kliknij, aby edytować styl</a:t>
            </a:r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pl-PL" dirty="0"/>
              <a:t>Kliknij, aby edytować styl wzorca podtytułu</a:t>
            </a:r>
          </a:p>
        </p:txBody>
      </p:sp>
      <p:sp>
        <p:nvSpPr>
          <p:cNvPr id="4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A3D7069-BBE3-472A-858D-3F14086F6894}" type="datetime1">
              <a:rPr lang="pl-PL" smtClean="0"/>
              <a:t>06.05.2024</a:t>
            </a:fld>
            <a:endParaRPr lang="pl-PL"/>
          </a:p>
        </p:txBody>
      </p:sp>
      <p:sp>
        <p:nvSpPr>
          <p:cNvPr id="5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AF29A21-E08B-4C77-89EA-C302EEA73CF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ytuł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Łącznik prosty 3"/>
          <p:cNvCxnSpPr/>
          <p:nvPr userDrawn="1"/>
        </p:nvCxnSpPr>
        <p:spPr>
          <a:xfrm>
            <a:off x="357188" y="785813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" name="Łącznik prosty 4"/>
          <p:cNvCxnSpPr/>
          <p:nvPr userDrawn="1"/>
        </p:nvCxnSpPr>
        <p:spPr>
          <a:xfrm>
            <a:off x="357188" y="6286500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Symbol zastępczy stopki 4"/>
          <p:cNvSpPr txBox="1">
            <a:spLocks/>
          </p:cNvSpPr>
          <p:nvPr userDrawn="1"/>
        </p:nvSpPr>
        <p:spPr>
          <a:xfrm>
            <a:off x="1643063" y="6357938"/>
            <a:ext cx="5572125" cy="365125"/>
          </a:xfrm>
          <a:prstGeom prst="rect">
            <a:avLst/>
          </a:prstGeom>
        </p:spPr>
        <p:txBody>
          <a:bodyPr/>
          <a:lstStyle/>
          <a:p>
            <a:pPr algn="ctr">
              <a:defRPr/>
            </a:pPr>
            <a:r>
              <a:rPr lang="pl-PL" sz="1200">
                <a:solidFill>
                  <a:srgbClr val="0000FF"/>
                </a:solidFill>
                <a:latin typeface="Calibri" pitchFamily="34" charset="0"/>
              </a:rPr>
              <a:t>Metody wykrywania procesów z danych</a:t>
            </a:r>
          </a:p>
        </p:txBody>
      </p:sp>
      <p:graphicFrame>
        <p:nvGraphicFramePr>
          <p:cNvPr id="7" name="Object 13"/>
          <p:cNvGraphicFramePr>
            <a:graphicFrameLocks noChangeAspect="1"/>
          </p:cNvGraphicFramePr>
          <p:nvPr/>
        </p:nvGraphicFramePr>
        <p:xfrm>
          <a:off x="366713" y="87313"/>
          <a:ext cx="838200" cy="6651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3" name="Obraz - mapa bitowa" r:id="rId3" imgW="5504762" imgH="4371429" progId="PBrush">
                  <p:embed/>
                </p:oleObj>
              </mc:Choice>
              <mc:Fallback>
                <p:oleObj name="Obraz - mapa bitowa" r:id="rId3" imgW="5504762" imgH="4371429" progId="PBrush">
                  <p:embed/>
                  <p:pic>
                    <p:nvPicPr>
                      <p:cNvPr id="0" name="Picture 59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66713" y="87313"/>
                        <a:ext cx="838200" cy="6651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12700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1071538" y="0"/>
            <a:ext cx="7615262" cy="785794"/>
          </a:xfrm>
        </p:spPr>
        <p:txBody>
          <a:bodyPr>
            <a:normAutofit/>
          </a:bodyPr>
          <a:lstStyle>
            <a:lvl1pPr>
              <a:defRPr sz="3200">
                <a:solidFill>
                  <a:srgbClr val="0070C0"/>
                </a:solidFill>
              </a:defRPr>
            </a:lvl1pPr>
          </a:lstStyle>
          <a:p>
            <a:r>
              <a:rPr lang="pl-PL" dirty="0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solidFill>
                  <a:srgbClr val="0000FF"/>
                </a:solidFill>
              </a:defRPr>
            </a:lvl1pPr>
            <a:lvl2pPr>
              <a:defRPr>
                <a:solidFill>
                  <a:srgbClr val="0000FF"/>
                </a:solidFill>
              </a:defRPr>
            </a:lvl2pPr>
            <a:lvl3pPr>
              <a:defRPr>
                <a:solidFill>
                  <a:srgbClr val="0000FF"/>
                </a:solidFill>
              </a:defRPr>
            </a:lvl3pPr>
            <a:lvl4pPr>
              <a:defRPr>
                <a:solidFill>
                  <a:srgbClr val="0000FF"/>
                </a:solidFill>
              </a:defRPr>
            </a:lvl4pPr>
            <a:lvl5pPr>
              <a:defRPr>
                <a:solidFill>
                  <a:srgbClr val="0000FF"/>
                </a:solidFill>
              </a:defRPr>
            </a:lvl5pPr>
          </a:lstStyle>
          <a:p>
            <a:pPr lvl="0"/>
            <a:r>
              <a:rPr lang="pl-PL" dirty="0"/>
              <a:t>Kliknij, aby edytować style wzorca tekstu</a:t>
            </a:r>
          </a:p>
          <a:p>
            <a:pPr lvl="1"/>
            <a:r>
              <a:rPr lang="pl-PL" dirty="0"/>
              <a:t>Drugi poziom</a:t>
            </a:r>
          </a:p>
          <a:p>
            <a:pPr lvl="2"/>
            <a:r>
              <a:rPr lang="pl-PL" dirty="0"/>
              <a:t>Trzeci poziom</a:t>
            </a:r>
          </a:p>
          <a:p>
            <a:pPr lvl="3"/>
            <a:r>
              <a:rPr lang="pl-PL" dirty="0"/>
              <a:t>Czwarty poziom</a:t>
            </a:r>
          </a:p>
          <a:p>
            <a:pPr lvl="4"/>
            <a:r>
              <a:rPr lang="pl-PL" dirty="0"/>
              <a:t>Piąty poziom</a:t>
            </a:r>
          </a:p>
        </p:txBody>
      </p:sp>
      <p:sp>
        <p:nvSpPr>
          <p:cNvPr id="8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3CC2E61-FF64-45A8-AAC2-661803A863A4}" type="datetime1">
              <a:rPr lang="pl-PL" smtClean="0"/>
              <a:t>06.05.2024</a:t>
            </a:fld>
            <a:endParaRPr lang="pl-PL"/>
          </a:p>
        </p:txBody>
      </p:sp>
      <p:sp>
        <p:nvSpPr>
          <p:cNvPr id="9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AF2F5C-82AB-4307-9003-77CA5B44FEBC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>
  <p:cSld name="Tylko tytu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4067581-309A-4643-99E4-4EAE91C3B18C}" type="datetime1">
              <a:rPr lang="pl-PL" smtClean="0"/>
              <a:t>06.05.2024</a:t>
            </a:fld>
            <a:endParaRPr lang="pl-PL"/>
          </a:p>
        </p:txBody>
      </p:sp>
      <p:sp>
        <p:nvSpPr>
          <p:cNvPr id="4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 bwMode="auto">
          <a:xfrm>
            <a:off x="6553200" y="6245225"/>
            <a:ext cx="2133600" cy="476250"/>
          </a:xfrm>
          <a:ln>
            <a:miter lim="800000"/>
            <a:headEnd/>
            <a:tailEnd/>
          </a:ln>
        </p:spPr>
        <p:txBody>
          <a:bodyPr anchor="t"/>
          <a:lstStyle>
            <a:lvl1pPr eaLnBrk="0" hangingPunct="0">
              <a:defRPr sz="1400">
                <a:solidFill>
                  <a:schemeClr val="tx1"/>
                </a:solidFill>
                <a:latin typeface="Arial" charset="0"/>
              </a:defRPr>
            </a:lvl1pPr>
          </a:lstStyle>
          <a:p>
            <a:pPr>
              <a:defRPr/>
            </a:pPr>
            <a:fld id="{D02E777F-298D-4C96-825C-3DC57E52C55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>
  <p:cSld name="Tytuł, zawartość i 2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D5B251-F06B-4706-B296-DC89BB1FA057}" type="datetime1">
              <a:rPr lang="pl-PL" smtClean="0"/>
              <a:t>06.05.2024</a:t>
            </a:fld>
            <a:endParaRPr lang="pl-PL"/>
          </a:p>
        </p:txBody>
      </p:sp>
      <p:sp>
        <p:nvSpPr>
          <p:cNvPr id="7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>
  <p:cSld name="Tytuł i 4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 sz="quarter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57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Symbol zastępczy zawartości 5"/>
          <p:cNvSpPr>
            <a:spLocks noGrp="1"/>
          </p:cNvSpPr>
          <p:nvPr>
            <p:ph sz="quarter" idx="4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7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3B46DEE-ACA3-4E2F-B40A-447263FDAE5D}" type="datetime1">
              <a:rPr lang="pl-PL" smtClean="0"/>
              <a:t>06.05.2024</a:t>
            </a:fld>
            <a:endParaRPr lang="pl-PL"/>
          </a:p>
        </p:txBody>
      </p:sp>
      <p:sp>
        <p:nvSpPr>
          <p:cNvPr id="8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>
  <p:cSld name="Tytuł, tekst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tekstu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9D88A2-D485-4CD1-B5EB-64127B67B6D4}" type="datetime1">
              <a:rPr lang="pl-PL" smtClean="0"/>
              <a:t>06.05.2024</a:t>
            </a:fld>
            <a:endParaRPr lang="pl-PL"/>
          </a:p>
        </p:txBody>
      </p:sp>
      <p:sp>
        <p:nvSpPr>
          <p:cNvPr id="6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Symbol zastępczy tytułu 1"/>
          <p:cNvSpPr>
            <a:spLocks noGrp="1"/>
          </p:cNvSpPr>
          <p:nvPr>
            <p:ph type="title"/>
          </p:nvPr>
        </p:nvSpPr>
        <p:spPr bwMode="auto">
          <a:xfrm>
            <a:off x="457200" y="0"/>
            <a:ext cx="8229600" cy="785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</a:t>
            </a:r>
          </a:p>
        </p:txBody>
      </p:sp>
      <p:sp>
        <p:nvSpPr>
          <p:cNvPr id="15363" name="Symbol zastępczy tekstu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11" name="Symbol zastępczy daty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260DC95D-D0EA-4A7E-8768-0214FE993355}" type="datetime1">
              <a:rPr lang="pl-PL" smtClean="0"/>
              <a:t>06.05.2024</a:t>
            </a:fld>
            <a:endParaRPr lang="pl-PL"/>
          </a:p>
        </p:txBody>
      </p:sp>
      <p:sp>
        <p:nvSpPr>
          <p:cNvPr id="12" name="Symbol zastępczy numeru slajdu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08187C47-3096-4DF0-8489-F5DCB4C02631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870" r:id="rId1"/>
    <p:sldLayoutId id="2147484871" r:id="rId2"/>
    <p:sldLayoutId id="2147484873" r:id="rId3"/>
    <p:sldLayoutId id="2147484875" r:id="rId4"/>
    <p:sldLayoutId id="2147484876" r:id="rId5"/>
    <p:sldLayoutId id="2147484878" r:id="rId6"/>
  </p:sldLayoutIdLst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rgbClr val="0070C0"/>
          </a:solidFill>
          <a:latin typeface="Arial" charset="0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rgbClr val="0000FF"/>
          </a:solidFill>
          <a:latin typeface="Arial" charset="0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rgbClr val="0000FF"/>
          </a:solidFill>
          <a:latin typeface="Arial" charset="0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rgbClr val="0000FF"/>
          </a:solidFill>
          <a:latin typeface="Arial" charset="0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l-P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323528" y="620688"/>
            <a:ext cx="8229600" cy="785813"/>
          </a:xfrm>
        </p:spPr>
        <p:txBody>
          <a:bodyPr/>
          <a:lstStyle/>
          <a:p>
            <a:r>
              <a:rPr lang="pl-PL" b="1" dirty="0" smtClean="0"/>
              <a:t>GRANULAR COMPUTATION</a:t>
            </a:r>
            <a:endParaRPr lang="pl-PL" b="1" dirty="0"/>
          </a:p>
        </p:txBody>
      </p:sp>
      <p:pic>
        <p:nvPicPr>
          <p:cNvPr id="4" name="Obraz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938" y="2276872"/>
            <a:ext cx="9144000" cy="43924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01214716"/>
      </p:ext>
    </p:extLst>
  </p:cSld>
  <p:clrMapOvr>
    <a:masterClrMapping/>
  </p:clrMapOvr>
</p:sld>
</file>

<file path=ppt/theme/theme1.xml><?xml version="1.0" encoding="utf-8"?>
<a:theme xmlns:a="http://schemas.openxmlformats.org/drawingml/2006/main" name="3_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3_Motyw pakietu Office">
      <a:majorFont>
        <a:latin typeface=""/>
        <a:ea typeface=""/>
        <a:cs typeface=""/>
      </a:majorFont>
      <a:minorFont>
        <a:latin typeface=""/>
        <a:ea typeface=""/>
        <a:cs typeface="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18135</TotalTime>
  <Words>2</Words>
  <Application>Microsoft Office PowerPoint</Application>
  <PresentationFormat>Pokaz na ekranie (4:3)</PresentationFormat>
  <Paragraphs>1</Paragraphs>
  <Slides>1</Slides>
  <Notes>0</Notes>
  <HiddenSlides>0</HiddenSlides>
  <MMClips>0</MMClips>
  <ScaleCrop>false</ScaleCrop>
  <HeadingPairs>
    <vt:vector size="8" baseType="variant">
      <vt:variant>
        <vt:lpstr>Używane czcionki</vt:lpstr>
      </vt:variant>
      <vt:variant>
        <vt:i4>2</vt:i4>
      </vt:variant>
      <vt:variant>
        <vt:lpstr>Motyw</vt:lpstr>
      </vt:variant>
      <vt:variant>
        <vt:i4>1</vt:i4>
      </vt:variant>
      <vt:variant>
        <vt:lpstr>Osadzone serwery OLE</vt:lpstr>
      </vt:variant>
      <vt:variant>
        <vt:i4>1</vt:i4>
      </vt:variant>
      <vt:variant>
        <vt:lpstr>Tytuły slajdów</vt:lpstr>
      </vt:variant>
      <vt:variant>
        <vt:i4>1</vt:i4>
      </vt:variant>
    </vt:vector>
  </HeadingPairs>
  <TitlesOfParts>
    <vt:vector size="5" baseType="lpstr">
      <vt:lpstr>Arial</vt:lpstr>
      <vt:lpstr>Calibri</vt:lpstr>
      <vt:lpstr>3_Motyw pakietu Office</vt:lpstr>
      <vt:lpstr>Obraz - mapa bitowa</vt:lpstr>
      <vt:lpstr>GRANULAR COMPUTATION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Slajd 1</dc:title>
  <dc:creator>A</dc:creator>
  <cp:lastModifiedBy>Konto Microsoft</cp:lastModifiedBy>
  <cp:revision>2496</cp:revision>
  <dcterms:created xsi:type="dcterms:W3CDTF">2010-01-24T17:07:29Z</dcterms:created>
  <dcterms:modified xsi:type="dcterms:W3CDTF">2024-05-06T15:46:43Z</dcterms:modified>
</cp:coreProperties>
</file>