
<file path=[Content_Types].xml><?xml version="1.0" encoding="utf-8"?>
<Types xmlns="http://schemas.openxmlformats.org/package/2006/content-types">
  <Default Extension="png" ContentType="image/png"/>
  <Default Extension="bin" ContentType="application/vnd.openxmlformats-officedocument.oleObject"/>
  <Default Extension="jpeg" ContentType="image/jpeg"/>
  <Default Extension="rels" ContentType="application/vnd.openxmlformats-package.relationships+xml"/>
  <Default Extension="xml" ContentType="application/xml"/>
  <Default Extension="vml" ContentType="application/vnd.openxmlformats-officedocument.vmlDrawin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commentAuthors.xml" ContentType="application/vnd.openxmlformats-officedocument.presentationml.commentAuthors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2" r:id="rId1"/>
  </p:sldMasterIdLst>
  <p:notesMasterIdLst>
    <p:notesMasterId r:id="rId3"/>
  </p:notesMasterIdLst>
  <p:handoutMasterIdLst>
    <p:handoutMasterId r:id="rId4"/>
  </p:handoutMasterIdLst>
  <p:sldIdLst>
    <p:sldId id="1967" r:id="rId2"/>
  </p:sldIdLst>
  <p:sldSz cx="9144000" cy="6858000" type="screen4x3"/>
  <p:notesSz cx="6858000" cy="9144000"/>
  <p:defaultTextStyle>
    <a:defPPr>
      <a:defRPr lang="pl-PL"/>
    </a:defPPr>
    <a:lvl1pPr algn="l" rtl="0" fontAlgn="base">
      <a:spcBef>
        <a:spcPct val="0"/>
      </a:spcBef>
      <a:spcAft>
        <a:spcPct val="0"/>
      </a:spcAft>
      <a:defRPr sz="2700" kern="1200">
        <a:solidFill>
          <a:schemeClr val="tx1"/>
        </a:solidFill>
        <a:latin typeface="Arial" charset="0"/>
        <a:ea typeface="+mn-ea"/>
        <a:cs typeface="+mn-cs"/>
      </a:defRPr>
    </a:lvl1pPr>
    <a:lvl2pPr marL="457200" algn="l" rtl="0" fontAlgn="base">
      <a:spcBef>
        <a:spcPct val="0"/>
      </a:spcBef>
      <a:spcAft>
        <a:spcPct val="0"/>
      </a:spcAft>
      <a:defRPr sz="2700" kern="1200">
        <a:solidFill>
          <a:schemeClr val="tx1"/>
        </a:solidFill>
        <a:latin typeface="Arial" charset="0"/>
        <a:ea typeface="+mn-ea"/>
        <a:cs typeface="+mn-cs"/>
      </a:defRPr>
    </a:lvl2pPr>
    <a:lvl3pPr marL="914400" algn="l" rtl="0" fontAlgn="base">
      <a:spcBef>
        <a:spcPct val="0"/>
      </a:spcBef>
      <a:spcAft>
        <a:spcPct val="0"/>
      </a:spcAft>
      <a:defRPr sz="2700" kern="1200">
        <a:solidFill>
          <a:schemeClr val="tx1"/>
        </a:solidFill>
        <a:latin typeface="Arial" charset="0"/>
        <a:ea typeface="+mn-ea"/>
        <a:cs typeface="+mn-cs"/>
      </a:defRPr>
    </a:lvl3pPr>
    <a:lvl4pPr marL="1371600" algn="l" rtl="0" fontAlgn="base">
      <a:spcBef>
        <a:spcPct val="0"/>
      </a:spcBef>
      <a:spcAft>
        <a:spcPct val="0"/>
      </a:spcAft>
      <a:defRPr sz="2700" kern="1200">
        <a:solidFill>
          <a:schemeClr val="tx1"/>
        </a:solidFill>
        <a:latin typeface="Arial" charset="0"/>
        <a:ea typeface="+mn-ea"/>
        <a:cs typeface="+mn-cs"/>
      </a:defRPr>
    </a:lvl4pPr>
    <a:lvl5pPr marL="1828800" algn="l" rtl="0" fontAlgn="base">
      <a:spcBef>
        <a:spcPct val="0"/>
      </a:spcBef>
      <a:spcAft>
        <a:spcPct val="0"/>
      </a:spcAft>
      <a:defRPr sz="2700" kern="1200">
        <a:solidFill>
          <a:schemeClr val="tx1"/>
        </a:solidFill>
        <a:latin typeface="Arial" charset="0"/>
        <a:ea typeface="+mn-ea"/>
        <a:cs typeface="+mn-cs"/>
      </a:defRPr>
    </a:lvl5pPr>
    <a:lvl6pPr marL="2286000" algn="l" defTabSz="914400" rtl="0" eaLnBrk="1" latinLnBrk="0" hangingPunct="1">
      <a:defRPr sz="2700" kern="1200">
        <a:solidFill>
          <a:schemeClr val="tx1"/>
        </a:solidFill>
        <a:latin typeface="Arial" charset="0"/>
        <a:ea typeface="+mn-ea"/>
        <a:cs typeface="+mn-cs"/>
      </a:defRPr>
    </a:lvl6pPr>
    <a:lvl7pPr marL="2743200" algn="l" defTabSz="914400" rtl="0" eaLnBrk="1" latinLnBrk="0" hangingPunct="1">
      <a:defRPr sz="2700" kern="1200">
        <a:solidFill>
          <a:schemeClr val="tx1"/>
        </a:solidFill>
        <a:latin typeface="Arial" charset="0"/>
        <a:ea typeface="+mn-ea"/>
        <a:cs typeface="+mn-cs"/>
      </a:defRPr>
    </a:lvl7pPr>
    <a:lvl8pPr marL="3200400" algn="l" defTabSz="914400" rtl="0" eaLnBrk="1" latinLnBrk="0" hangingPunct="1">
      <a:defRPr sz="2700" kern="1200">
        <a:solidFill>
          <a:schemeClr val="tx1"/>
        </a:solidFill>
        <a:latin typeface="Arial" charset="0"/>
        <a:ea typeface="+mn-ea"/>
        <a:cs typeface="+mn-cs"/>
      </a:defRPr>
    </a:lvl8pPr>
    <a:lvl9pPr marL="3657600" algn="l" defTabSz="914400" rtl="0" eaLnBrk="1" latinLnBrk="0" hangingPunct="1">
      <a:defRPr sz="2700" kern="1200">
        <a:solidFill>
          <a:schemeClr val="tx1"/>
        </a:solidFill>
        <a:latin typeface="Arial" charset="0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  <p:ext uri="{2D200454-40CA-4A62-9FC3-DE9A4176ACB9}">
      <p15:notesGuideLst xmlns:p15="http://schemas.microsoft.com/office/powerpoint/2012/main">
        <p15:guide id="1" orient="horz" pos="2880">
          <p15:clr>
            <a:srgbClr val="A4A3A4"/>
          </p15:clr>
        </p15:guide>
        <p15:guide id="2" pos="2160">
          <p15:clr>
            <a:srgbClr val="A4A3A4"/>
          </p15:clr>
        </p15:guide>
      </p15:notesGuideLst>
    </p:ext>
  </p:extLst>
</p:presentation>
</file>

<file path=ppt/commentAuthors.xml><?xml version="1.0" encoding="utf-8"?>
<p:cmAuthorLst xmlns:a="http://schemas.openxmlformats.org/drawingml/2006/main" xmlns:r="http://schemas.openxmlformats.org/officeDocument/2006/relationships" xmlns:p="http://schemas.openxmlformats.org/presentationml/2006/main">
  <p:cmAuthor id="1" name="Dominik Slezak" initials="DS" lastIdx="7" clrIdx="0">
    <p:extLst>
      <p:ext uri="{19B8F6BF-5375-455C-9EA6-DF929625EA0E}">
        <p15:presenceInfo xmlns:p15="http://schemas.microsoft.com/office/powerpoint/2012/main" userId="2a8b960b8ddfe464" providerId="Windows Live"/>
      </p:ext>
    </p:extLst>
  </p:cmAuthor>
</p:cm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00FFFF"/>
    <a:srgbClr val="0000FF"/>
    <a:srgbClr val="FFFF00"/>
    <a:srgbClr val="DEC97C"/>
    <a:srgbClr val="000000"/>
    <a:srgbClr val="0066FF"/>
    <a:srgbClr val="66FF66"/>
    <a:srgbClr val="EAEAEA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Styl pośredni 2 — Ak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93296810-A885-4BE3-A3E7-6D5BEEA58F35}" styleName="Styl pośredni 2 — Akcent 6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6">
              <a:tint val="20000"/>
            </a:schemeClr>
          </a:solidFill>
        </a:fill>
      </a:tcStyle>
    </a:wholeTbl>
    <a:band1H>
      <a:tcStyle>
        <a:tcBdr/>
        <a:fill>
          <a:solidFill>
            <a:schemeClr val="accent6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6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6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6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6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6"/>
          </a:solidFill>
        </a:fill>
      </a:tcStyle>
    </a:firstRow>
  </a:tblStyle>
  <a:tblStyle styleId="{7DF18680-E054-41AD-8BC1-D1AEF772440D}" styleName="Styl pośredni 2 — Akcent 5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5">
              <a:tint val="20000"/>
            </a:schemeClr>
          </a:solidFill>
        </a:fill>
      </a:tcStyle>
    </a:wholeTbl>
    <a:band1H>
      <a:tcStyle>
        <a:tcBdr/>
        <a:fill>
          <a:solidFill>
            <a:schemeClr val="accent5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5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5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5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5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5"/>
          </a:solidFill>
        </a:fill>
      </a:tcStyle>
    </a:firstRow>
  </a:tblStyle>
  <a:tblStyle styleId="{F5AB1C69-6EDB-4FF4-983F-18BD219EF322}" styleName="Styl pośredni 2 — Akcent 3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3">
              <a:tint val="20000"/>
            </a:schemeClr>
          </a:solidFill>
        </a:fill>
      </a:tcStyle>
    </a:wholeTbl>
    <a:band1H>
      <a:tcStyle>
        <a:tcBdr/>
        <a:fill>
          <a:solidFill>
            <a:schemeClr val="accent3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3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3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3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3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3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24531" autoAdjust="0"/>
    <p:restoredTop sz="90768" autoAdjust="0"/>
  </p:normalViewPr>
  <p:slideViewPr>
    <p:cSldViewPr>
      <p:cViewPr varScale="1">
        <p:scale>
          <a:sx n="70" d="100"/>
          <a:sy n="70" d="100"/>
        </p:scale>
        <p:origin x="768" y="92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00" d="100"/>
        <a:sy n="100" d="100"/>
      </p:scale>
      <p:origin x="0" y="0"/>
    </p:cViewPr>
  </p:notesTextViewPr>
  <p:sorterViewPr>
    <p:cViewPr varScale="1">
      <p:scale>
        <a:sx n="1" d="1"/>
        <a:sy n="1" d="1"/>
      </p:scale>
      <p:origin x="0" y="0"/>
    </p:cViewPr>
  </p:sorterViewPr>
  <p:notesViewPr>
    <p:cSldViewPr>
      <p:cViewPr varScale="1">
        <p:scale>
          <a:sx n="83" d="100"/>
          <a:sy n="83" d="100"/>
        </p:scale>
        <p:origin x="-1956" y="-90"/>
      </p:cViewPr>
      <p:guideLst>
        <p:guide orient="horz" pos="2880"/>
        <p:guide pos="2160"/>
      </p:guideLst>
    </p:cSldViewPr>
  </p:notes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theme" Target="theme/theme1.xml"/><Relationship Id="rId3" Type="http://schemas.openxmlformats.org/officeDocument/2006/relationships/notesMaster" Target="notesMasters/notesMaster1.xml"/><Relationship Id="rId7" Type="http://schemas.openxmlformats.org/officeDocument/2006/relationships/viewProps" Target="view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presProps" Target="presProps.xml"/><Relationship Id="rId5" Type="http://schemas.openxmlformats.org/officeDocument/2006/relationships/commentAuthors" Target="commentAuthors.xml"/><Relationship Id="rId4" Type="http://schemas.openxmlformats.org/officeDocument/2006/relationships/handoutMaster" Target="handoutMasters/handoutMaster1.xml"/><Relationship Id="rId9" Type="http://schemas.openxmlformats.org/officeDocument/2006/relationships/tableStyles" Target="tableStyles.xml"/></Relationships>
</file>

<file path=ppt/drawings/_rels/vmlDrawing1.vml.rels><?xml version="1.0" encoding="UTF-8" standalone="yes"?>
<Relationships xmlns="http://schemas.openxmlformats.org/package/2006/relationships"><Relationship Id="rId1" Type="http://schemas.openxmlformats.org/officeDocument/2006/relationships/image" Target="../media/image1.png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ymbol zastępczy nagłówka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 sz="1200">
                <a:latin typeface="Calibri" pitchFamily="34" charset="0"/>
              </a:defRPr>
            </a:lvl1pPr>
          </a:lstStyle>
          <a:p>
            <a:pPr>
              <a:defRPr/>
            </a:pPr>
            <a:endParaRPr lang="pl-PL"/>
          </a:p>
        </p:txBody>
      </p:sp>
      <p:sp>
        <p:nvSpPr>
          <p:cNvPr id="3" name="Symbol zastępczy daty 2"/>
          <p:cNvSpPr>
            <a:spLocks noGrp="1"/>
          </p:cNvSpPr>
          <p:nvPr>
            <p:ph type="dt" sz="quarter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>
              <a:defRPr sz="1200">
                <a:latin typeface="Calibri" pitchFamily="34" charset="0"/>
              </a:defRPr>
            </a:lvl1pPr>
          </a:lstStyle>
          <a:p>
            <a:pPr>
              <a:defRPr/>
            </a:pPr>
            <a:fld id="{97EBB598-4A39-4E7D-98A7-4BF79612E3BF}" type="datetimeFigureOut">
              <a:rPr lang="pl-PL"/>
              <a:pPr>
                <a:defRPr/>
              </a:pPr>
              <a:t>08.05.2024</a:t>
            </a:fld>
            <a:endParaRPr lang="pl-PL"/>
          </a:p>
        </p:txBody>
      </p:sp>
      <p:sp>
        <p:nvSpPr>
          <p:cNvPr id="4" name="Symbol zastępczy stopki 3"/>
          <p:cNvSpPr>
            <a:spLocks noGrp="1"/>
          </p:cNvSpPr>
          <p:nvPr>
            <p:ph type="ftr" sz="quarter" idx="2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>
              <a:defRPr sz="1200">
                <a:latin typeface="Calibri" pitchFamily="34" charset="0"/>
              </a:defRPr>
            </a:lvl1pPr>
          </a:lstStyle>
          <a:p>
            <a:pPr>
              <a:defRPr/>
            </a:pPr>
            <a:endParaRPr lang="pl-PL"/>
          </a:p>
        </p:txBody>
      </p:sp>
      <p:sp>
        <p:nvSpPr>
          <p:cNvPr id="5" name="Symbol zastępczy numeru slajdu 4"/>
          <p:cNvSpPr>
            <a:spLocks noGrp="1"/>
          </p:cNvSpPr>
          <p:nvPr>
            <p:ph type="sldNum" sz="quarter" idx="3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algn="r">
              <a:defRPr sz="1200">
                <a:latin typeface="Calibri" pitchFamily="34" charset="0"/>
              </a:defRPr>
            </a:lvl1pPr>
          </a:lstStyle>
          <a:p>
            <a:pPr>
              <a:defRPr/>
            </a:pPr>
            <a:fld id="{600C367E-A944-45F7-A06D-4D2A462FBC82}" type="slidenum">
              <a:rPr lang="pl-PL"/>
              <a:pPr>
                <a:defRPr/>
              </a:pPr>
              <a:t>‹#›</a:t>
            </a:fld>
            <a:endParaRPr lang="pl-PL"/>
          </a:p>
        </p:txBody>
      </p:sp>
    </p:spTree>
    <p:extLst>
      <p:ext uri="{BB962C8B-B14F-4D97-AF65-F5344CB8AC3E}">
        <p14:creationId xmlns:p14="http://schemas.microsoft.com/office/powerpoint/2010/main" val="2384224130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ymbol zastępczy nagłówka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 sz="1200">
                <a:latin typeface="Calibri" pitchFamily="34" charset="0"/>
              </a:defRPr>
            </a:lvl1pPr>
          </a:lstStyle>
          <a:p>
            <a:pPr>
              <a:defRPr/>
            </a:pPr>
            <a:endParaRPr lang="pl-PL"/>
          </a:p>
        </p:txBody>
      </p:sp>
      <p:sp>
        <p:nvSpPr>
          <p:cNvPr id="3" name="Symbol zastępczy daty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>
              <a:defRPr sz="1200">
                <a:latin typeface="Calibri" pitchFamily="34" charset="0"/>
              </a:defRPr>
            </a:lvl1pPr>
          </a:lstStyle>
          <a:p>
            <a:pPr>
              <a:defRPr/>
            </a:pPr>
            <a:fld id="{A629F290-A1D0-4416-9914-F089155C110B}" type="datetimeFigureOut">
              <a:rPr lang="pl-PL"/>
              <a:pPr>
                <a:defRPr/>
              </a:pPr>
              <a:t>08.05.2024</a:t>
            </a:fld>
            <a:endParaRPr lang="pl-PL"/>
          </a:p>
        </p:txBody>
      </p:sp>
      <p:sp>
        <p:nvSpPr>
          <p:cNvPr id="4" name="Symbol zastępczy obrazu slajdu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pPr lvl="0"/>
            <a:endParaRPr lang="pl-PL" noProof="0"/>
          </a:p>
        </p:txBody>
      </p:sp>
      <p:sp>
        <p:nvSpPr>
          <p:cNvPr id="5" name="Symbol zastępczy notatek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  <a:normAutofit/>
          </a:bodyPr>
          <a:lstStyle/>
          <a:p>
            <a:pPr lvl="0"/>
            <a:r>
              <a:rPr lang="pl-PL" noProof="0"/>
              <a:t>Kliknij, aby edytować style wzorca tekstu</a:t>
            </a:r>
          </a:p>
          <a:p>
            <a:pPr lvl="0"/>
            <a:r>
              <a:rPr lang="pl-PL" noProof="0"/>
              <a:t>Drugi poziom</a:t>
            </a:r>
          </a:p>
          <a:p>
            <a:pPr lvl="0"/>
            <a:r>
              <a:rPr lang="pl-PL" noProof="0"/>
              <a:t>Trzeci poziom</a:t>
            </a:r>
          </a:p>
          <a:p>
            <a:pPr lvl="0"/>
            <a:r>
              <a:rPr lang="pl-PL" noProof="0"/>
              <a:t>Czwarty poziom</a:t>
            </a:r>
          </a:p>
          <a:p>
            <a:pPr lvl="0"/>
            <a:r>
              <a:rPr lang="pl-PL" noProof="0"/>
              <a:t>Piąty poziom</a:t>
            </a:r>
          </a:p>
        </p:txBody>
      </p:sp>
      <p:sp>
        <p:nvSpPr>
          <p:cNvPr id="6" name="Symbol zastępczy stopki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>
              <a:defRPr sz="1200">
                <a:latin typeface="Calibri" pitchFamily="34" charset="0"/>
              </a:defRPr>
            </a:lvl1pPr>
          </a:lstStyle>
          <a:p>
            <a:pPr>
              <a:defRPr/>
            </a:pPr>
            <a:endParaRPr lang="pl-PL"/>
          </a:p>
        </p:txBody>
      </p:sp>
      <p:sp>
        <p:nvSpPr>
          <p:cNvPr id="7" name="Symbol zastępczy numeru slajdu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algn="r">
              <a:defRPr sz="1200">
                <a:latin typeface="Calibri" pitchFamily="34" charset="0"/>
              </a:defRPr>
            </a:lvl1pPr>
          </a:lstStyle>
          <a:p>
            <a:pPr>
              <a:defRPr/>
            </a:pPr>
            <a:fld id="{B87BEB61-2A3F-47E8-93FE-0739F784E89F}" type="slidenum">
              <a:rPr lang="pl-PL"/>
              <a:pPr>
                <a:defRPr/>
              </a:pPr>
              <a:t>‹#›</a:t>
            </a:fld>
            <a:endParaRPr lang="pl-PL"/>
          </a:p>
        </p:txBody>
      </p:sp>
    </p:spTree>
    <p:extLst>
      <p:ext uri="{BB962C8B-B14F-4D97-AF65-F5344CB8AC3E}">
        <p14:creationId xmlns:p14="http://schemas.microsoft.com/office/powerpoint/2010/main" val="3464835182"/>
      </p:ext>
    </p:extLst>
  </p:cSld>
  <p:clrMap bg1="lt1" tx1="dk1" bg2="lt2" tx2="dk2" accent1="accent1" accent2="accent2" accent3="accent3" accent4="accent4" accent5="accent5" accent6="accent6" hlink="hlink" folHlink="folHlink"/>
  <p:notesStyle>
    <a:lvl1pPr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742950" indent="-28575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1143000" indent="-2286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600200" indent="-2286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2057400" indent="-2286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1.bin"/><Relationship Id="rId2" Type="http://schemas.openxmlformats.org/officeDocument/2006/relationships/slideMaster" Target="../slideMasters/slideMaster1.xml"/><Relationship Id="rId1" Type="http://schemas.openxmlformats.org/officeDocument/2006/relationships/vmlDrawing" Target="../drawings/vmlDrawing1.vml"/><Relationship Id="rId4" Type="http://schemas.openxmlformats.org/officeDocument/2006/relationships/image" Target="../media/image1.png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Slajd tytułow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pl-PL" dirty="0"/>
              <a:t>Kliknij, aby edytować styl</a:t>
            </a:r>
          </a:p>
        </p:txBody>
      </p:sp>
      <p:sp>
        <p:nvSpPr>
          <p:cNvPr id="3" name="Podtytuł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accent1">
                    <a:lumMod val="60000"/>
                    <a:lumOff val="40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pl-PL" dirty="0"/>
              <a:t>Kliknij, aby edytować styl wzorca podtytułu</a:t>
            </a:r>
          </a:p>
        </p:txBody>
      </p:sp>
      <p:sp>
        <p:nvSpPr>
          <p:cNvPr id="4" name="Symbol zastępczy daty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7A3D7069-BBE3-472A-858D-3F14086F6894}" type="datetime1">
              <a:rPr lang="pl-PL" smtClean="0"/>
              <a:t>08.05.2024</a:t>
            </a:fld>
            <a:endParaRPr lang="pl-PL"/>
          </a:p>
        </p:txBody>
      </p:sp>
      <p:sp>
        <p:nvSpPr>
          <p:cNvPr id="5" name="Symbol zastępczy numeru slajdu 5"/>
          <p:cNvSpPr>
            <a:spLocks noGrp="1"/>
          </p:cNvSpPr>
          <p:nvPr>
            <p:ph type="sldNum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5AF29A21-E08B-4C77-89EA-C302EEA73CFE}" type="slidenum">
              <a:rPr lang="pl-PL"/>
              <a:pPr>
                <a:defRPr/>
              </a:pPr>
              <a:t>‹#›</a:t>
            </a:fld>
            <a:endParaRPr lang="pl-PL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ytuł i zawartość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4" name="Łącznik prosty 3"/>
          <p:cNvCxnSpPr/>
          <p:nvPr userDrawn="1"/>
        </p:nvCxnSpPr>
        <p:spPr>
          <a:xfrm>
            <a:off x="357188" y="785813"/>
            <a:ext cx="8572500" cy="0"/>
          </a:xfrm>
          <a:prstGeom prst="line">
            <a:avLst/>
          </a:prstGeom>
          <a:ln w="15875">
            <a:solidFill>
              <a:schemeClr val="tx2">
                <a:lumMod val="40000"/>
                <a:lumOff val="6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" name="Łącznik prosty 4"/>
          <p:cNvCxnSpPr/>
          <p:nvPr userDrawn="1"/>
        </p:nvCxnSpPr>
        <p:spPr>
          <a:xfrm>
            <a:off x="357188" y="6286500"/>
            <a:ext cx="8572500" cy="0"/>
          </a:xfrm>
          <a:prstGeom prst="line">
            <a:avLst/>
          </a:prstGeom>
          <a:ln w="15875">
            <a:solidFill>
              <a:schemeClr val="tx2">
                <a:lumMod val="40000"/>
                <a:lumOff val="6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6" name="Symbol zastępczy stopki 4"/>
          <p:cNvSpPr txBox="1">
            <a:spLocks/>
          </p:cNvSpPr>
          <p:nvPr userDrawn="1"/>
        </p:nvSpPr>
        <p:spPr>
          <a:xfrm>
            <a:off x="1643063" y="6357938"/>
            <a:ext cx="5572125" cy="365125"/>
          </a:xfrm>
          <a:prstGeom prst="rect">
            <a:avLst/>
          </a:prstGeom>
        </p:spPr>
        <p:txBody>
          <a:bodyPr/>
          <a:lstStyle/>
          <a:p>
            <a:pPr algn="ctr">
              <a:defRPr/>
            </a:pPr>
            <a:r>
              <a:rPr lang="pl-PL" sz="1200">
                <a:solidFill>
                  <a:srgbClr val="0000FF"/>
                </a:solidFill>
                <a:latin typeface="Calibri" pitchFamily="34" charset="0"/>
              </a:rPr>
              <a:t>Metody wykrywania procesów z danych</a:t>
            </a:r>
          </a:p>
        </p:txBody>
      </p:sp>
      <p:graphicFrame>
        <p:nvGraphicFramePr>
          <p:cNvPr id="7" name="Object 13"/>
          <p:cNvGraphicFramePr>
            <a:graphicFrameLocks noChangeAspect="1"/>
          </p:cNvGraphicFramePr>
          <p:nvPr/>
        </p:nvGraphicFramePr>
        <p:xfrm>
          <a:off x="366713" y="87313"/>
          <a:ext cx="838200" cy="665162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054" name="Obraz - mapa bitowa" r:id="rId3" imgW="5504762" imgH="4371429" progId="PBrush">
                  <p:embed/>
                </p:oleObj>
              </mc:Choice>
              <mc:Fallback>
                <p:oleObj name="Obraz - mapa bitowa" r:id="rId3" imgW="5504762" imgH="4371429" progId="PBrush">
                  <p:embed/>
                  <p:pic>
                    <p:nvPicPr>
                      <p:cNvPr id="0" name="Picture 597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366713" y="87313"/>
                        <a:ext cx="838200" cy="665162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12700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2" name="Tytuł 1"/>
          <p:cNvSpPr>
            <a:spLocks noGrp="1"/>
          </p:cNvSpPr>
          <p:nvPr>
            <p:ph type="title"/>
          </p:nvPr>
        </p:nvSpPr>
        <p:spPr>
          <a:xfrm>
            <a:off x="1071538" y="0"/>
            <a:ext cx="7615262" cy="785794"/>
          </a:xfrm>
        </p:spPr>
        <p:txBody>
          <a:bodyPr>
            <a:normAutofit/>
          </a:bodyPr>
          <a:lstStyle>
            <a:lvl1pPr>
              <a:defRPr sz="3200">
                <a:solidFill>
                  <a:srgbClr val="0070C0"/>
                </a:solidFill>
              </a:defRPr>
            </a:lvl1pPr>
          </a:lstStyle>
          <a:p>
            <a:r>
              <a:rPr lang="pl-PL" dirty="0"/>
              <a:t>Kliknij, aby edytować styl</a:t>
            </a:r>
          </a:p>
        </p:txBody>
      </p:sp>
      <p:sp>
        <p:nvSpPr>
          <p:cNvPr id="3" name="Symbol zastępczy zawartości 2"/>
          <p:cNvSpPr>
            <a:spLocks noGrp="1"/>
          </p:cNvSpPr>
          <p:nvPr>
            <p:ph idx="1"/>
          </p:nvPr>
        </p:nvSpPr>
        <p:spPr/>
        <p:txBody>
          <a:bodyPr/>
          <a:lstStyle>
            <a:lvl1pPr>
              <a:defRPr>
                <a:solidFill>
                  <a:srgbClr val="0000FF"/>
                </a:solidFill>
              </a:defRPr>
            </a:lvl1pPr>
            <a:lvl2pPr>
              <a:defRPr>
                <a:solidFill>
                  <a:srgbClr val="0000FF"/>
                </a:solidFill>
              </a:defRPr>
            </a:lvl2pPr>
            <a:lvl3pPr>
              <a:defRPr>
                <a:solidFill>
                  <a:srgbClr val="0000FF"/>
                </a:solidFill>
              </a:defRPr>
            </a:lvl3pPr>
            <a:lvl4pPr>
              <a:defRPr>
                <a:solidFill>
                  <a:srgbClr val="0000FF"/>
                </a:solidFill>
              </a:defRPr>
            </a:lvl4pPr>
            <a:lvl5pPr>
              <a:defRPr>
                <a:solidFill>
                  <a:srgbClr val="0000FF"/>
                </a:solidFill>
              </a:defRPr>
            </a:lvl5pPr>
          </a:lstStyle>
          <a:p>
            <a:pPr lvl="0"/>
            <a:r>
              <a:rPr lang="pl-PL" dirty="0"/>
              <a:t>Kliknij, aby edytować style wzorca tekstu</a:t>
            </a:r>
          </a:p>
          <a:p>
            <a:pPr lvl="1"/>
            <a:r>
              <a:rPr lang="pl-PL" dirty="0"/>
              <a:t>Drugi poziom</a:t>
            </a:r>
          </a:p>
          <a:p>
            <a:pPr lvl="2"/>
            <a:r>
              <a:rPr lang="pl-PL" dirty="0"/>
              <a:t>Trzeci poziom</a:t>
            </a:r>
          </a:p>
          <a:p>
            <a:pPr lvl="3"/>
            <a:r>
              <a:rPr lang="pl-PL" dirty="0"/>
              <a:t>Czwarty poziom</a:t>
            </a:r>
          </a:p>
          <a:p>
            <a:pPr lvl="4"/>
            <a:r>
              <a:rPr lang="pl-PL" dirty="0"/>
              <a:t>Piąty poziom</a:t>
            </a:r>
          </a:p>
        </p:txBody>
      </p:sp>
      <p:sp>
        <p:nvSpPr>
          <p:cNvPr id="8" name="Symbol zastępczy daty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53CC2E61-FF64-45A8-AAC2-661803A863A4}" type="datetime1">
              <a:rPr lang="pl-PL" smtClean="0"/>
              <a:t>08.05.2024</a:t>
            </a:fld>
            <a:endParaRPr lang="pl-PL"/>
          </a:p>
        </p:txBody>
      </p:sp>
      <p:sp>
        <p:nvSpPr>
          <p:cNvPr id="9" name="Symbol zastępczy numeru slajdu 5"/>
          <p:cNvSpPr>
            <a:spLocks noGrp="1"/>
          </p:cNvSpPr>
          <p:nvPr>
            <p:ph type="sldNum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B5AF2F5C-82AB-4307-9003-77CA5B44FEBC}" type="slidenum">
              <a:rPr lang="pl-PL"/>
              <a:pPr>
                <a:defRPr/>
              </a:pPr>
              <a:t>‹#›</a:t>
            </a:fld>
            <a:endParaRPr lang="pl-PL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>
  <p:cSld name="Tylko tytu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l-PL"/>
              <a:t>Kliknij, aby edytować styl</a:t>
            </a:r>
          </a:p>
        </p:txBody>
      </p:sp>
      <p:sp>
        <p:nvSpPr>
          <p:cNvPr id="3" name="Rectangle 19"/>
          <p:cNvSpPr>
            <a:spLocks noGrp="1" noChangeArrowheads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84067581-309A-4643-99E4-4EAE91C3B18C}" type="datetime1">
              <a:rPr lang="pl-PL" smtClean="0"/>
              <a:t>08.05.2024</a:t>
            </a:fld>
            <a:endParaRPr lang="pl-PL"/>
          </a:p>
        </p:txBody>
      </p:sp>
      <p:sp>
        <p:nvSpPr>
          <p:cNvPr id="4" name="Rectangle 20"/>
          <p:cNvSpPr>
            <a:spLocks noGrp="1" noChangeArrowheads="1"/>
          </p:cNvSpPr>
          <p:nvPr>
            <p:ph type="ftr" sz="quarter" idx="11"/>
          </p:nvPr>
        </p:nvSpPr>
        <p:spPr>
          <a:xfrm>
            <a:off x="3124200" y="6248400"/>
            <a:ext cx="2895600" cy="457200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>
                <a:latin typeface="Arial" charset="0"/>
              </a:defRPr>
            </a:lvl1pPr>
          </a:lstStyle>
          <a:p>
            <a:pPr>
              <a:defRPr/>
            </a:pPr>
            <a:endParaRPr lang="pl-PL"/>
          </a:p>
        </p:txBody>
      </p:sp>
      <p:sp>
        <p:nvSpPr>
          <p:cNvPr id="5" name="Rectangle 6"/>
          <p:cNvSpPr>
            <a:spLocks noGrp="1" noChangeArrowheads="1"/>
          </p:cNvSpPr>
          <p:nvPr>
            <p:ph type="sldNum" sz="quarter" idx="12"/>
          </p:nvPr>
        </p:nvSpPr>
        <p:spPr bwMode="auto">
          <a:xfrm>
            <a:off x="6553200" y="6245225"/>
            <a:ext cx="2133600" cy="476250"/>
          </a:xfrm>
          <a:ln>
            <a:miter lim="800000"/>
            <a:headEnd/>
            <a:tailEnd/>
          </a:ln>
        </p:spPr>
        <p:txBody>
          <a:bodyPr anchor="t"/>
          <a:lstStyle>
            <a:lvl1pPr eaLnBrk="0" hangingPunct="0">
              <a:defRPr sz="1400">
                <a:solidFill>
                  <a:schemeClr val="tx1"/>
                </a:solidFill>
                <a:latin typeface="Arial" charset="0"/>
              </a:defRPr>
            </a:lvl1pPr>
          </a:lstStyle>
          <a:p>
            <a:pPr>
              <a:defRPr/>
            </a:pPr>
            <a:fld id="{D02E777F-298D-4C96-825C-3DC57E52C55E}" type="slidenum">
              <a:rPr lang="pl-PL"/>
              <a:pPr>
                <a:defRPr/>
              </a:pPr>
              <a:t>‹#›</a:t>
            </a:fld>
            <a:endParaRPr lang="pl-PL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objAndTwoObj">
  <p:cSld name="Tytuł, zawartość i 2 elementy zawartości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/>
          <p:cNvSpPr>
            <a:spLocks noGrp="1"/>
          </p:cNvSpPr>
          <p:nvPr>
            <p:ph type="title"/>
          </p:nvPr>
        </p:nvSpPr>
        <p:spPr>
          <a:xfrm>
            <a:off x="457200" y="277813"/>
            <a:ext cx="8229600" cy="1139825"/>
          </a:xfrm>
        </p:spPr>
        <p:txBody>
          <a:bodyPr/>
          <a:lstStyle/>
          <a:p>
            <a:r>
              <a:rPr lang="pl-PL"/>
              <a:t>Kliknij, aby edytować styl</a:t>
            </a:r>
          </a:p>
        </p:txBody>
      </p:sp>
      <p:sp>
        <p:nvSpPr>
          <p:cNvPr id="3" name="Symbol zastępczy zawartości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30725"/>
          </a:xfrm>
        </p:spPr>
        <p:txBody>
          <a:bodyPr/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4" name="Symbol zastępczy zawartości 3"/>
          <p:cNvSpPr>
            <a:spLocks noGrp="1"/>
          </p:cNvSpPr>
          <p:nvPr>
            <p:ph sz="quarter" idx="2"/>
          </p:nvPr>
        </p:nvSpPr>
        <p:spPr>
          <a:xfrm>
            <a:off x="4648200" y="1600200"/>
            <a:ext cx="4038600" cy="2189163"/>
          </a:xfrm>
        </p:spPr>
        <p:txBody>
          <a:bodyPr/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5" name="Symbol zastępczy zawartości 4"/>
          <p:cNvSpPr>
            <a:spLocks noGrp="1"/>
          </p:cNvSpPr>
          <p:nvPr>
            <p:ph sz="quarter" idx="3"/>
          </p:nvPr>
        </p:nvSpPr>
        <p:spPr>
          <a:xfrm>
            <a:off x="4648200" y="3941763"/>
            <a:ext cx="4038600" cy="2189162"/>
          </a:xfrm>
        </p:spPr>
        <p:txBody>
          <a:bodyPr/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6" name="Rectangle 19"/>
          <p:cNvSpPr>
            <a:spLocks noGrp="1" noChangeArrowheads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14D5B251-F06B-4706-B296-DC89BB1FA057}" type="datetime1">
              <a:rPr lang="pl-PL" smtClean="0"/>
              <a:t>08.05.2024</a:t>
            </a:fld>
            <a:endParaRPr lang="pl-PL"/>
          </a:p>
        </p:txBody>
      </p:sp>
      <p:sp>
        <p:nvSpPr>
          <p:cNvPr id="7" name="Rectangle 20"/>
          <p:cNvSpPr>
            <a:spLocks noGrp="1" noChangeArrowheads="1"/>
          </p:cNvSpPr>
          <p:nvPr>
            <p:ph type="ftr" sz="quarter" idx="11"/>
          </p:nvPr>
        </p:nvSpPr>
        <p:spPr>
          <a:xfrm>
            <a:off x="3124200" y="6248400"/>
            <a:ext cx="2895600" cy="457200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>
                <a:latin typeface="Arial" charset="0"/>
              </a:defRPr>
            </a:lvl1pPr>
          </a:lstStyle>
          <a:p>
            <a:pPr>
              <a:defRPr/>
            </a:pPr>
            <a:endParaRPr lang="pl-PL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fourObj">
  <p:cSld name="Tytuł i 4 elementy zawartości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/>
          <p:cNvSpPr>
            <a:spLocks noGrp="1"/>
          </p:cNvSpPr>
          <p:nvPr>
            <p:ph type="title" sz="quarter"/>
          </p:nvPr>
        </p:nvSpPr>
        <p:spPr>
          <a:xfrm>
            <a:off x="457200" y="277813"/>
            <a:ext cx="8229600" cy="1139825"/>
          </a:xfrm>
        </p:spPr>
        <p:txBody>
          <a:bodyPr/>
          <a:lstStyle/>
          <a:p>
            <a:r>
              <a:rPr lang="pl-PL"/>
              <a:t>Kliknij, aby edytować styl</a:t>
            </a:r>
          </a:p>
        </p:txBody>
      </p:sp>
      <p:sp>
        <p:nvSpPr>
          <p:cNvPr id="3" name="Symbol zastępczy zawartości 2"/>
          <p:cNvSpPr>
            <a:spLocks noGrp="1"/>
          </p:cNvSpPr>
          <p:nvPr>
            <p:ph sz="quarter" idx="1"/>
          </p:nvPr>
        </p:nvSpPr>
        <p:spPr>
          <a:xfrm>
            <a:off x="457200" y="1600200"/>
            <a:ext cx="4038600" cy="2189163"/>
          </a:xfrm>
        </p:spPr>
        <p:txBody>
          <a:bodyPr/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4" name="Symbol zastępczy zawartości 3"/>
          <p:cNvSpPr>
            <a:spLocks noGrp="1"/>
          </p:cNvSpPr>
          <p:nvPr>
            <p:ph sz="quarter" idx="2"/>
          </p:nvPr>
        </p:nvSpPr>
        <p:spPr>
          <a:xfrm>
            <a:off x="4648200" y="1600200"/>
            <a:ext cx="4038600" cy="2189163"/>
          </a:xfrm>
        </p:spPr>
        <p:txBody>
          <a:bodyPr/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5" name="Symbol zastępczy zawartości 4"/>
          <p:cNvSpPr>
            <a:spLocks noGrp="1"/>
          </p:cNvSpPr>
          <p:nvPr>
            <p:ph sz="quarter" idx="3"/>
          </p:nvPr>
        </p:nvSpPr>
        <p:spPr>
          <a:xfrm>
            <a:off x="457200" y="3941763"/>
            <a:ext cx="4038600" cy="2189162"/>
          </a:xfrm>
        </p:spPr>
        <p:txBody>
          <a:bodyPr/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6" name="Symbol zastępczy zawartości 5"/>
          <p:cNvSpPr>
            <a:spLocks noGrp="1"/>
          </p:cNvSpPr>
          <p:nvPr>
            <p:ph sz="quarter" idx="4"/>
          </p:nvPr>
        </p:nvSpPr>
        <p:spPr>
          <a:xfrm>
            <a:off x="4648200" y="3941763"/>
            <a:ext cx="4038600" cy="2189162"/>
          </a:xfrm>
        </p:spPr>
        <p:txBody>
          <a:bodyPr/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7" name="Rectangle 19"/>
          <p:cNvSpPr>
            <a:spLocks noGrp="1" noChangeArrowheads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C3B46DEE-ACA3-4E2F-B40A-447263FDAE5D}" type="datetime1">
              <a:rPr lang="pl-PL" smtClean="0"/>
              <a:t>08.05.2024</a:t>
            </a:fld>
            <a:endParaRPr lang="pl-PL"/>
          </a:p>
        </p:txBody>
      </p:sp>
      <p:sp>
        <p:nvSpPr>
          <p:cNvPr id="8" name="Rectangle 20"/>
          <p:cNvSpPr>
            <a:spLocks noGrp="1" noChangeArrowheads="1"/>
          </p:cNvSpPr>
          <p:nvPr>
            <p:ph type="ftr" sz="quarter" idx="11"/>
          </p:nvPr>
        </p:nvSpPr>
        <p:spPr>
          <a:xfrm>
            <a:off x="3124200" y="6248400"/>
            <a:ext cx="2895600" cy="457200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>
                <a:latin typeface="Arial" charset="0"/>
              </a:defRPr>
            </a:lvl1pPr>
          </a:lstStyle>
          <a:p>
            <a:pPr>
              <a:defRPr/>
            </a:pPr>
            <a:endParaRPr lang="pl-PL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xAndObj">
  <p:cSld name="Tytuł, tekst i zawartość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/>
          <p:cNvSpPr>
            <a:spLocks noGrp="1"/>
          </p:cNvSpPr>
          <p:nvPr>
            <p:ph type="title"/>
          </p:nvPr>
        </p:nvSpPr>
        <p:spPr>
          <a:xfrm>
            <a:off x="457200" y="277813"/>
            <a:ext cx="8229600" cy="1139825"/>
          </a:xfrm>
        </p:spPr>
        <p:txBody>
          <a:bodyPr/>
          <a:lstStyle/>
          <a:p>
            <a:r>
              <a:rPr lang="pl-PL"/>
              <a:t>Kliknij, aby edytować styl</a:t>
            </a:r>
          </a:p>
        </p:txBody>
      </p:sp>
      <p:sp>
        <p:nvSpPr>
          <p:cNvPr id="3" name="Symbol zastępczy tekstu 2"/>
          <p:cNvSpPr>
            <a:spLocks noGrp="1"/>
          </p:cNvSpPr>
          <p:nvPr>
            <p:ph type="body" sz="half" idx="1"/>
          </p:nvPr>
        </p:nvSpPr>
        <p:spPr>
          <a:xfrm>
            <a:off x="457200" y="1600200"/>
            <a:ext cx="4038600" cy="4530725"/>
          </a:xfrm>
        </p:spPr>
        <p:txBody>
          <a:bodyPr/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4" name="Symbol zastępczy zawartości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30725"/>
          </a:xfrm>
        </p:spPr>
        <p:txBody>
          <a:bodyPr/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5" name="Rectangle 19"/>
          <p:cNvSpPr>
            <a:spLocks noGrp="1" noChangeArrowheads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4E9D88A2-D485-4CD1-B5EB-64127B67B6D4}" type="datetime1">
              <a:rPr lang="pl-PL" smtClean="0"/>
              <a:t>08.05.2024</a:t>
            </a:fld>
            <a:endParaRPr lang="pl-PL"/>
          </a:p>
        </p:txBody>
      </p:sp>
      <p:sp>
        <p:nvSpPr>
          <p:cNvPr id="6" name="Rectangle 20"/>
          <p:cNvSpPr>
            <a:spLocks noGrp="1" noChangeArrowheads="1"/>
          </p:cNvSpPr>
          <p:nvPr>
            <p:ph type="ftr" sz="quarter" idx="11"/>
          </p:nvPr>
        </p:nvSpPr>
        <p:spPr>
          <a:xfrm>
            <a:off x="3124200" y="6248400"/>
            <a:ext cx="2895600" cy="457200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>
                <a:latin typeface="Arial" charset="0"/>
              </a:defRPr>
            </a:lvl1pPr>
          </a:lstStyle>
          <a:p>
            <a:pPr>
              <a:defRPr/>
            </a:pPr>
            <a:endParaRPr lang="pl-PL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3.xml"/><Relationship Id="rId7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5" Type="http://schemas.openxmlformats.org/officeDocument/2006/relationships/slideLayout" Target="../slideLayouts/slideLayout5.xml"/><Relationship Id="rId4" Type="http://schemas.openxmlformats.org/officeDocument/2006/relationships/slideLayout" Target="../slideLayouts/slideLayout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362" name="Symbol zastępczy tytułu 1"/>
          <p:cNvSpPr>
            <a:spLocks noGrp="1"/>
          </p:cNvSpPr>
          <p:nvPr>
            <p:ph type="title"/>
          </p:nvPr>
        </p:nvSpPr>
        <p:spPr bwMode="auto">
          <a:xfrm>
            <a:off x="457200" y="0"/>
            <a:ext cx="8229600" cy="7858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pl-PL"/>
              <a:t>Kliknij, aby edytować styl</a:t>
            </a:r>
          </a:p>
        </p:txBody>
      </p:sp>
      <p:sp>
        <p:nvSpPr>
          <p:cNvPr id="15363" name="Symbol zastępczy tekstu 2"/>
          <p:cNvSpPr>
            <a:spLocks noGrp="1"/>
          </p:cNvSpPr>
          <p:nvPr>
            <p:ph type="body" idx="1"/>
          </p:nvPr>
        </p:nvSpPr>
        <p:spPr bwMode="auto">
          <a:xfrm>
            <a:off x="457200" y="1600200"/>
            <a:ext cx="8229600" cy="45259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11" name="Symbol zastępczy daty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>
              <a:defRPr sz="1200">
                <a:solidFill>
                  <a:srgbClr val="898989"/>
                </a:solidFill>
                <a:latin typeface="Calibri" pitchFamily="34" charset="0"/>
              </a:defRPr>
            </a:lvl1pPr>
          </a:lstStyle>
          <a:p>
            <a:pPr>
              <a:defRPr/>
            </a:pPr>
            <a:fld id="{260DC95D-D0EA-4A7E-8768-0214FE993355}" type="datetime1">
              <a:rPr lang="pl-PL" smtClean="0"/>
              <a:t>08.05.2024</a:t>
            </a:fld>
            <a:endParaRPr lang="pl-PL"/>
          </a:p>
        </p:txBody>
      </p:sp>
      <p:sp>
        <p:nvSpPr>
          <p:cNvPr id="12" name="Symbol zastępczy numeru slajdu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 algn="r">
              <a:defRPr sz="1200">
                <a:solidFill>
                  <a:srgbClr val="898989"/>
                </a:solidFill>
                <a:latin typeface="Calibri" pitchFamily="34" charset="0"/>
              </a:defRPr>
            </a:lvl1pPr>
          </a:lstStyle>
          <a:p>
            <a:pPr>
              <a:defRPr/>
            </a:pPr>
            <a:fld id="{08187C47-3096-4DF0-8489-F5DCB4C02631}" type="slidenum">
              <a:rPr lang="pl-PL"/>
              <a:pPr>
                <a:defRPr/>
              </a:pPr>
              <a:t>‹#›</a:t>
            </a:fld>
            <a:endParaRPr lang="pl-PL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4870" r:id="rId1"/>
    <p:sldLayoutId id="2147484871" r:id="rId2"/>
    <p:sldLayoutId id="2147484873" r:id="rId3"/>
    <p:sldLayoutId id="2147484875" r:id="rId4"/>
    <p:sldLayoutId id="2147484876" r:id="rId5"/>
    <p:sldLayoutId id="2147484878" r:id="rId6"/>
  </p:sldLayoutIdLst>
  <p:hf hdr="0" ftr="0" dt="0"/>
  <p:txStyles>
    <p:titleStyle>
      <a:lvl1pPr algn="ctr" rtl="0" eaLnBrk="0" fontAlgn="base" hangingPunct="0">
        <a:spcBef>
          <a:spcPct val="0"/>
        </a:spcBef>
        <a:spcAft>
          <a:spcPct val="0"/>
        </a:spcAft>
        <a:defRPr sz="4400" kern="1200">
          <a:solidFill>
            <a:srgbClr val="0070C0"/>
          </a:solidFill>
          <a:latin typeface="Arial" charset="0"/>
          <a:ea typeface="+mj-ea"/>
          <a:cs typeface="+mj-cs"/>
        </a:defRPr>
      </a:lvl1pPr>
      <a:lvl2pPr algn="ctr" rtl="0" eaLnBrk="0" fontAlgn="base" hangingPunct="0">
        <a:spcBef>
          <a:spcPct val="0"/>
        </a:spcBef>
        <a:spcAft>
          <a:spcPct val="0"/>
        </a:spcAft>
        <a:defRPr sz="4400">
          <a:solidFill>
            <a:srgbClr val="0070C0"/>
          </a:solidFill>
          <a:latin typeface="Arial" charset="0"/>
        </a:defRPr>
      </a:lvl2pPr>
      <a:lvl3pPr algn="ctr" rtl="0" eaLnBrk="0" fontAlgn="base" hangingPunct="0">
        <a:spcBef>
          <a:spcPct val="0"/>
        </a:spcBef>
        <a:spcAft>
          <a:spcPct val="0"/>
        </a:spcAft>
        <a:defRPr sz="4400">
          <a:solidFill>
            <a:srgbClr val="0070C0"/>
          </a:solidFill>
          <a:latin typeface="Arial" charset="0"/>
        </a:defRPr>
      </a:lvl3pPr>
      <a:lvl4pPr algn="ctr" rtl="0" eaLnBrk="0" fontAlgn="base" hangingPunct="0">
        <a:spcBef>
          <a:spcPct val="0"/>
        </a:spcBef>
        <a:spcAft>
          <a:spcPct val="0"/>
        </a:spcAft>
        <a:defRPr sz="4400">
          <a:solidFill>
            <a:srgbClr val="0070C0"/>
          </a:solidFill>
          <a:latin typeface="Arial" charset="0"/>
        </a:defRPr>
      </a:lvl4pPr>
      <a:lvl5pPr algn="ctr" rtl="0" eaLnBrk="0" fontAlgn="base" hangingPunct="0">
        <a:spcBef>
          <a:spcPct val="0"/>
        </a:spcBef>
        <a:spcAft>
          <a:spcPct val="0"/>
        </a:spcAft>
        <a:defRPr sz="4400">
          <a:solidFill>
            <a:srgbClr val="0070C0"/>
          </a:solidFill>
          <a:latin typeface="Arial" charset="0"/>
        </a:defRPr>
      </a:lvl5pPr>
      <a:lvl6pPr marL="457200" algn="ctr" rtl="0" fontAlgn="base">
        <a:spcBef>
          <a:spcPct val="0"/>
        </a:spcBef>
        <a:spcAft>
          <a:spcPct val="0"/>
        </a:spcAft>
        <a:defRPr sz="4400">
          <a:solidFill>
            <a:srgbClr val="0070C0"/>
          </a:solidFill>
          <a:latin typeface="Calibri" pitchFamily="34" charset="0"/>
        </a:defRPr>
      </a:lvl6pPr>
      <a:lvl7pPr marL="914400" algn="ctr" rtl="0" fontAlgn="base">
        <a:spcBef>
          <a:spcPct val="0"/>
        </a:spcBef>
        <a:spcAft>
          <a:spcPct val="0"/>
        </a:spcAft>
        <a:defRPr sz="4400">
          <a:solidFill>
            <a:srgbClr val="0070C0"/>
          </a:solidFill>
          <a:latin typeface="Calibri" pitchFamily="34" charset="0"/>
        </a:defRPr>
      </a:lvl7pPr>
      <a:lvl8pPr marL="1371600" algn="ctr" rtl="0" fontAlgn="base">
        <a:spcBef>
          <a:spcPct val="0"/>
        </a:spcBef>
        <a:spcAft>
          <a:spcPct val="0"/>
        </a:spcAft>
        <a:defRPr sz="4400">
          <a:solidFill>
            <a:srgbClr val="0070C0"/>
          </a:solidFill>
          <a:latin typeface="Calibri" pitchFamily="34" charset="0"/>
        </a:defRPr>
      </a:lvl8pPr>
      <a:lvl9pPr marL="1828800" algn="ctr" rtl="0" fontAlgn="base">
        <a:spcBef>
          <a:spcPct val="0"/>
        </a:spcBef>
        <a:spcAft>
          <a:spcPct val="0"/>
        </a:spcAft>
        <a:defRPr sz="4400">
          <a:solidFill>
            <a:srgbClr val="0070C0"/>
          </a:solidFill>
          <a:latin typeface="Calibri" pitchFamily="34" charset="0"/>
        </a:defRPr>
      </a:lvl9pPr>
    </p:titleStyle>
    <p:bodyStyle>
      <a:lvl1pPr marL="342900" indent="-342900" algn="l" rtl="0" eaLnBrk="0" fontAlgn="base" hangingPunct="0">
        <a:spcBef>
          <a:spcPct val="20000"/>
        </a:spcBef>
        <a:spcAft>
          <a:spcPct val="0"/>
        </a:spcAft>
        <a:buFont typeface="Arial" charset="0"/>
        <a:buChar char="•"/>
        <a:defRPr sz="3200" kern="1200">
          <a:solidFill>
            <a:srgbClr val="0000FF"/>
          </a:solidFill>
          <a:latin typeface="Arial" charset="0"/>
          <a:ea typeface="+mn-ea"/>
          <a:cs typeface="+mn-cs"/>
        </a:defRPr>
      </a:lvl1pPr>
      <a:lvl2pPr marL="742950" indent="-285750" algn="l" rtl="0" eaLnBrk="0" fontAlgn="base" hangingPunct="0">
        <a:spcBef>
          <a:spcPct val="20000"/>
        </a:spcBef>
        <a:spcAft>
          <a:spcPct val="0"/>
        </a:spcAft>
        <a:buFont typeface="Arial" charset="0"/>
        <a:buChar char="–"/>
        <a:defRPr sz="2800" kern="1200">
          <a:solidFill>
            <a:srgbClr val="0000FF"/>
          </a:solidFill>
          <a:latin typeface="Arial" charset="0"/>
          <a:ea typeface="+mn-ea"/>
          <a:cs typeface="+mn-cs"/>
        </a:defRPr>
      </a:lvl2pPr>
      <a:lvl3pPr marL="1143000" indent="-228600" algn="l" rtl="0" eaLnBrk="0" fontAlgn="base" hangingPunct="0">
        <a:spcBef>
          <a:spcPct val="20000"/>
        </a:spcBef>
        <a:spcAft>
          <a:spcPct val="0"/>
        </a:spcAft>
        <a:buFont typeface="Arial" charset="0"/>
        <a:buChar char="•"/>
        <a:defRPr sz="2400" kern="1200">
          <a:solidFill>
            <a:srgbClr val="0000FF"/>
          </a:solidFill>
          <a:latin typeface="Arial" charset="0"/>
          <a:ea typeface="+mn-ea"/>
          <a:cs typeface="+mn-cs"/>
        </a:defRPr>
      </a:lvl3pPr>
      <a:lvl4pPr marL="1600200" indent="-228600" algn="l" rtl="0" eaLnBrk="0" fontAlgn="base" hangingPunct="0">
        <a:spcBef>
          <a:spcPct val="20000"/>
        </a:spcBef>
        <a:spcAft>
          <a:spcPct val="0"/>
        </a:spcAft>
        <a:buFont typeface="Arial" charset="0"/>
        <a:buChar char="–"/>
        <a:defRPr sz="2000" kern="1200">
          <a:solidFill>
            <a:srgbClr val="0000FF"/>
          </a:solidFill>
          <a:latin typeface="Arial" charset="0"/>
          <a:ea typeface="+mn-ea"/>
          <a:cs typeface="+mn-cs"/>
        </a:defRPr>
      </a:lvl4pPr>
      <a:lvl5pPr marL="2057400" indent="-228600" algn="l" rtl="0" eaLnBrk="0" fontAlgn="base" hangingPunct="0">
        <a:spcBef>
          <a:spcPct val="20000"/>
        </a:spcBef>
        <a:spcAft>
          <a:spcPct val="0"/>
        </a:spcAft>
        <a:buFont typeface="Arial" charset="0"/>
        <a:buChar char="»"/>
        <a:defRPr sz="2000" kern="1200">
          <a:solidFill>
            <a:srgbClr val="0000FF"/>
          </a:solidFill>
          <a:latin typeface="Arial" charset="0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pl-PL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Prostokąt zaokrąglony 5"/>
          <p:cNvSpPr/>
          <p:nvPr/>
        </p:nvSpPr>
        <p:spPr>
          <a:xfrm>
            <a:off x="130220" y="-15972"/>
            <a:ext cx="8928992" cy="6741368"/>
          </a:xfrm>
          <a:prstGeom prst="roundRect">
            <a:avLst/>
          </a:prstGeom>
          <a:solidFill>
            <a:srgbClr val="00FFFF"/>
          </a:solidFill>
          <a:ln>
            <a:solidFill>
              <a:schemeClr val="accent1">
                <a:shade val="50000"/>
                <a:alpha val="21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/>
          </a:p>
        </p:txBody>
      </p:sp>
      <p:sp>
        <p:nvSpPr>
          <p:cNvPr id="2" name="Elipsa 1"/>
          <p:cNvSpPr/>
          <p:nvPr/>
        </p:nvSpPr>
        <p:spPr>
          <a:xfrm>
            <a:off x="2699792" y="2593724"/>
            <a:ext cx="3258801" cy="1872208"/>
          </a:xfrm>
          <a:prstGeom prst="ellipse">
            <a:avLst/>
          </a:prstGeom>
          <a:solidFill>
            <a:srgbClr val="FFFF00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pl-PL" sz="2000" b="1" dirty="0" smtClean="0">
                <a:solidFill>
                  <a:schemeClr val="tx1"/>
                </a:solidFill>
              </a:rPr>
              <a:t>CONTROL</a:t>
            </a:r>
          </a:p>
          <a:p>
            <a:pPr algn="ctr"/>
            <a:r>
              <a:rPr lang="pl-PL" sz="1600" b="1" dirty="0" smtClean="0">
                <a:solidFill>
                  <a:schemeClr val="tx1"/>
                </a:solidFill>
              </a:rPr>
              <a:t>RULES FOR</a:t>
            </a:r>
          </a:p>
          <a:p>
            <a:pPr algn="ctr"/>
            <a:r>
              <a:rPr lang="pl-PL" sz="1600" b="1" dirty="0" smtClean="0">
                <a:solidFill>
                  <a:schemeClr val="tx1"/>
                </a:solidFill>
              </a:rPr>
              <a:t>TRANSFORMATIONS</a:t>
            </a:r>
            <a:endParaRPr lang="pl-PL" sz="1600" b="1" dirty="0">
              <a:solidFill>
                <a:schemeClr val="tx1"/>
              </a:solidFill>
            </a:endParaRPr>
          </a:p>
        </p:txBody>
      </p:sp>
      <p:sp>
        <p:nvSpPr>
          <p:cNvPr id="4" name="Prostokąt zaokrąglony 3"/>
          <p:cNvSpPr/>
          <p:nvPr/>
        </p:nvSpPr>
        <p:spPr>
          <a:xfrm>
            <a:off x="3253140" y="884154"/>
            <a:ext cx="2592288" cy="1224136"/>
          </a:xfrm>
          <a:prstGeom prst="roundRect">
            <a:avLst/>
          </a:prstGeom>
          <a:solidFill>
            <a:srgbClr val="92D050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pl-PL" sz="2000" b="1" dirty="0" smtClean="0">
                <a:solidFill>
                  <a:schemeClr val="tx1"/>
                </a:solidFill>
              </a:rPr>
              <a:t>DECOMPOSITION</a:t>
            </a:r>
            <a:endParaRPr lang="pl-PL" sz="2000" b="1" dirty="0">
              <a:solidFill>
                <a:schemeClr val="tx1"/>
              </a:solidFill>
            </a:endParaRPr>
          </a:p>
        </p:txBody>
      </p:sp>
      <p:sp>
        <p:nvSpPr>
          <p:cNvPr id="28" name="Prostokąt zaokrąglony 27"/>
          <p:cNvSpPr/>
          <p:nvPr/>
        </p:nvSpPr>
        <p:spPr>
          <a:xfrm>
            <a:off x="6498516" y="3861048"/>
            <a:ext cx="2180284" cy="1224136"/>
          </a:xfrm>
          <a:prstGeom prst="roundRect">
            <a:avLst/>
          </a:prstGeom>
          <a:solidFill>
            <a:srgbClr val="92D050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pl-PL" sz="2000" b="1" dirty="0" smtClean="0">
                <a:solidFill>
                  <a:schemeClr val="tx1"/>
                </a:solidFill>
              </a:rPr>
              <a:t>INTERACTION WITH THE PHYSICAL  WORLD</a:t>
            </a:r>
            <a:endParaRPr lang="pl-PL" sz="2000" b="1" dirty="0">
              <a:solidFill>
                <a:schemeClr val="tx1"/>
              </a:solidFill>
            </a:endParaRPr>
          </a:p>
        </p:txBody>
      </p:sp>
      <p:sp>
        <p:nvSpPr>
          <p:cNvPr id="29" name="Prostokąt zaokrąglony 28"/>
          <p:cNvSpPr/>
          <p:nvPr/>
        </p:nvSpPr>
        <p:spPr>
          <a:xfrm>
            <a:off x="1763688" y="5301830"/>
            <a:ext cx="2592288" cy="1224136"/>
          </a:xfrm>
          <a:prstGeom prst="roundRect">
            <a:avLst/>
          </a:prstGeom>
          <a:solidFill>
            <a:srgbClr val="92D050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pl-PL" sz="2000" b="1" dirty="0" smtClean="0">
                <a:solidFill>
                  <a:schemeClr val="tx1"/>
                </a:solidFill>
              </a:rPr>
              <a:t>OPTIMIZATION</a:t>
            </a:r>
            <a:endParaRPr lang="pl-PL" sz="2000" b="1" dirty="0">
              <a:solidFill>
                <a:schemeClr val="tx1"/>
              </a:solidFill>
            </a:endParaRPr>
          </a:p>
        </p:txBody>
      </p:sp>
      <p:sp>
        <p:nvSpPr>
          <p:cNvPr id="30" name="Prostokąt zaokrąglony 29"/>
          <p:cNvSpPr/>
          <p:nvPr/>
        </p:nvSpPr>
        <p:spPr>
          <a:xfrm>
            <a:off x="251520" y="2130576"/>
            <a:ext cx="2250250" cy="1224136"/>
          </a:xfrm>
          <a:prstGeom prst="roundRect">
            <a:avLst/>
          </a:prstGeom>
          <a:solidFill>
            <a:srgbClr val="92D050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pl-PL" sz="2000" b="1" dirty="0" smtClean="0">
                <a:solidFill>
                  <a:schemeClr val="tx1"/>
                </a:solidFill>
              </a:rPr>
              <a:t>AGGREGATION</a:t>
            </a:r>
            <a:endParaRPr lang="pl-PL" sz="2000" b="1" dirty="0">
              <a:solidFill>
                <a:schemeClr val="tx1"/>
              </a:solidFill>
            </a:endParaRPr>
          </a:p>
        </p:txBody>
      </p:sp>
      <p:sp>
        <p:nvSpPr>
          <p:cNvPr id="13" name="Prostokąt 12"/>
          <p:cNvSpPr/>
          <p:nvPr/>
        </p:nvSpPr>
        <p:spPr>
          <a:xfrm>
            <a:off x="251520" y="340306"/>
            <a:ext cx="2880320" cy="1296144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pl-PL" sz="2800" b="1" dirty="0" smtClean="0">
                <a:solidFill>
                  <a:schemeClr val="tx1"/>
                </a:solidFill>
              </a:rPr>
              <a:t>REASONING OVER GRANULES</a:t>
            </a:r>
            <a:endParaRPr lang="pl-PL" sz="2800" b="1" dirty="0">
              <a:solidFill>
                <a:schemeClr val="tx1"/>
              </a:solidFill>
            </a:endParaRPr>
          </a:p>
        </p:txBody>
      </p:sp>
      <p:sp>
        <p:nvSpPr>
          <p:cNvPr id="14" name="Strzałka w górę i w dół 13"/>
          <p:cNvSpPr/>
          <p:nvPr/>
        </p:nvSpPr>
        <p:spPr>
          <a:xfrm>
            <a:off x="4223586" y="2093566"/>
            <a:ext cx="360040" cy="504056"/>
          </a:xfrm>
          <a:prstGeom prst="upDown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/>
          </a:p>
        </p:txBody>
      </p:sp>
      <p:sp>
        <p:nvSpPr>
          <p:cNvPr id="33" name="Strzałka w górę i w dół 32"/>
          <p:cNvSpPr/>
          <p:nvPr/>
        </p:nvSpPr>
        <p:spPr>
          <a:xfrm rot="2028202">
            <a:off x="3930871" y="4361514"/>
            <a:ext cx="416040" cy="1017248"/>
          </a:xfrm>
          <a:prstGeom prst="upDown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/>
          </a:p>
        </p:txBody>
      </p:sp>
      <p:sp>
        <p:nvSpPr>
          <p:cNvPr id="20" name="Strzałka w lewo i prawo 19"/>
          <p:cNvSpPr/>
          <p:nvPr/>
        </p:nvSpPr>
        <p:spPr>
          <a:xfrm rot="1647477">
            <a:off x="2472201" y="2710172"/>
            <a:ext cx="599061" cy="222440"/>
          </a:xfrm>
          <a:prstGeom prst="left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/>
          </a:p>
        </p:txBody>
      </p:sp>
      <p:sp>
        <p:nvSpPr>
          <p:cNvPr id="38" name="Strzałka w lewo i prawo 37"/>
          <p:cNvSpPr/>
          <p:nvPr/>
        </p:nvSpPr>
        <p:spPr>
          <a:xfrm rot="1806342">
            <a:off x="5791040" y="4015305"/>
            <a:ext cx="748852" cy="266450"/>
          </a:xfrm>
          <a:prstGeom prst="left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/>
          </a:p>
        </p:txBody>
      </p:sp>
      <p:sp>
        <p:nvSpPr>
          <p:cNvPr id="39" name="Prostokąt zaokrąglony 38"/>
          <p:cNvSpPr/>
          <p:nvPr/>
        </p:nvSpPr>
        <p:spPr>
          <a:xfrm>
            <a:off x="251520" y="3861048"/>
            <a:ext cx="2250250" cy="1224136"/>
          </a:xfrm>
          <a:prstGeom prst="roundRect">
            <a:avLst/>
          </a:prstGeom>
          <a:solidFill>
            <a:srgbClr val="92D050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pl-PL" sz="2000" b="1" dirty="0" smtClean="0">
                <a:solidFill>
                  <a:schemeClr val="tx1"/>
                </a:solidFill>
              </a:rPr>
              <a:t>ADAPTATION</a:t>
            </a:r>
            <a:endParaRPr lang="pl-PL" sz="2000" b="1" dirty="0">
              <a:solidFill>
                <a:schemeClr val="tx1"/>
              </a:solidFill>
            </a:endParaRPr>
          </a:p>
        </p:txBody>
      </p:sp>
      <p:sp>
        <p:nvSpPr>
          <p:cNvPr id="40" name="Strzałka w lewo i prawo 39"/>
          <p:cNvSpPr/>
          <p:nvPr/>
        </p:nvSpPr>
        <p:spPr>
          <a:xfrm rot="20206305">
            <a:off x="2485791" y="4221773"/>
            <a:ext cx="797759" cy="311257"/>
          </a:xfrm>
          <a:prstGeom prst="left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/>
          </a:p>
        </p:txBody>
      </p:sp>
      <p:sp>
        <p:nvSpPr>
          <p:cNvPr id="41" name="Prostokąt zaokrąglony 40"/>
          <p:cNvSpPr/>
          <p:nvPr/>
        </p:nvSpPr>
        <p:spPr>
          <a:xfrm>
            <a:off x="6444208" y="2204864"/>
            <a:ext cx="2376264" cy="1224136"/>
          </a:xfrm>
          <a:prstGeom prst="roundRect">
            <a:avLst/>
          </a:prstGeom>
          <a:solidFill>
            <a:srgbClr val="00B0F0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pl-PL" sz="2000" b="1" dirty="0" smtClean="0">
                <a:solidFill>
                  <a:schemeClr val="tx1"/>
                </a:solidFill>
              </a:rPr>
              <a:t>APPROXIMATON</a:t>
            </a:r>
            <a:endParaRPr lang="pl-PL" sz="2000" b="1" dirty="0">
              <a:solidFill>
                <a:schemeClr val="tx1"/>
              </a:solidFill>
            </a:endParaRPr>
          </a:p>
        </p:txBody>
      </p:sp>
      <p:sp>
        <p:nvSpPr>
          <p:cNvPr id="42" name="Strzałka w lewo i prawo 41"/>
          <p:cNvSpPr/>
          <p:nvPr/>
        </p:nvSpPr>
        <p:spPr>
          <a:xfrm rot="20032971">
            <a:off x="5735355" y="2737311"/>
            <a:ext cx="775803" cy="320152"/>
          </a:xfrm>
          <a:prstGeom prst="left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/>
          </a:p>
        </p:txBody>
      </p:sp>
      <p:sp>
        <p:nvSpPr>
          <p:cNvPr id="43" name="Prostokąt zaokrąglony 42"/>
          <p:cNvSpPr/>
          <p:nvPr/>
        </p:nvSpPr>
        <p:spPr>
          <a:xfrm>
            <a:off x="4869322" y="5301830"/>
            <a:ext cx="2592288" cy="1224136"/>
          </a:xfrm>
          <a:prstGeom prst="roundRect">
            <a:avLst/>
          </a:prstGeom>
          <a:solidFill>
            <a:srgbClr val="92D050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pl-PL" sz="2000" b="1" dirty="0" smtClean="0">
                <a:solidFill>
                  <a:schemeClr val="tx1"/>
                </a:solidFill>
              </a:rPr>
              <a:t>TESTING</a:t>
            </a:r>
            <a:endParaRPr lang="pl-PL" sz="2000" b="1" dirty="0">
              <a:solidFill>
                <a:schemeClr val="tx1"/>
              </a:solidFill>
            </a:endParaRPr>
          </a:p>
        </p:txBody>
      </p:sp>
      <p:sp>
        <p:nvSpPr>
          <p:cNvPr id="44" name="Strzałka w górę i w dół 43"/>
          <p:cNvSpPr/>
          <p:nvPr/>
        </p:nvSpPr>
        <p:spPr>
          <a:xfrm rot="19959472">
            <a:off x="5144718" y="4361513"/>
            <a:ext cx="416040" cy="1017248"/>
          </a:xfrm>
          <a:prstGeom prst="upDown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/>
          </a:p>
        </p:txBody>
      </p:sp>
    </p:spTree>
    <p:extLst>
      <p:ext uri="{BB962C8B-B14F-4D97-AF65-F5344CB8AC3E}">
        <p14:creationId xmlns:p14="http://schemas.microsoft.com/office/powerpoint/2010/main" val="4041283156"/>
      </p:ext>
    </p:extLst>
  </p:cSld>
  <p:clrMapOvr>
    <a:masterClrMapping/>
  </p:clrMapOvr>
</p:sld>
</file>

<file path=ppt/theme/theme1.xml><?xml version="1.0" encoding="utf-8"?>
<a:theme xmlns:a="http://schemas.openxmlformats.org/drawingml/2006/main" name="3_Motyw pakietu Office">
  <a:themeElements>
    <a:clrScheme name="Pakiet 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3_Motyw pakietu Office">
      <a:majorFont>
        <a:latin typeface=""/>
        <a:ea typeface=""/>
        <a:cs typeface=""/>
      </a:majorFont>
      <a:minorFont>
        <a:latin typeface=""/>
        <a:ea typeface=""/>
        <a:cs typeface=""/>
      </a:minorFont>
    </a:fontScheme>
    <a:fmtScheme name="Pakiet 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Motyw pakietu Office">
  <a:themeElements>
    <a:clrScheme name="Pakiet 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Pakiet 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Pakiet 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3.xml><?xml version="1.0" encoding="utf-8"?>
<a:theme xmlns:a="http://schemas.openxmlformats.org/drawingml/2006/main" name="Motyw pakietu Office">
  <a:themeElements>
    <a:clrScheme name="Pakiet 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Pakiet 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Pakiet 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18166</TotalTime>
  <Words>18</Words>
  <Application>Microsoft Office PowerPoint</Application>
  <PresentationFormat>Pokaz na ekranie (4:3)</PresentationFormat>
  <Paragraphs>11</Paragraphs>
  <Slides>1</Slides>
  <Notes>0</Notes>
  <HiddenSlides>0</HiddenSlides>
  <MMClips>0</MMClips>
  <ScaleCrop>false</ScaleCrop>
  <HeadingPairs>
    <vt:vector size="8" baseType="variant">
      <vt:variant>
        <vt:lpstr>Używane czcionki</vt:lpstr>
      </vt:variant>
      <vt:variant>
        <vt:i4>2</vt:i4>
      </vt:variant>
      <vt:variant>
        <vt:lpstr>Motyw</vt:lpstr>
      </vt:variant>
      <vt:variant>
        <vt:i4>1</vt:i4>
      </vt:variant>
      <vt:variant>
        <vt:lpstr>Osadzone serwery OLE</vt:lpstr>
      </vt:variant>
      <vt:variant>
        <vt:i4>1</vt:i4>
      </vt:variant>
      <vt:variant>
        <vt:lpstr>Tytuły slajdów</vt:lpstr>
      </vt:variant>
      <vt:variant>
        <vt:i4>1</vt:i4>
      </vt:variant>
    </vt:vector>
  </HeadingPairs>
  <TitlesOfParts>
    <vt:vector size="5" baseType="lpstr">
      <vt:lpstr>Arial</vt:lpstr>
      <vt:lpstr>Calibri</vt:lpstr>
      <vt:lpstr>3_Motyw pakietu Office</vt:lpstr>
      <vt:lpstr>Obraz - mapa bitowa</vt:lpstr>
      <vt:lpstr>Prezentacja programu PowerPoint</vt:lpstr>
    </vt:vector>
  </TitlesOfParts>
  <LinksUpToDate>false</LinksUpToDate>
  <SharedDoc>false</SharedDoc>
  <HyperlinksChanged>false</HyperlinksChanged>
  <AppVersion>15.0000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Slajd 1</dc:title>
  <dc:creator>A</dc:creator>
  <cp:lastModifiedBy>Konto Microsoft</cp:lastModifiedBy>
  <cp:revision>2504</cp:revision>
  <dcterms:created xsi:type="dcterms:W3CDTF">2010-01-24T17:07:29Z</dcterms:created>
  <dcterms:modified xsi:type="dcterms:W3CDTF">2024-05-08T10:01:43Z</dcterms:modified>
</cp:coreProperties>
</file>