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9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768" y="6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14.05.2024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14.05.2024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62467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/>
          <a:lstStyle/>
          <a:p>
            <a:pPr eaLnBrk="1" hangingPunct="1"/>
            <a:endParaRPr lang="en-US" dirty="0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5611159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14.05.2024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9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14.05.2024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14.05.2024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14.05.2024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14.05.2024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14.05.2024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14.05.2024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3" name="Grupa 42"/>
          <p:cNvGrpSpPr/>
          <p:nvPr/>
        </p:nvGrpSpPr>
        <p:grpSpPr>
          <a:xfrm>
            <a:off x="251520" y="1372226"/>
            <a:ext cx="8496944" cy="5190787"/>
            <a:chOff x="447801" y="2249889"/>
            <a:chExt cx="7953124" cy="3694369"/>
          </a:xfrm>
        </p:grpSpPr>
        <p:sp>
          <p:nvSpPr>
            <p:cNvPr id="44" name="Elipsa 43"/>
            <p:cNvSpPr/>
            <p:nvPr/>
          </p:nvSpPr>
          <p:spPr>
            <a:xfrm>
              <a:off x="1817694" y="3861048"/>
              <a:ext cx="2160240" cy="972108"/>
            </a:xfrm>
            <a:prstGeom prst="ellipse">
              <a:avLst/>
            </a:prstGeom>
            <a:solidFill>
              <a:srgbClr val="66FF66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025">
                <a:solidFill>
                  <a:prstClr val="white"/>
                </a:solidFill>
              </a:endParaRPr>
            </a:p>
          </p:txBody>
        </p:sp>
        <p:sp>
          <p:nvSpPr>
            <p:cNvPr id="45" name="Elipsa 44"/>
            <p:cNvSpPr/>
            <p:nvPr/>
          </p:nvSpPr>
          <p:spPr>
            <a:xfrm>
              <a:off x="3005826" y="3537012"/>
              <a:ext cx="1458162" cy="972108"/>
            </a:xfrm>
            <a:prstGeom prst="ellipse">
              <a:avLst/>
            </a:prstGeom>
            <a:solidFill>
              <a:srgbClr val="00FFFF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025">
                <a:solidFill>
                  <a:prstClr val="white"/>
                </a:solidFill>
              </a:endParaRPr>
            </a:p>
          </p:txBody>
        </p:sp>
        <p:sp>
          <p:nvSpPr>
            <p:cNvPr id="46" name="Elipsa 45"/>
            <p:cNvSpPr/>
            <p:nvPr/>
          </p:nvSpPr>
          <p:spPr>
            <a:xfrm>
              <a:off x="4950042" y="2996952"/>
              <a:ext cx="2268252" cy="972108"/>
            </a:xfrm>
            <a:prstGeom prst="ellipse">
              <a:avLst/>
            </a:prstGeom>
            <a:solidFill>
              <a:srgbClr val="FFC0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025">
                <a:solidFill>
                  <a:prstClr val="white"/>
                </a:solidFill>
              </a:endParaRPr>
            </a:p>
          </p:txBody>
        </p:sp>
        <p:cxnSp>
          <p:nvCxnSpPr>
            <p:cNvPr id="47" name="Łącznik prosty ze strzałką 46"/>
            <p:cNvCxnSpPr/>
            <p:nvPr/>
          </p:nvCxnSpPr>
          <p:spPr>
            <a:xfrm flipV="1">
              <a:off x="2735796" y="3429000"/>
              <a:ext cx="0" cy="918102"/>
            </a:xfrm>
            <a:prstGeom prst="straightConnector1">
              <a:avLst/>
            </a:prstGeom>
            <a:ln w="381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8" name="Łącznik prosty ze strzałką 47"/>
            <p:cNvCxnSpPr/>
            <p:nvPr/>
          </p:nvCxnSpPr>
          <p:spPr>
            <a:xfrm flipV="1">
              <a:off x="3707904" y="3104964"/>
              <a:ext cx="0" cy="810090"/>
            </a:xfrm>
            <a:prstGeom prst="straightConnector1">
              <a:avLst/>
            </a:prstGeom>
            <a:ln w="381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9" name="Łącznik prosty ze strzałką 48"/>
            <p:cNvCxnSpPr/>
            <p:nvPr/>
          </p:nvCxnSpPr>
          <p:spPr>
            <a:xfrm flipV="1">
              <a:off x="6084168" y="2618910"/>
              <a:ext cx="0" cy="864096"/>
            </a:xfrm>
            <a:prstGeom prst="straightConnector1">
              <a:avLst/>
            </a:prstGeom>
            <a:ln w="381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0" name="pole tekstowe 49"/>
            <p:cNvSpPr txBox="1"/>
            <p:nvPr/>
          </p:nvSpPr>
          <p:spPr>
            <a:xfrm>
              <a:off x="4463987" y="3537012"/>
              <a:ext cx="702079" cy="40395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l-PL" sz="2025" b="1" dirty="0">
                  <a:solidFill>
                    <a:prstClr val="black"/>
                  </a:solidFill>
                </a:rPr>
                <a:t>. . .</a:t>
              </a:r>
              <a:endParaRPr lang="en-US" sz="2025" b="1" dirty="0">
                <a:solidFill>
                  <a:prstClr val="black"/>
                </a:solidFill>
              </a:endParaRPr>
            </a:p>
          </p:txBody>
        </p:sp>
        <p:sp>
          <p:nvSpPr>
            <p:cNvPr id="51" name="pole tekstowe 50"/>
            <p:cNvSpPr txBox="1"/>
            <p:nvPr/>
          </p:nvSpPr>
          <p:spPr>
            <a:xfrm>
              <a:off x="1649300" y="5265204"/>
              <a:ext cx="5201440" cy="6790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GB" sz="2800" dirty="0">
                  <a:solidFill>
                    <a:srgbClr val="0000CC"/>
                  </a:solidFill>
                </a:rPr>
                <a:t>complex vague concepts triggering complex games</a:t>
              </a:r>
            </a:p>
          </p:txBody>
        </p:sp>
        <p:cxnSp>
          <p:nvCxnSpPr>
            <p:cNvPr id="52" name="Łącznik prosty 51"/>
            <p:cNvCxnSpPr/>
            <p:nvPr/>
          </p:nvCxnSpPr>
          <p:spPr>
            <a:xfrm>
              <a:off x="4247964" y="4401108"/>
              <a:ext cx="0" cy="810090"/>
            </a:xfrm>
            <a:prstGeom prst="line">
              <a:avLst/>
            </a:prstGeom>
            <a:ln w="19050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3" name="Łącznik prosty 52"/>
            <p:cNvCxnSpPr/>
            <p:nvPr/>
          </p:nvCxnSpPr>
          <p:spPr>
            <a:xfrm>
              <a:off x="3113838" y="4833156"/>
              <a:ext cx="1080120" cy="432048"/>
            </a:xfrm>
            <a:prstGeom prst="line">
              <a:avLst/>
            </a:prstGeom>
            <a:ln w="19050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4" name="Łącznik prosty 53"/>
            <p:cNvCxnSpPr/>
            <p:nvPr/>
          </p:nvCxnSpPr>
          <p:spPr>
            <a:xfrm flipH="1">
              <a:off x="4200480" y="4050069"/>
              <a:ext cx="1769840" cy="1215135"/>
            </a:xfrm>
            <a:prstGeom prst="line">
              <a:avLst/>
            </a:prstGeom>
            <a:ln w="19050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5" name="pole tekstowe 54"/>
            <p:cNvSpPr txBox="1"/>
            <p:nvPr/>
          </p:nvSpPr>
          <p:spPr>
            <a:xfrm>
              <a:off x="447801" y="2249889"/>
              <a:ext cx="7953124" cy="37238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GB" sz="2800" dirty="0">
                  <a:solidFill>
                    <a:srgbClr val="0000CC"/>
                  </a:solidFill>
                </a:rPr>
                <a:t>complex </a:t>
              </a:r>
              <a:r>
                <a:rPr lang="en-GB" sz="2800" dirty="0" smtClean="0">
                  <a:solidFill>
                    <a:srgbClr val="0000CC"/>
                  </a:solidFill>
                </a:rPr>
                <a:t>games</a:t>
              </a:r>
              <a:endParaRPr lang="en-GB" sz="2800" dirty="0">
                <a:solidFill>
                  <a:srgbClr val="0000CC"/>
                </a:solidFill>
              </a:endParaRPr>
            </a:p>
          </p:txBody>
        </p:sp>
        <p:cxnSp>
          <p:nvCxnSpPr>
            <p:cNvPr id="56" name="Łącznik prosty 55"/>
            <p:cNvCxnSpPr/>
            <p:nvPr/>
          </p:nvCxnSpPr>
          <p:spPr>
            <a:xfrm flipH="1">
              <a:off x="2735796" y="2618910"/>
              <a:ext cx="1580556" cy="1080120"/>
            </a:xfrm>
            <a:prstGeom prst="line">
              <a:avLst/>
            </a:prstGeom>
            <a:ln w="19050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7" name="Łącznik prosty 56"/>
            <p:cNvCxnSpPr/>
            <p:nvPr/>
          </p:nvCxnSpPr>
          <p:spPr>
            <a:xfrm flipH="1">
              <a:off x="3707903" y="2604865"/>
              <a:ext cx="683385" cy="851138"/>
            </a:xfrm>
            <a:prstGeom prst="line">
              <a:avLst/>
            </a:prstGeom>
            <a:ln w="19050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8" name="Łącznik prosty 57"/>
            <p:cNvCxnSpPr>
              <a:stCxn id="55" idx="2"/>
            </p:cNvCxnSpPr>
            <p:nvPr/>
          </p:nvCxnSpPr>
          <p:spPr>
            <a:xfrm>
              <a:off x="4424363" y="2622273"/>
              <a:ext cx="1551793" cy="266667"/>
            </a:xfrm>
            <a:prstGeom prst="line">
              <a:avLst/>
            </a:prstGeom>
            <a:ln w="19050">
              <a:solidFill>
                <a:schemeClr val="tx1"/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9" name="Rectangle 2"/>
          <p:cNvSpPr>
            <a:spLocks noGrp="1" noChangeArrowheads="1"/>
          </p:cNvSpPr>
          <p:nvPr>
            <p:ph type="title"/>
          </p:nvPr>
        </p:nvSpPr>
        <p:spPr>
          <a:xfrm>
            <a:off x="963159" y="296549"/>
            <a:ext cx="6696744" cy="836712"/>
          </a:xfrm>
        </p:spPr>
        <p:txBody>
          <a:bodyPr/>
          <a:lstStyle/>
          <a:p>
            <a:pPr eaLnBrk="1" hangingPunct="1">
              <a:defRPr/>
            </a:pPr>
            <a:r>
              <a:rPr lang="pl-PL" sz="3200" b="1" dirty="0">
                <a:latin typeface="+mn-lt"/>
              </a:rPr>
              <a:t>ADAPTIVE </a:t>
            </a:r>
            <a:r>
              <a:rPr lang="pl-PL" sz="3200" b="1" dirty="0" smtClean="0">
                <a:latin typeface="+mn-lt"/>
              </a:rPr>
              <a:t>COMPLEX </a:t>
            </a:r>
            <a:r>
              <a:rPr lang="pl-PL" sz="3200" b="1" dirty="0">
                <a:latin typeface="+mn-lt"/>
              </a:rPr>
              <a:t>GAMES</a:t>
            </a:r>
            <a:endParaRPr lang="en-US" sz="3200" b="1" dirty="0">
              <a:latin typeface="+mn-lt"/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2" name="pole tekstowe 1"/>
              <p:cNvSpPr txBox="1"/>
              <p:nvPr/>
            </p:nvSpPr>
            <p:spPr>
              <a:xfrm>
                <a:off x="2291563" y="3128929"/>
                <a:ext cx="394415" cy="4154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2" name="pole tekstowe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91563" y="3128929"/>
                <a:ext cx="394415" cy="415498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0" name="pole tekstowe 19"/>
              <p:cNvSpPr txBox="1"/>
              <p:nvPr/>
            </p:nvSpPr>
            <p:spPr>
              <a:xfrm>
                <a:off x="3312056" y="2741849"/>
                <a:ext cx="464293" cy="41549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20" name="pole tekstowe 1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12056" y="2741849"/>
                <a:ext cx="464293" cy="415498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1" name="pole tekstowe 20"/>
              <p:cNvSpPr txBox="1"/>
              <p:nvPr/>
            </p:nvSpPr>
            <p:spPr>
              <a:xfrm>
                <a:off x="6237498" y="1987851"/>
                <a:ext cx="548227" cy="41549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𝑚</m:t>
                          </m:r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21" name="pole tekstowe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237498" y="1987851"/>
                <a:ext cx="548227" cy="415498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2" name="pole tekstowe 21"/>
              <p:cNvSpPr txBox="1"/>
              <p:nvPr/>
            </p:nvSpPr>
            <p:spPr>
              <a:xfrm>
                <a:off x="3354966" y="4076870"/>
                <a:ext cx="442942" cy="41549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𝐶</m:t>
                          </m:r>
                        </m:e>
                        <m:sub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22" name="pole tekstowe 2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54966" y="4076870"/>
                <a:ext cx="442942" cy="415498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3" name="pole tekstowe 22"/>
              <p:cNvSpPr txBox="1"/>
              <p:nvPr/>
            </p:nvSpPr>
            <p:spPr>
              <a:xfrm>
                <a:off x="1780272" y="4198918"/>
                <a:ext cx="434927" cy="41549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𝐶</m:t>
                          </m:r>
                        </m:e>
                        <m:sub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23" name="pole tekstowe 2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0272" y="4198918"/>
                <a:ext cx="434927" cy="415498"/>
              </a:xfrm>
              <a:prstGeom prst="rect">
                <a:avLst/>
              </a:prstGeom>
              <a:blipFill rotWithShape="0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4" name="pole tekstowe 23"/>
              <p:cNvSpPr txBox="1"/>
              <p:nvPr/>
            </p:nvSpPr>
            <p:spPr>
              <a:xfrm>
                <a:off x="6495286" y="3187278"/>
                <a:ext cx="548227" cy="41549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𝐶</m:t>
                          </m:r>
                        </m:e>
                        <m:sub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𝑚</m:t>
                          </m:r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24" name="pole tekstowe 2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95286" y="3187278"/>
                <a:ext cx="548227" cy="415498"/>
              </a:xfrm>
              <a:prstGeom prst="rect">
                <a:avLst/>
              </a:prstGeom>
              <a:blipFill rotWithShape="0"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692802988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18128</TotalTime>
  <Words>14</Words>
  <Application>Microsoft Office PowerPoint</Application>
  <PresentationFormat>Pokaz na ekranie (4:3)</PresentationFormat>
  <Paragraphs>10</Paragraphs>
  <Slides>1</Slides>
  <Notes>1</Notes>
  <HiddenSlides>0</HiddenSlides>
  <MMClips>0</MMClips>
  <ScaleCrop>false</ScaleCrop>
  <HeadingPairs>
    <vt:vector size="8" baseType="variant">
      <vt:variant>
        <vt:lpstr>Używane czcionki</vt:lpstr>
      </vt:variant>
      <vt:variant>
        <vt:i4>3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6" baseType="lpstr">
      <vt:lpstr>Arial</vt:lpstr>
      <vt:lpstr>Calibri</vt:lpstr>
      <vt:lpstr>Cambria Math</vt:lpstr>
      <vt:lpstr>3_Motyw pakietu Office</vt:lpstr>
      <vt:lpstr>Obraz - mapa bitowa</vt:lpstr>
      <vt:lpstr>ADAPTIVE COMPLEX GAMES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2493</cp:revision>
  <dcterms:created xsi:type="dcterms:W3CDTF">2010-01-24T17:07:29Z</dcterms:created>
  <dcterms:modified xsi:type="dcterms:W3CDTF">2024-05-14T20:38:21Z</dcterms:modified>
</cp:coreProperties>
</file>