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3"/>
  </p:notesMasterIdLst>
  <p:handoutMasterIdLst>
    <p:handoutMasterId r:id="rId4"/>
  </p:handoutMasterIdLst>
  <p:sldIdLst>
    <p:sldId id="1950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00FFFF"/>
    <a:srgbClr val="FFFF00"/>
    <a:srgbClr val="0000FF"/>
    <a:srgbClr val="0066FF"/>
    <a:srgbClr val="66FF66"/>
    <a:srgbClr val="000000"/>
    <a:srgbClr val="DEC9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31" autoAdjust="0"/>
    <p:restoredTop sz="93716" autoAdjust="0"/>
  </p:normalViewPr>
  <p:slideViewPr>
    <p:cSldViewPr>
      <p:cViewPr varScale="1">
        <p:scale>
          <a:sx n="70" d="100"/>
          <a:sy n="70" d="100"/>
        </p:scale>
        <p:origin x="52" y="3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7EBB598-4A39-4E7D-98A7-4BF79612E3BF}" type="datetimeFigureOut">
              <a:rPr lang="pl-PL"/>
              <a:pPr>
                <a:defRPr/>
              </a:pPr>
              <a:t>16.07.2024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00C367E-A944-45F7-A06D-4D2A462FBC8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4224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629F290-A1D0-4416-9914-F089155C110B}" type="datetimeFigureOut">
              <a:rPr lang="pl-PL"/>
              <a:pPr>
                <a:defRPr/>
              </a:pPr>
              <a:t>16.07.2024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0"/>
            <a:r>
              <a:rPr lang="pl-PL" noProof="0"/>
              <a:t>Drugi poziom</a:t>
            </a:r>
          </a:p>
          <a:p>
            <a:pPr lvl="0"/>
            <a:r>
              <a:rPr lang="pl-PL" noProof="0"/>
              <a:t>Trzeci poziom</a:t>
            </a:r>
          </a:p>
          <a:p>
            <a:pPr lvl="0"/>
            <a:r>
              <a:rPr lang="pl-PL" noProof="0"/>
              <a:t>Czwarty poziom</a:t>
            </a:r>
          </a:p>
          <a:p>
            <a:pPr lvl="0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87BEB61-2A3F-47E8-93FE-0739F784E8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4835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7BEB61-2A3F-47E8-93FE-0739F784E89F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994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D7069-BBE3-472A-858D-3F14086F6894}" type="datetime1">
              <a:rPr lang="pl-PL" smtClean="0"/>
              <a:t>16.07.2024</a:t>
            </a:fld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29A21-E08B-4C77-89EA-C302EEA73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3"/>
          <p:cNvCxnSpPr/>
          <p:nvPr userDrawn="1"/>
        </p:nvCxnSpPr>
        <p:spPr>
          <a:xfrm>
            <a:off x="357188" y="785813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/>
          <p:cNvCxnSpPr/>
          <p:nvPr userDrawn="1"/>
        </p:nvCxnSpPr>
        <p:spPr>
          <a:xfrm>
            <a:off x="357188" y="6286500"/>
            <a:ext cx="8572500" cy="0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ymbol zastępczy stopki 4"/>
          <p:cNvSpPr txBox="1">
            <a:spLocks/>
          </p:cNvSpPr>
          <p:nvPr userDrawn="1"/>
        </p:nvSpPr>
        <p:spPr>
          <a:xfrm>
            <a:off x="1643063" y="6357938"/>
            <a:ext cx="55721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pl-PL" sz="1200">
                <a:solidFill>
                  <a:srgbClr val="0000FF"/>
                </a:solidFill>
                <a:latin typeface="Calibri" pitchFamily="34" charset="0"/>
              </a:rPr>
              <a:t>Metody wykrywania procesów z danych</a:t>
            </a:r>
          </a:p>
        </p:txBody>
      </p:sp>
      <p:graphicFrame>
        <p:nvGraphicFramePr>
          <p:cNvPr id="7" name="Object 13"/>
          <p:cNvGraphicFramePr>
            <a:graphicFrameLocks noChangeAspect="1"/>
          </p:cNvGraphicFramePr>
          <p:nvPr/>
        </p:nvGraphicFramePr>
        <p:xfrm>
          <a:off x="366713" y="87313"/>
          <a:ext cx="8382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1" name="Obraz - mapa bitowa" r:id="rId3" imgW="5504762" imgH="4371429" progId="PBrush">
                  <p:embed/>
                </p:oleObj>
              </mc:Choice>
              <mc:Fallback>
                <p:oleObj name="Obraz - mapa bitowa" r:id="rId3" imgW="5504762" imgH="4371429" progId="PBrush">
                  <p:embed/>
                  <p:pic>
                    <p:nvPicPr>
                      <p:cNvPr id="0" name="Picture 5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3" y="87313"/>
                        <a:ext cx="838200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785794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70C0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  <a:lvl2pPr>
              <a:defRPr>
                <a:solidFill>
                  <a:srgbClr val="0000FF"/>
                </a:solidFill>
              </a:defRPr>
            </a:lvl2pPr>
            <a:lvl3pPr>
              <a:defRPr>
                <a:solidFill>
                  <a:srgbClr val="0000FF"/>
                </a:solidFill>
              </a:defRPr>
            </a:lvl3pPr>
            <a:lvl4pPr>
              <a:defRPr>
                <a:solidFill>
                  <a:srgbClr val="0000FF"/>
                </a:solidFill>
              </a:defRPr>
            </a:lvl4pPr>
            <a:lvl5pPr>
              <a:defRPr>
                <a:solidFill>
                  <a:srgbClr val="0000FF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C2E61-FF64-45A8-AAC2-661803A863A4}" type="datetime1">
              <a:rPr lang="pl-PL" smtClean="0"/>
              <a:t>16.07.2024</a:t>
            </a:fld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F2F5C-82AB-4307-9003-77CA5B44FE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67581-309A-4643-99E4-4EAE91C3B18C}" type="datetime1">
              <a:rPr lang="pl-PL" smtClean="0"/>
              <a:t>16.07.2024</a:t>
            </a:fld>
            <a:endParaRPr lang="pl-PL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ln>
            <a:miter lim="800000"/>
            <a:headEnd/>
            <a:tailEnd/>
          </a:ln>
        </p:spPr>
        <p:txBody>
          <a:bodyPr anchor="t"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02E777F-298D-4C96-825C-3DC57E52C5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B251-F06B-4706-B296-DC89BB1FA057}" type="datetime1">
              <a:rPr lang="pl-PL" smtClean="0"/>
              <a:t>16.07.2024</a:t>
            </a:fld>
            <a:endParaRPr lang="pl-PL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46DEE-ACA3-4E2F-B40A-447263FDAE5D}" type="datetime1">
              <a:rPr lang="pl-PL" smtClean="0"/>
              <a:t>16.07.2024</a:t>
            </a:fld>
            <a:endParaRPr lang="pl-PL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D88A2-D485-4CD1-B5EB-64127B67B6D4}" type="datetime1">
              <a:rPr lang="pl-PL" smtClean="0"/>
              <a:t>16.07.2024</a:t>
            </a:fld>
            <a:endParaRPr lang="pl-PL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15363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1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60DC95D-D0EA-4A7E-8768-0214FE993355}" type="datetime1">
              <a:rPr lang="pl-PL" smtClean="0"/>
              <a:t>16.07.2024</a:t>
            </a:fld>
            <a:endParaRPr lang="pl-PL"/>
          </a:p>
        </p:txBody>
      </p:sp>
      <p:sp>
        <p:nvSpPr>
          <p:cNvPr id="12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8187C47-3096-4DF0-8489-F5DCB4C0263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3" r:id="rId3"/>
    <p:sldLayoutId id="2147484875" r:id="rId4"/>
    <p:sldLayoutId id="2147484876" r:id="rId5"/>
    <p:sldLayoutId id="2147484878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70C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FF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FF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FF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upa 95"/>
          <p:cNvGrpSpPr/>
          <p:nvPr/>
        </p:nvGrpSpPr>
        <p:grpSpPr>
          <a:xfrm>
            <a:off x="467544" y="1196752"/>
            <a:ext cx="8104203" cy="5398221"/>
            <a:chOff x="107504" y="260648"/>
            <a:chExt cx="8104203" cy="5398221"/>
          </a:xfrm>
        </p:grpSpPr>
        <p:sp>
          <p:nvSpPr>
            <p:cNvPr id="94" name="Prostokąt zaokrąglony 93"/>
            <p:cNvSpPr/>
            <p:nvPr/>
          </p:nvSpPr>
          <p:spPr>
            <a:xfrm>
              <a:off x="2706409" y="433590"/>
              <a:ext cx="1933913" cy="2117305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accent1">
                  <a:shade val="50000"/>
                  <a:alpha val="8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1" name="Prostokąt 20"/>
            <p:cNvSpPr/>
            <p:nvPr/>
          </p:nvSpPr>
          <p:spPr>
            <a:xfrm>
              <a:off x="3399518" y="4009173"/>
              <a:ext cx="3587817" cy="1649696"/>
            </a:xfrm>
            <a:prstGeom prst="rect">
              <a:avLst/>
            </a:prstGeom>
            <a:solidFill>
              <a:srgbClr val="00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pl-PL" dirty="0" smtClean="0">
                  <a:solidFill>
                    <a:schemeClr val="tx1"/>
                  </a:solidFill>
                </a:rPr>
                <a:t>CONTROL</a:t>
              </a:r>
              <a:endParaRPr lang="pl-PL" dirty="0">
                <a:solidFill>
                  <a:schemeClr val="tx1"/>
                </a:solidFill>
              </a:endParaRPr>
            </a:p>
          </p:txBody>
        </p:sp>
        <p:sp>
          <p:nvSpPr>
            <p:cNvPr id="47" name="Podwójna fala 46"/>
            <p:cNvSpPr/>
            <p:nvPr/>
          </p:nvSpPr>
          <p:spPr>
            <a:xfrm>
              <a:off x="107504" y="2420887"/>
              <a:ext cx="1603272" cy="1940684"/>
            </a:xfrm>
            <a:prstGeom prst="doubleWave">
              <a:avLst/>
            </a:prstGeom>
            <a:solidFill>
              <a:srgbClr val="EAEAE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600" dirty="0" err="1">
                  <a:solidFill>
                    <a:schemeClr val="tx1"/>
                  </a:solidFill>
                </a:rPr>
                <a:t>p</a:t>
              </a:r>
              <a:r>
                <a:rPr lang="pl-PL" sz="1600" dirty="0" err="1" smtClean="0">
                  <a:solidFill>
                    <a:schemeClr val="tx1"/>
                  </a:solidFill>
                </a:rPr>
                <a:t>hysical</a:t>
              </a:r>
              <a:r>
                <a:rPr lang="pl-PL" sz="1600" dirty="0" smtClean="0">
                  <a:solidFill>
                    <a:schemeClr val="tx1"/>
                  </a:solidFill>
                </a:rPr>
                <a:t> </a:t>
              </a:r>
              <a:r>
                <a:rPr lang="pl-PL" sz="1600" dirty="0" err="1" smtClean="0">
                  <a:solidFill>
                    <a:schemeClr val="tx1"/>
                  </a:solidFill>
                </a:rPr>
                <a:t>world</a:t>
              </a:r>
              <a:endParaRPr lang="pl-PL" sz="1600" dirty="0">
                <a:solidFill>
                  <a:schemeClr val="tx1"/>
                </a:solidFill>
              </a:endParaRPr>
            </a:p>
          </p:txBody>
        </p:sp>
        <p:sp>
          <p:nvSpPr>
            <p:cNvPr id="49" name="Prostokąt 48"/>
            <p:cNvSpPr/>
            <p:nvPr/>
          </p:nvSpPr>
          <p:spPr>
            <a:xfrm>
              <a:off x="3461819" y="4053826"/>
              <a:ext cx="678133" cy="60353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600" dirty="0" smtClean="0">
                  <a:solidFill>
                    <a:schemeClr val="tx1"/>
                  </a:solidFill>
                </a:rPr>
                <a:t>AM</a:t>
              </a:r>
              <a:endParaRPr lang="pl-PL" sz="1600" dirty="0">
                <a:solidFill>
                  <a:schemeClr val="tx1"/>
                </a:solidFill>
              </a:endParaRPr>
            </a:p>
          </p:txBody>
        </p:sp>
        <p:sp>
          <p:nvSpPr>
            <p:cNvPr id="51" name="Strzałka w górę i w dół 50"/>
            <p:cNvSpPr/>
            <p:nvPr/>
          </p:nvSpPr>
          <p:spPr>
            <a:xfrm rot="17009579">
              <a:off x="2355293" y="3252186"/>
              <a:ext cx="401839" cy="1705393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grpSp>
          <p:nvGrpSpPr>
            <p:cNvPr id="87" name="Grupa 86"/>
            <p:cNvGrpSpPr/>
            <p:nvPr/>
          </p:nvGrpSpPr>
          <p:grpSpPr>
            <a:xfrm>
              <a:off x="2627784" y="260648"/>
              <a:ext cx="5583923" cy="2934988"/>
              <a:chOff x="2699792" y="645929"/>
              <a:chExt cx="5583923" cy="2934988"/>
            </a:xfrm>
          </p:grpSpPr>
          <p:sp>
            <p:nvSpPr>
              <p:cNvPr id="84" name="Prostokąt 83"/>
              <p:cNvSpPr/>
              <p:nvPr/>
            </p:nvSpPr>
            <p:spPr>
              <a:xfrm>
                <a:off x="2699792" y="645929"/>
                <a:ext cx="5583923" cy="2934988"/>
              </a:xfrm>
              <a:prstGeom prst="rect">
                <a:avLst/>
              </a:prstGeom>
              <a:solidFill>
                <a:schemeClr val="accent1">
                  <a:alpha val="32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" name="pole tekstowe 2"/>
              <p:cNvSpPr txBox="1"/>
              <p:nvPr/>
            </p:nvSpPr>
            <p:spPr>
              <a:xfrm>
                <a:off x="2841421" y="1201520"/>
                <a:ext cx="512086" cy="30777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sz="1400" i="1" dirty="0" smtClean="0"/>
                  <a:t>AS</a:t>
                </a:r>
                <a:r>
                  <a:rPr lang="pl-PL" sz="1400" i="1" baseline="-25000" dirty="0" smtClean="0"/>
                  <a:t>1</a:t>
                </a:r>
                <a:endParaRPr lang="pl-PL" sz="1400" i="1" dirty="0"/>
              </a:p>
            </p:txBody>
          </p:sp>
          <p:sp>
            <p:nvSpPr>
              <p:cNvPr id="7" name="Strzałka w prawo 6"/>
              <p:cNvSpPr/>
              <p:nvPr/>
            </p:nvSpPr>
            <p:spPr>
              <a:xfrm>
                <a:off x="3368612" y="1194626"/>
                <a:ext cx="450037" cy="321564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" name="Prostokąt zaokrąglony 8"/>
              <p:cNvSpPr/>
              <p:nvPr/>
            </p:nvSpPr>
            <p:spPr>
              <a:xfrm>
                <a:off x="3803519" y="947505"/>
                <a:ext cx="813844" cy="774864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46" name="pole tekstowe 45"/>
              <p:cNvSpPr txBox="1"/>
              <p:nvPr/>
            </p:nvSpPr>
            <p:spPr>
              <a:xfrm>
                <a:off x="6970996" y="1528648"/>
                <a:ext cx="1225770" cy="584775"/>
              </a:xfrm>
              <a:prstGeom prst="rect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600" dirty="0" err="1"/>
                  <a:t>c</a:t>
                </a:r>
                <a:r>
                  <a:rPr lang="pl-PL" sz="1600" dirty="0" err="1" smtClean="0"/>
                  <a:t>omplex</a:t>
                </a:r>
                <a:r>
                  <a:rPr lang="pl-PL" sz="1600" dirty="0" smtClean="0"/>
                  <a:t> </a:t>
                </a:r>
                <a:r>
                  <a:rPr lang="pl-PL" sz="1600" dirty="0" err="1" smtClean="0"/>
                  <a:t>games</a:t>
                </a:r>
                <a:endParaRPr lang="pl-PL" sz="1600" dirty="0"/>
              </a:p>
            </p:txBody>
          </p:sp>
          <p:sp>
            <p:nvSpPr>
              <p:cNvPr id="48" name="Strzałka w prawo 47"/>
              <p:cNvSpPr/>
              <p:nvPr/>
            </p:nvSpPr>
            <p:spPr>
              <a:xfrm rot="902020">
                <a:off x="4647893" y="1508910"/>
                <a:ext cx="453627" cy="32470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8" name="Prostokąt 17"/>
              <p:cNvSpPr/>
              <p:nvPr/>
            </p:nvSpPr>
            <p:spPr>
              <a:xfrm>
                <a:off x="5118563" y="1526043"/>
                <a:ext cx="1464718" cy="654324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400" dirty="0" smtClean="0">
                    <a:solidFill>
                      <a:schemeClr val="tx1"/>
                    </a:solidFill>
                  </a:rPr>
                  <a:t>OPTIMIZATION</a:t>
                </a:r>
                <a:endParaRPr lang="pl-PL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Strzałka w prawo 54"/>
              <p:cNvSpPr/>
              <p:nvPr/>
            </p:nvSpPr>
            <p:spPr>
              <a:xfrm>
                <a:off x="6613745" y="1722369"/>
                <a:ext cx="334520" cy="32470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6" name="Elipsa 25"/>
              <p:cNvSpPr/>
              <p:nvPr/>
            </p:nvSpPr>
            <p:spPr>
              <a:xfrm>
                <a:off x="5005500" y="2669570"/>
                <a:ext cx="1639637" cy="773067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9" name="pole tekstowe 38"/>
              <p:cNvSpPr txBox="1"/>
              <p:nvPr/>
            </p:nvSpPr>
            <p:spPr>
              <a:xfrm>
                <a:off x="5272862" y="2643291"/>
                <a:ext cx="1156119" cy="826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1600" dirty="0" err="1"/>
                  <a:t>l</a:t>
                </a:r>
                <a:r>
                  <a:rPr lang="pl-PL" sz="1600" dirty="0" err="1" smtClean="0"/>
                  <a:t>abeling</a:t>
                </a:r>
                <a:r>
                  <a:rPr lang="pl-PL" sz="1600" dirty="0" smtClean="0"/>
                  <a:t> </a:t>
                </a:r>
              </a:p>
              <a:p>
                <a:pPr algn="ctr"/>
                <a:r>
                  <a:rPr lang="pl-PL" sz="1600" dirty="0" smtClean="0"/>
                  <a:t>by </a:t>
                </a:r>
                <a:r>
                  <a:rPr lang="pl-PL" sz="1600" dirty="0" err="1" smtClean="0"/>
                  <a:t>expert</a:t>
                </a:r>
                <a:endParaRPr lang="pl-PL" sz="1600" dirty="0" smtClean="0"/>
              </a:p>
              <a:p>
                <a:pPr algn="ctr"/>
                <a:r>
                  <a:rPr lang="pl-PL" sz="1600" dirty="0" smtClean="0"/>
                  <a:t>(</a:t>
                </a:r>
                <a:r>
                  <a:rPr lang="pl-PL" sz="1600" dirty="0" err="1" smtClean="0"/>
                  <a:t>dialogue</a:t>
                </a:r>
                <a:r>
                  <a:rPr lang="pl-PL" sz="1600" dirty="0" smtClean="0"/>
                  <a:t>)</a:t>
                </a:r>
                <a:endParaRPr lang="pl-PL" sz="1600" dirty="0"/>
              </a:p>
            </p:txBody>
          </p:sp>
          <p:sp>
            <p:nvSpPr>
              <p:cNvPr id="2" name="Prostokąt 1"/>
              <p:cNvSpPr/>
              <p:nvPr/>
            </p:nvSpPr>
            <p:spPr>
              <a:xfrm>
                <a:off x="7000844" y="2730950"/>
                <a:ext cx="1224136" cy="57479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1600" dirty="0" smtClean="0">
                    <a:solidFill>
                      <a:schemeClr val="tx1"/>
                    </a:solidFill>
                  </a:rPr>
                  <a:t>TESTING</a:t>
                </a:r>
                <a:endParaRPr lang="pl-PL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Strzałka w prawo 16"/>
              <p:cNvSpPr/>
              <p:nvPr/>
            </p:nvSpPr>
            <p:spPr>
              <a:xfrm rot="5400000">
                <a:off x="7181451" y="2238143"/>
                <a:ext cx="587545" cy="36548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cxnSp>
            <p:nvCxnSpPr>
              <p:cNvPr id="35" name="Łącznik prosty ze strzałką 34"/>
              <p:cNvCxnSpPr>
                <a:stCxn id="2" idx="1"/>
              </p:cNvCxnSpPr>
              <p:nvPr/>
            </p:nvCxnSpPr>
            <p:spPr>
              <a:xfrm flipH="1">
                <a:off x="6661094" y="3018346"/>
                <a:ext cx="33975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Łącznik prosty ze strzałką 35"/>
              <p:cNvCxnSpPr>
                <a:stCxn id="26" idx="0"/>
              </p:cNvCxnSpPr>
              <p:nvPr/>
            </p:nvCxnSpPr>
            <p:spPr>
              <a:xfrm flipH="1" flipV="1">
                <a:off x="5809917" y="2189841"/>
                <a:ext cx="15402" cy="47972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pole tekstowe 64"/>
              <p:cNvSpPr txBox="1"/>
              <p:nvPr/>
            </p:nvSpPr>
            <p:spPr>
              <a:xfrm>
                <a:off x="2877148" y="2212070"/>
                <a:ext cx="512086" cy="307777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sz="1400" i="1" dirty="0" err="1" smtClean="0"/>
                  <a:t>AS</a:t>
                </a:r>
                <a:r>
                  <a:rPr lang="pl-PL" sz="1400" i="1" baseline="-25000" dirty="0" err="1" smtClean="0"/>
                  <a:t>k</a:t>
                </a:r>
                <a:endParaRPr lang="pl-PL" sz="1400" i="1" dirty="0"/>
              </a:p>
            </p:txBody>
          </p:sp>
          <p:sp>
            <p:nvSpPr>
              <p:cNvPr id="66" name="pole tekstowe 65"/>
              <p:cNvSpPr txBox="1"/>
              <p:nvPr/>
            </p:nvSpPr>
            <p:spPr>
              <a:xfrm>
                <a:off x="2877148" y="1690852"/>
                <a:ext cx="43769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600" b="1" dirty="0" smtClean="0"/>
                  <a:t>…</a:t>
                </a:r>
                <a:endParaRPr lang="pl-PL" sz="1600" b="1" dirty="0"/>
              </a:p>
            </p:txBody>
          </p:sp>
          <p:sp>
            <p:nvSpPr>
              <p:cNvPr id="67" name="Strzałka w prawo 66"/>
              <p:cNvSpPr/>
              <p:nvPr/>
            </p:nvSpPr>
            <p:spPr>
              <a:xfrm>
                <a:off x="3389234" y="2225924"/>
                <a:ext cx="459226" cy="307061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pic>
            <p:nvPicPr>
              <p:cNvPr id="79" name="Obraz 7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83541" y="1225316"/>
                <a:ext cx="468930" cy="290874"/>
              </a:xfrm>
              <a:prstGeom prst="rect">
                <a:avLst/>
              </a:prstGeom>
            </p:spPr>
          </p:pic>
          <p:sp>
            <p:nvSpPr>
              <p:cNvPr id="80" name="Prostokąt zaokrąglony 79"/>
              <p:cNvSpPr/>
              <p:nvPr/>
            </p:nvSpPr>
            <p:spPr>
              <a:xfrm>
                <a:off x="3785731" y="1978527"/>
                <a:ext cx="813844" cy="774864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81" name="pole tekstowe 80"/>
              <p:cNvSpPr txBox="1"/>
              <p:nvPr/>
            </p:nvSpPr>
            <p:spPr>
              <a:xfrm>
                <a:off x="3968412" y="1639973"/>
                <a:ext cx="43769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600" b="1" dirty="0" smtClean="0"/>
                  <a:t>…</a:t>
                </a:r>
                <a:endParaRPr lang="pl-PL" sz="1600" b="1" dirty="0"/>
              </a:p>
            </p:txBody>
          </p:sp>
          <p:pic>
            <p:nvPicPr>
              <p:cNvPr id="82" name="Obraz 8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61712" y="2259011"/>
                <a:ext cx="495704" cy="341388"/>
              </a:xfrm>
              <a:prstGeom prst="rect">
                <a:avLst/>
              </a:prstGeom>
            </p:spPr>
          </p:pic>
          <p:sp>
            <p:nvSpPr>
              <p:cNvPr id="83" name="Strzałka w prawo 82"/>
              <p:cNvSpPr/>
              <p:nvPr/>
            </p:nvSpPr>
            <p:spPr>
              <a:xfrm rot="20661071">
                <a:off x="4623412" y="2115057"/>
                <a:ext cx="453627" cy="324707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sp>
          <p:nvSpPr>
            <p:cNvPr id="85" name="Prostokąt 84"/>
            <p:cNvSpPr/>
            <p:nvPr/>
          </p:nvSpPr>
          <p:spPr>
            <a:xfrm>
              <a:off x="6217023" y="4065131"/>
              <a:ext cx="594384" cy="5238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1600" dirty="0">
                  <a:solidFill>
                    <a:schemeClr val="tx1"/>
                  </a:solidFill>
                </a:rPr>
                <a:t>I</a:t>
              </a:r>
              <a:r>
                <a:rPr lang="pl-PL" sz="1600" dirty="0" smtClean="0">
                  <a:solidFill>
                    <a:schemeClr val="tx1"/>
                  </a:solidFill>
                </a:rPr>
                <a:t>M</a:t>
              </a:r>
              <a:endParaRPr lang="pl-PL" sz="1600" dirty="0">
                <a:solidFill>
                  <a:schemeClr val="tx1"/>
                </a:solidFill>
              </a:endParaRPr>
            </a:p>
          </p:txBody>
        </p:sp>
        <p:sp>
          <p:nvSpPr>
            <p:cNvPr id="86" name="pole tekstowe 85"/>
            <p:cNvSpPr txBox="1"/>
            <p:nvPr/>
          </p:nvSpPr>
          <p:spPr>
            <a:xfrm>
              <a:off x="4801730" y="4063731"/>
              <a:ext cx="576064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…</a:t>
              </a:r>
              <a:endParaRPr lang="pl-PL" dirty="0"/>
            </a:p>
          </p:txBody>
        </p:sp>
        <p:sp>
          <p:nvSpPr>
            <p:cNvPr id="88" name="Strzałka w górę i w dół 87"/>
            <p:cNvSpPr/>
            <p:nvPr/>
          </p:nvSpPr>
          <p:spPr>
            <a:xfrm>
              <a:off x="4934950" y="3195636"/>
              <a:ext cx="401839" cy="823694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9" name="Strzałka w górę i w dół 88"/>
            <p:cNvSpPr/>
            <p:nvPr/>
          </p:nvSpPr>
          <p:spPr>
            <a:xfrm rot="2533643">
              <a:off x="1918656" y="1317447"/>
              <a:ext cx="401839" cy="1477969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cxnSp>
          <p:nvCxnSpPr>
            <p:cNvPr id="90" name="Łącznik prosty ze strzałką 89"/>
            <p:cNvCxnSpPr>
              <a:stCxn id="26" idx="2"/>
            </p:cNvCxnSpPr>
            <p:nvPr/>
          </p:nvCxnSpPr>
          <p:spPr>
            <a:xfrm flipH="1" flipV="1">
              <a:off x="4541535" y="2408267"/>
              <a:ext cx="391957" cy="26255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pole tekstowe 96"/>
          <p:cNvSpPr txBox="1"/>
          <p:nvPr/>
        </p:nvSpPr>
        <p:spPr>
          <a:xfrm>
            <a:off x="2675089" y="350490"/>
            <a:ext cx="3600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ROUGH SETS IN </a:t>
            </a:r>
            <a:r>
              <a:rPr lang="pl-PL" b="1" dirty="0" err="1" smtClean="0"/>
              <a:t>IcS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0790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3_Motyw pakietu 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17237</TotalTime>
  <Words>25</Words>
  <Application>Microsoft Office PowerPoint</Application>
  <PresentationFormat>Pokaz na ekranie (4:3)</PresentationFormat>
  <Paragraphs>18</Paragraphs>
  <Slides>1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3_Motyw pakietu Office</vt:lpstr>
      <vt:lpstr>Obraz - mapa bitowa</vt:lpstr>
      <vt:lpstr>Prezentacja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</dc:creator>
  <cp:lastModifiedBy>Konto Microsoft</cp:lastModifiedBy>
  <cp:revision>2387</cp:revision>
  <dcterms:created xsi:type="dcterms:W3CDTF">2010-01-24T17:07:29Z</dcterms:created>
  <dcterms:modified xsi:type="dcterms:W3CDTF">2024-07-16T14:55:23Z</dcterms:modified>
</cp:coreProperties>
</file>