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"/>
  </p:notesMasterIdLst>
  <p:handoutMasterIdLst>
    <p:handoutMasterId r:id="rId4"/>
  </p:handoutMasterIdLst>
  <p:sldIdLst>
    <p:sldId id="1950" r:id="rId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FF"/>
    <a:srgbClr val="0066FF"/>
    <a:srgbClr val="00FFFF"/>
    <a:srgbClr val="66FF66"/>
    <a:srgbClr val="000000"/>
    <a:srgbClr val="DEC97C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31" autoAdjust="0"/>
    <p:restoredTop sz="93716" autoAdjust="0"/>
  </p:normalViewPr>
  <p:slideViewPr>
    <p:cSldViewPr>
      <p:cViewPr varScale="1">
        <p:scale>
          <a:sx n="73" d="100"/>
          <a:sy n="73" d="100"/>
        </p:scale>
        <p:origin x="66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7EBB598-4A39-4E7D-98A7-4BF79612E3BF}" type="datetimeFigureOut">
              <a:rPr lang="pl-PL"/>
              <a:pPr>
                <a:defRPr/>
              </a:pPr>
              <a:t>15.06.2024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00C367E-A944-45F7-A06D-4D2A462FBC8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4224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629F290-A1D0-4416-9914-F089155C110B}" type="datetimeFigureOut">
              <a:rPr lang="pl-PL"/>
              <a:pPr>
                <a:defRPr/>
              </a:pPr>
              <a:t>15.06.2024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0"/>
            <a:r>
              <a:rPr lang="pl-PL" noProof="0"/>
              <a:t>Drugi poziom</a:t>
            </a:r>
          </a:p>
          <a:p>
            <a:pPr lvl="0"/>
            <a:r>
              <a:rPr lang="pl-PL" noProof="0"/>
              <a:t>Trzeci poziom</a:t>
            </a:r>
          </a:p>
          <a:p>
            <a:pPr lvl="0"/>
            <a:r>
              <a:rPr lang="pl-PL" noProof="0"/>
              <a:t>Czwarty poziom</a:t>
            </a:r>
          </a:p>
          <a:p>
            <a:pPr lvl="0"/>
            <a:r>
              <a:rPr lang="pl-PL" noProof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87BEB61-2A3F-47E8-93FE-0739F784E8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4835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7BEB61-2A3F-47E8-93FE-0739F784E89F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994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D7069-BBE3-472A-858D-3F14086F6894}" type="datetime1">
              <a:rPr lang="pl-PL" smtClean="0"/>
              <a:t>15.06.2024</a:t>
            </a:fld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29A21-E08B-4C77-89EA-C302EEA73C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y 3"/>
          <p:cNvCxnSpPr/>
          <p:nvPr userDrawn="1"/>
        </p:nvCxnSpPr>
        <p:spPr>
          <a:xfrm>
            <a:off x="357188" y="785813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4"/>
          <p:cNvCxnSpPr/>
          <p:nvPr userDrawn="1"/>
        </p:nvCxnSpPr>
        <p:spPr>
          <a:xfrm>
            <a:off x="357188" y="6286500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ymbol zastępczy stopki 4"/>
          <p:cNvSpPr txBox="1">
            <a:spLocks/>
          </p:cNvSpPr>
          <p:nvPr userDrawn="1"/>
        </p:nvSpPr>
        <p:spPr>
          <a:xfrm>
            <a:off x="1643063" y="6357938"/>
            <a:ext cx="55721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l-PL" sz="1200">
                <a:solidFill>
                  <a:srgbClr val="0000FF"/>
                </a:solidFill>
                <a:latin typeface="Calibri" pitchFamily="34" charset="0"/>
              </a:rPr>
              <a:t>Metody wykrywania procesów z danych</a:t>
            </a:r>
          </a:p>
        </p:txBody>
      </p:sp>
      <p:graphicFrame>
        <p:nvGraphicFramePr>
          <p:cNvPr id="7" name="Object 13"/>
          <p:cNvGraphicFramePr>
            <a:graphicFrameLocks noChangeAspect="1"/>
          </p:cNvGraphicFramePr>
          <p:nvPr/>
        </p:nvGraphicFramePr>
        <p:xfrm>
          <a:off x="366713" y="87313"/>
          <a:ext cx="838200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0" name="Obraz - mapa bitowa" r:id="rId3" imgW="5504762" imgH="4371429" progId="PBrush">
                  <p:embed/>
                </p:oleObj>
              </mc:Choice>
              <mc:Fallback>
                <p:oleObj name="Obraz - mapa bitowa" r:id="rId3" imgW="5504762" imgH="4371429" progId="PBrush">
                  <p:embed/>
                  <p:pic>
                    <p:nvPicPr>
                      <p:cNvPr id="0" name="Picture 5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3" y="87313"/>
                        <a:ext cx="838200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0"/>
            <a:ext cx="7615262" cy="785794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70C0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C2E61-FF64-45A8-AAC2-661803A863A4}" type="datetime1">
              <a:rPr lang="pl-PL" smtClean="0"/>
              <a:t>15.06.2024</a:t>
            </a:fld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F2F5C-82AB-4307-9003-77CA5B44FE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67581-309A-4643-99E4-4EAE91C3B18C}" type="datetime1">
              <a:rPr lang="pl-PL" smtClean="0"/>
              <a:t>15.06.2024</a:t>
            </a:fld>
            <a:endParaRPr lang="pl-P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ln>
            <a:miter lim="800000"/>
            <a:headEnd/>
            <a:tailEnd/>
          </a:ln>
        </p:spPr>
        <p:txBody>
          <a:bodyPr anchor="t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02E777F-298D-4C96-825C-3DC57E52C5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5B251-F06B-4706-B296-DC89BB1FA057}" type="datetime1">
              <a:rPr lang="pl-PL" smtClean="0"/>
              <a:t>15.06.2024</a:t>
            </a:fld>
            <a:endParaRPr lang="pl-PL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46DEE-ACA3-4E2F-B40A-447263FDAE5D}" type="datetime1">
              <a:rPr lang="pl-PL" smtClean="0"/>
              <a:t>15.06.2024</a:t>
            </a:fld>
            <a:endParaRPr lang="pl-PL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D88A2-D485-4CD1-B5EB-64127B67B6D4}" type="datetime1">
              <a:rPr lang="pl-PL" smtClean="0"/>
              <a:t>15.06.2024</a:t>
            </a:fld>
            <a:endParaRPr lang="pl-PL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</a:t>
            </a:r>
          </a:p>
        </p:txBody>
      </p:sp>
      <p:sp>
        <p:nvSpPr>
          <p:cNvPr id="15363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1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60DC95D-D0EA-4A7E-8768-0214FE993355}" type="datetime1">
              <a:rPr lang="pl-PL" smtClean="0"/>
              <a:t>15.06.2024</a:t>
            </a:fld>
            <a:endParaRPr lang="pl-PL"/>
          </a:p>
        </p:txBody>
      </p:sp>
      <p:sp>
        <p:nvSpPr>
          <p:cNvPr id="12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8187C47-3096-4DF0-8489-F5DCB4C0263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3" r:id="rId3"/>
    <p:sldLayoutId id="2147484875" r:id="rId4"/>
    <p:sldLayoutId id="2147484876" r:id="rId5"/>
    <p:sldLayoutId id="2147484878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70C0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FF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00FF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00FF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008" y="0"/>
            <a:ext cx="9036496" cy="6858000"/>
          </a:xfrm>
        </p:spPr>
        <p:txBody>
          <a:bodyPr/>
          <a:lstStyle/>
          <a:p>
            <a:r>
              <a:rPr lang="pl-PL" b="1" dirty="0"/>
              <a:t/>
            </a:r>
            <a:br>
              <a:rPr lang="pl-PL" b="1" dirty="0"/>
            </a:b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/>
            </a:r>
            <a:br>
              <a:rPr lang="pl-PL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pl-PL" b="1" dirty="0" smtClean="0"/>
              <a:t/>
            </a:r>
            <a:br>
              <a:rPr lang="pl-PL" b="1" dirty="0" smtClean="0"/>
            </a:br>
            <a:r>
              <a:rPr lang="en-GB" sz="4000" b="1" dirty="0"/>
              <a:t/>
            </a:r>
            <a:br>
              <a:rPr lang="en-GB" sz="4000" b="1" dirty="0"/>
            </a:br>
            <a:r>
              <a:rPr lang="pl-PL" b="1" dirty="0"/>
              <a:t/>
            </a:r>
            <a:br>
              <a:rPr lang="pl-PL" b="1" dirty="0"/>
            </a:br>
            <a:endParaRPr lang="en-US" b="1" dirty="0"/>
          </a:p>
        </p:txBody>
      </p:sp>
      <p:grpSp>
        <p:nvGrpSpPr>
          <p:cNvPr id="23" name="Grupa 22"/>
          <p:cNvGrpSpPr/>
          <p:nvPr/>
        </p:nvGrpSpPr>
        <p:grpSpPr>
          <a:xfrm>
            <a:off x="611560" y="683375"/>
            <a:ext cx="7776864" cy="5836259"/>
            <a:chOff x="544191" y="533555"/>
            <a:chExt cx="7174211" cy="5520431"/>
          </a:xfrm>
        </p:grpSpPr>
        <p:sp>
          <p:nvSpPr>
            <p:cNvPr id="27" name="pole tekstowe 26"/>
            <p:cNvSpPr txBox="1"/>
            <p:nvPr/>
          </p:nvSpPr>
          <p:spPr>
            <a:xfrm>
              <a:off x="611560" y="1427802"/>
              <a:ext cx="1617231" cy="27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literature</a:t>
              </a:r>
              <a:endParaRPr lang="en-GB" sz="1400" dirty="0"/>
            </a:p>
          </p:txBody>
        </p:sp>
        <p:sp>
          <p:nvSpPr>
            <p:cNvPr id="45" name="Dowolny kształt 44"/>
            <p:cNvSpPr/>
            <p:nvPr/>
          </p:nvSpPr>
          <p:spPr>
            <a:xfrm>
              <a:off x="4045478" y="533555"/>
              <a:ext cx="1612572" cy="1009777"/>
            </a:xfrm>
            <a:custGeom>
              <a:avLst/>
              <a:gdLst>
                <a:gd name="connsiteX0" fmla="*/ 407927 w 1641824"/>
                <a:gd name="connsiteY0" fmla="*/ 0 h 928914"/>
                <a:gd name="connsiteX1" fmla="*/ 407927 w 1641824"/>
                <a:gd name="connsiteY1" fmla="*/ 0 h 928914"/>
                <a:gd name="connsiteX2" fmla="*/ 669184 w 1641824"/>
                <a:gd name="connsiteY2" fmla="*/ 14514 h 928914"/>
                <a:gd name="connsiteX3" fmla="*/ 843355 w 1641824"/>
                <a:gd name="connsiteY3" fmla="*/ 43543 h 928914"/>
                <a:gd name="connsiteX4" fmla="*/ 973984 w 1641824"/>
                <a:gd name="connsiteY4" fmla="*/ 58057 h 928914"/>
                <a:gd name="connsiteX5" fmla="*/ 1235241 w 1641824"/>
                <a:gd name="connsiteY5" fmla="*/ 87086 h 928914"/>
                <a:gd name="connsiteX6" fmla="*/ 1307812 w 1641824"/>
                <a:gd name="connsiteY6" fmla="*/ 101600 h 928914"/>
                <a:gd name="connsiteX7" fmla="*/ 1365870 w 1641824"/>
                <a:gd name="connsiteY7" fmla="*/ 130628 h 928914"/>
                <a:gd name="connsiteX8" fmla="*/ 1409412 w 1641824"/>
                <a:gd name="connsiteY8" fmla="*/ 145143 h 928914"/>
                <a:gd name="connsiteX9" fmla="*/ 1496498 w 1641824"/>
                <a:gd name="connsiteY9" fmla="*/ 232228 h 928914"/>
                <a:gd name="connsiteX10" fmla="*/ 1554555 w 1641824"/>
                <a:gd name="connsiteY10" fmla="*/ 319314 h 928914"/>
                <a:gd name="connsiteX11" fmla="*/ 1583584 w 1641824"/>
                <a:gd name="connsiteY11" fmla="*/ 362857 h 928914"/>
                <a:gd name="connsiteX12" fmla="*/ 1627127 w 1641824"/>
                <a:gd name="connsiteY12" fmla="*/ 391886 h 928914"/>
                <a:gd name="connsiteX13" fmla="*/ 1641641 w 1641824"/>
                <a:gd name="connsiteY13" fmla="*/ 435428 h 928914"/>
                <a:gd name="connsiteX14" fmla="*/ 1598098 w 1641824"/>
                <a:gd name="connsiteY14" fmla="*/ 667657 h 928914"/>
                <a:gd name="connsiteX15" fmla="*/ 1554555 w 1641824"/>
                <a:gd name="connsiteY15" fmla="*/ 725714 h 928914"/>
                <a:gd name="connsiteX16" fmla="*/ 1467470 w 1641824"/>
                <a:gd name="connsiteY16" fmla="*/ 754743 h 928914"/>
                <a:gd name="connsiteX17" fmla="*/ 1365870 w 1641824"/>
                <a:gd name="connsiteY17" fmla="*/ 783771 h 928914"/>
                <a:gd name="connsiteX18" fmla="*/ 1307812 w 1641824"/>
                <a:gd name="connsiteY18" fmla="*/ 812800 h 928914"/>
                <a:gd name="connsiteX19" fmla="*/ 1264270 w 1641824"/>
                <a:gd name="connsiteY19" fmla="*/ 827314 h 928914"/>
                <a:gd name="connsiteX20" fmla="*/ 1177184 w 1641824"/>
                <a:gd name="connsiteY20" fmla="*/ 870857 h 928914"/>
                <a:gd name="connsiteX21" fmla="*/ 1133641 w 1641824"/>
                <a:gd name="connsiteY21" fmla="*/ 899886 h 928914"/>
                <a:gd name="connsiteX22" fmla="*/ 1046555 w 1641824"/>
                <a:gd name="connsiteY22" fmla="*/ 928914 h 928914"/>
                <a:gd name="connsiteX23" fmla="*/ 683698 w 1641824"/>
                <a:gd name="connsiteY23" fmla="*/ 914400 h 928914"/>
                <a:gd name="connsiteX24" fmla="*/ 611127 w 1641824"/>
                <a:gd name="connsiteY24" fmla="*/ 827314 h 928914"/>
                <a:gd name="connsiteX25" fmla="*/ 567584 w 1641824"/>
                <a:gd name="connsiteY25" fmla="*/ 798286 h 928914"/>
                <a:gd name="connsiteX26" fmla="*/ 509527 w 1641824"/>
                <a:gd name="connsiteY26" fmla="*/ 711200 h 928914"/>
                <a:gd name="connsiteX27" fmla="*/ 480498 w 1641824"/>
                <a:gd name="connsiteY27" fmla="*/ 667657 h 928914"/>
                <a:gd name="connsiteX28" fmla="*/ 436955 w 1641824"/>
                <a:gd name="connsiteY28" fmla="*/ 653143 h 928914"/>
                <a:gd name="connsiteX29" fmla="*/ 248270 w 1641824"/>
                <a:gd name="connsiteY29" fmla="*/ 682171 h 928914"/>
                <a:gd name="connsiteX30" fmla="*/ 132155 w 1641824"/>
                <a:gd name="connsiteY30" fmla="*/ 667657 h 928914"/>
                <a:gd name="connsiteX31" fmla="*/ 88612 w 1641824"/>
                <a:gd name="connsiteY31" fmla="*/ 638628 h 928914"/>
                <a:gd name="connsiteX32" fmla="*/ 59584 w 1641824"/>
                <a:gd name="connsiteY32" fmla="*/ 595086 h 928914"/>
                <a:gd name="connsiteX33" fmla="*/ 1527 w 1641824"/>
                <a:gd name="connsiteY33" fmla="*/ 333828 h 928914"/>
                <a:gd name="connsiteX34" fmla="*/ 16041 w 1641824"/>
                <a:gd name="connsiteY34" fmla="*/ 101600 h 928914"/>
                <a:gd name="connsiteX35" fmla="*/ 103127 w 1641824"/>
                <a:gd name="connsiteY35" fmla="*/ 72571 h 928914"/>
                <a:gd name="connsiteX36" fmla="*/ 146670 w 1641824"/>
                <a:gd name="connsiteY36" fmla="*/ 43543 h 928914"/>
                <a:gd name="connsiteX37" fmla="*/ 407927 w 1641824"/>
                <a:gd name="connsiteY37" fmla="*/ 0 h 928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41824" h="928914">
                  <a:moveTo>
                    <a:pt x="407927" y="0"/>
                  </a:moveTo>
                  <a:lnTo>
                    <a:pt x="407927" y="0"/>
                  </a:lnTo>
                  <a:cubicBezTo>
                    <a:pt x="495013" y="4838"/>
                    <a:pt x="582242" y="7559"/>
                    <a:pt x="669184" y="14514"/>
                  </a:cubicBezTo>
                  <a:cubicBezTo>
                    <a:pt x="802987" y="25218"/>
                    <a:pt x="731626" y="27582"/>
                    <a:pt x="843355" y="43543"/>
                  </a:cubicBezTo>
                  <a:cubicBezTo>
                    <a:pt x="886726" y="49739"/>
                    <a:pt x="930511" y="52623"/>
                    <a:pt x="973984" y="58057"/>
                  </a:cubicBezTo>
                  <a:cubicBezTo>
                    <a:pt x="1209431" y="87487"/>
                    <a:pt x="915072" y="57978"/>
                    <a:pt x="1235241" y="87086"/>
                  </a:cubicBezTo>
                  <a:cubicBezTo>
                    <a:pt x="1259431" y="91924"/>
                    <a:pt x="1284409" y="93799"/>
                    <a:pt x="1307812" y="101600"/>
                  </a:cubicBezTo>
                  <a:cubicBezTo>
                    <a:pt x="1328339" y="108442"/>
                    <a:pt x="1345983" y="122105"/>
                    <a:pt x="1365870" y="130628"/>
                  </a:cubicBezTo>
                  <a:cubicBezTo>
                    <a:pt x="1379932" y="136655"/>
                    <a:pt x="1394898" y="140305"/>
                    <a:pt x="1409412" y="145143"/>
                  </a:cubicBezTo>
                  <a:cubicBezTo>
                    <a:pt x="1438441" y="174171"/>
                    <a:pt x="1473726" y="198070"/>
                    <a:pt x="1496498" y="232228"/>
                  </a:cubicBezTo>
                  <a:lnTo>
                    <a:pt x="1554555" y="319314"/>
                  </a:lnTo>
                  <a:cubicBezTo>
                    <a:pt x="1564231" y="333828"/>
                    <a:pt x="1569070" y="353181"/>
                    <a:pt x="1583584" y="362857"/>
                  </a:cubicBezTo>
                  <a:lnTo>
                    <a:pt x="1627127" y="391886"/>
                  </a:lnTo>
                  <a:cubicBezTo>
                    <a:pt x="1631965" y="406400"/>
                    <a:pt x="1641641" y="420129"/>
                    <a:pt x="1641641" y="435428"/>
                  </a:cubicBezTo>
                  <a:cubicBezTo>
                    <a:pt x="1641641" y="545741"/>
                    <a:pt x="1647124" y="589217"/>
                    <a:pt x="1598098" y="667657"/>
                  </a:cubicBezTo>
                  <a:cubicBezTo>
                    <a:pt x="1585277" y="688170"/>
                    <a:pt x="1574683" y="712295"/>
                    <a:pt x="1554555" y="725714"/>
                  </a:cubicBezTo>
                  <a:cubicBezTo>
                    <a:pt x="1529095" y="742687"/>
                    <a:pt x="1496498" y="745067"/>
                    <a:pt x="1467470" y="754743"/>
                  </a:cubicBezTo>
                  <a:cubicBezTo>
                    <a:pt x="1405010" y="775563"/>
                    <a:pt x="1438760" y="765549"/>
                    <a:pt x="1365870" y="783771"/>
                  </a:cubicBezTo>
                  <a:cubicBezTo>
                    <a:pt x="1346517" y="793447"/>
                    <a:pt x="1327699" y="804277"/>
                    <a:pt x="1307812" y="812800"/>
                  </a:cubicBezTo>
                  <a:cubicBezTo>
                    <a:pt x="1293750" y="818827"/>
                    <a:pt x="1277954" y="820472"/>
                    <a:pt x="1264270" y="827314"/>
                  </a:cubicBezTo>
                  <a:cubicBezTo>
                    <a:pt x="1151728" y="883586"/>
                    <a:pt x="1286627" y="834377"/>
                    <a:pt x="1177184" y="870857"/>
                  </a:cubicBezTo>
                  <a:cubicBezTo>
                    <a:pt x="1162670" y="880533"/>
                    <a:pt x="1149582" y="892801"/>
                    <a:pt x="1133641" y="899886"/>
                  </a:cubicBezTo>
                  <a:cubicBezTo>
                    <a:pt x="1105679" y="912313"/>
                    <a:pt x="1046555" y="928914"/>
                    <a:pt x="1046555" y="928914"/>
                  </a:cubicBezTo>
                  <a:cubicBezTo>
                    <a:pt x="925603" y="924076"/>
                    <a:pt x="803530" y="931519"/>
                    <a:pt x="683698" y="914400"/>
                  </a:cubicBezTo>
                  <a:cubicBezTo>
                    <a:pt x="655956" y="910437"/>
                    <a:pt x="627631" y="843818"/>
                    <a:pt x="611127" y="827314"/>
                  </a:cubicBezTo>
                  <a:cubicBezTo>
                    <a:pt x="598792" y="814979"/>
                    <a:pt x="582098" y="807962"/>
                    <a:pt x="567584" y="798286"/>
                  </a:cubicBezTo>
                  <a:lnTo>
                    <a:pt x="509527" y="711200"/>
                  </a:lnTo>
                  <a:cubicBezTo>
                    <a:pt x="499851" y="696686"/>
                    <a:pt x="497047" y="673173"/>
                    <a:pt x="480498" y="667657"/>
                  </a:cubicBezTo>
                  <a:lnTo>
                    <a:pt x="436955" y="653143"/>
                  </a:lnTo>
                  <a:cubicBezTo>
                    <a:pt x="362423" y="677986"/>
                    <a:pt x="360525" y="682171"/>
                    <a:pt x="248270" y="682171"/>
                  </a:cubicBezTo>
                  <a:cubicBezTo>
                    <a:pt x="209264" y="682171"/>
                    <a:pt x="170860" y="672495"/>
                    <a:pt x="132155" y="667657"/>
                  </a:cubicBezTo>
                  <a:cubicBezTo>
                    <a:pt x="117641" y="657981"/>
                    <a:pt x="100947" y="650963"/>
                    <a:pt x="88612" y="638628"/>
                  </a:cubicBezTo>
                  <a:cubicBezTo>
                    <a:pt x="76277" y="626293"/>
                    <a:pt x="66669" y="611026"/>
                    <a:pt x="59584" y="595086"/>
                  </a:cubicBezTo>
                  <a:cubicBezTo>
                    <a:pt x="22947" y="512654"/>
                    <a:pt x="14105" y="421878"/>
                    <a:pt x="1527" y="333828"/>
                  </a:cubicBezTo>
                  <a:cubicBezTo>
                    <a:pt x="6365" y="256419"/>
                    <a:pt x="-12070" y="173887"/>
                    <a:pt x="16041" y="101600"/>
                  </a:cubicBezTo>
                  <a:cubicBezTo>
                    <a:pt x="27131" y="73082"/>
                    <a:pt x="77667" y="89544"/>
                    <a:pt x="103127" y="72571"/>
                  </a:cubicBezTo>
                  <a:cubicBezTo>
                    <a:pt x="117641" y="62895"/>
                    <a:pt x="130730" y="50628"/>
                    <a:pt x="146670" y="43543"/>
                  </a:cubicBezTo>
                  <a:cubicBezTo>
                    <a:pt x="249852" y="-2316"/>
                    <a:pt x="364384" y="7257"/>
                    <a:pt x="407927" y="0"/>
                  </a:cubicBezTo>
                  <a:close/>
                </a:path>
              </a:pathLst>
            </a:custGeom>
            <a:solidFill>
              <a:srgbClr val="92D050">
                <a:alpha val="4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000" dirty="0" smtClean="0">
                  <a:solidFill>
                    <a:schemeClr val="tx1"/>
                  </a:solidFill>
                </a:rPr>
                <a:t>Internet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54" name="pole tekstowe 53"/>
            <p:cNvSpPr txBox="1"/>
            <p:nvPr/>
          </p:nvSpPr>
          <p:spPr>
            <a:xfrm>
              <a:off x="5545055" y="1367423"/>
              <a:ext cx="1547878" cy="332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/>
                <a:t>m</a:t>
              </a:r>
              <a:r>
                <a:rPr lang="pl-PL" sz="1400" dirty="0" smtClean="0"/>
                <a:t>obile networks</a:t>
              </a:r>
              <a:endParaRPr lang="en-GB" sz="1400" dirty="0"/>
            </a:p>
          </p:txBody>
        </p:sp>
        <p:sp>
          <p:nvSpPr>
            <p:cNvPr id="4" name="Prostokąt zaokrąglony 3"/>
            <p:cNvSpPr/>
            <p:nvPr/>
          </p:nvSpPr>
          <p:spPr>
            <a:xfrm>
              <a:off x="2403847" y="2403731"/>
              <a:ext cx="1487286" cy="94585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pole tekstowe 4"/>
            <p:cNvSpPr txBox="1"/>
            <p:nvPr/>
          </p:nvSpPr>
          <p:spPr>
            <a:xfrm>
              <a:off x="2429379" y="2498571"/>
              <a:ext cx="1399244" cy="822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600" b="1" dirty="0" err="1" smtClean="0">
                  <a:solidFill>
                    <a:srgbClr val="0000FF"/>
                  </a:solidFill>
                </a:rPr>
                <a:t>Decision</a:t>
              </a:r>
              <a:r>
                <a:rPr lang="pl-PL" sz="1600" b="1" dirty="0" smtClean="0">
                  <a:solidFill>
                    <a:srgbClr val="0000FF"/>
                  </a:solidFill>
                </a:rPr>
                <a:t> </a:t>
              </a:r>
              <a:r>
                <a:rPr lang="pl-PL" sz="1600" b="1" dirty="0" err="1" smtClean="0">
                  <a:solidFill>
                    <a:srgbClr val="0000FF"/>
                  </a:solidFill>
                </a:rPr>
                <a:t>Spport</a:t>
              </a:r>
              <a:r>
                <a:rPr lang="pl-PL" sz="1600" b="1" dirty="0" smtClean="0">
                  <a:solidFill>
                    <a:srgbClr val="0000FF"/>
                  </a:solidFill>
                </a:rPr>
                <a:t> Systems </a:t>
              </a:r>
            </a:p>
          </p:txBody>
        </p:sp>
        <p:sp>
          <p:nvSpPr>
            <p:cNvPr id="6" name="Strzałka w lewo i prawo 5"/>
            <p:cNvSpPr/>
            <p:nvPr/>
          </p:nvSpPr>
          <p:spPr>
            <a:xfrm>
              <a:off x="1820477" y="2688092"/>
              <a:ext cx="583370" cy="290387"/>
            </a:xfrm>
            <a:prstGeom prst="left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Strzałka w lewo i prawo 7"/>
            <p:cNvSpPr/>
            <p:nvPr/>
          </p:nvSpPr>
          <p:spPr>
            <a:xfrm rot="2880079">
              <a:off x="1561576" y="1630790"/>
              <a:ext cx="1549861" cy="338492"/>
            </a:xfrm>
            <a:prstGeom prst="left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Schemat blokowy: dysk magnetyczny 9"/>
            <p:cNvSpPr/>
            <p:nvPr/>
          </p:nvSpPr>
          <p:spPr>
            <a:xfrm>
              <a:off x="817408" y="2403731"/>
              <a:ext cx="793219" cy="917454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Schemat blokowy: dysk magnetyczny 10"/>
            <p:cNvSpPr/>
            <p:nvPr/>
          </p:nvSpPr>
          <p:spPr>
            <a:xfrm>
              <a:off x="922333" y="2514945"/>
              <a:ext cx="793219" cy="917454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Schemat blokowy: dysk magnetyczny 11"/>
            <p:cNvSpPr/>
            <p:nvPr/>
          </p:nvSpPr>
          <p:spPr>
            <a:xfrm>
              <a:off x="1027258" y="2626157"/>
              <a:ext cx="793219" cy="917454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544191" y="3473032"/>
              <a:ext cx="1339652" cy="790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domain databases of cases</a:t>
              </a:r>
              <a:endParaRPr lang="en-GB" sz="1400" dirty="0"/>
            </a:p>
          </p:txBody>
        </p:sp>
        <p:sp>
          <p:nvSpPr>
            <p:cNvPr id="19" name="pole tekstowe 18"/>
            <p:cNvSpPr txBox="1"/>
            <p:nvPr/>
          </p:nvSpPr>
          <p:spPr>
            <a:xfrm>
              <a:off x="1231349" y="1696756"/>
              <a:ext cx="1148688" cy="790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interactions: dialogue, queries</a:t>
              </a:r>
              <a:endParaRPr lang="en-GB" sz="1400" dirty="0"/>
            </a:p>
          </p:txBody>
        </p:sp>
        <p:cxnSp>
          <p:nvCxnSpPr>
            <p:cNvPr id="21" name="Łącznik prosty ze strzałką 20"/>
            <p:cNvCxnSpPr/>
            <p:nvPr/>
          </p:nvCxnSpPr>
          <p:spPr>
            <a:xfrm>
              <a:off x="1963434" y="2349746"/>
              <a:ext cx="142957" cy="2764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Obraz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768" y="620688"/>
              <a:ext cx="1101709" cy="854946"/>
            </a:xfrm>
            <a:prstGeom prst="rect">
              <a:avLst/>
            </a:prstGeom>
          </p:spPr>
        </p:pic>
        <p:sp>
          <p:nvSpPr>
            <p:cNvPr id="28" name="Strzałka w lewo i prawo 27"/>
            <p:cNvSpPr/>
            <p:nvPr/>
          </p:nvSpPr>
          <p:spPr>
            <a:xfrm rot="18368835">
              <a:off x="1482764" y="3713519"/>
              <a:ext cx="1243386" cy="273968"/>
            </a:xfrm>
            <a:prstGeom prst="left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Schemat blokowy: dysk magnetyczny 28"/>
            <p:cNvSpPr/>
            <p:nvPr/>
          </p:nvSpPr>
          <p:spPr>
            <a:xfrm>
              <a:off x="940950" y="4123558"/>
              <a:ext cx="793219" cy="917454"/>
            </a:xfrm>
            <a:prstGeom prst="flowChartMagneticDisk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Schemat blokowy: dysk magnetyczny 29"/>
            <p:cNvSpPr/>
            <p:nvPr/>
          </p:nvSpPr>
          <p:spPr>
            <a:xfrm>
              <a:off x="859441" y="4218276"/>
              <a:ext cx="793219" cy="917454"/>
            </a:xfrm>
            <a:prstGeom prst="flowChartMagneticDisk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Schemat blokowy: dysk magnetyczny 30"/>
            <p:cNvSpPr/>
            <p:nvPr/>
          </p:nvSpPr>
          <p:spPr>
            <a:xfrm>
              <a:off x="759700" y="4344869"/>
              <a:ext cx="793219" cy="917454"/>
            </a:xfrm>
            <a:prstGeom prst="flowChartMagneticDisk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pole tekstowe 31"/>
            <p:cNvSpPr txBox="1"/>
            <p:nvPr/>
          </p:nvSpPr>
          <p:spPr>
            <a:xfrm>
              <a:off x="611559" y="5299261"/>
              <a:ext cx="149483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knowledge bases about particular units</a:t>
              </a:r>
              <a:endParaRPr lang="en-GB" sz="1400" dirty="0"/>
            </a:p>
          </p:txBody>
        </p:sp>
        <p:grpSp>
          <p:nvGrpSpPr>
            <p:cNvPr id="14" name="Grupa 13"/>
            <p:cNvGrpSpPr/>
            <p:nvPr/>
          </p:nvGrpSpPr>
          <p:grpSpPr>
            <a:xfrm>
              <a:off x="2516541" y="4208600"/>
              <a:ext cx="1224919" cy="1027854"/>
              <a:chOff x="4949864" y="4221432"/>
              <a:chExt cx="1224919" cy="1027854"/>
            </a:xfrm>
          </p:grpSpPr>
          <p:sp>
            <p:nvSpPr>
              <p:cNvPr id="34" name="Schemat blokowy: dysk magnetyczny 33"/>
              <p:cNvSpPr/>
              <p:nvPr/>
            </p:nvSpPr>
            <p:spPr>
              <a:xfrm>
                <a:off x="4949864" y="4221432"/>
                <a:ext cx="793219" cy="917454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Schemat blokowy: dysk magnetyczny 34"/>
              <p:cNvSpPr/>
              <p:nvPr/>
            </p:nvSpPr>
            <p:spPr>
              <a:xfrm>
                <a:off x="5075178" y="4276632"/>
                <a:ext cx="793219" cy="917454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Schemat blokowy: dysk magnetyczny 35"/>
              <p:cNvSpPr/>
              <p:nvPr/>
            </p:nvSpPr>
            <p:spPr>
              <a:xfrm>
                <a:off x="5381564" y="4331832"/>
                <a:ext cx="793219" cy="917454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7" name="Strzałka w lewo i prawo 36"/>
            <p:cNvSpPr/>
            <p:nvPr/>
          </p:nvSpPr>
          <p:spPr>
            <a:xfrm rot="16200000">
              <a:off x="2601645" y="3593532"/>
              <a:ext cx="836977" cy="290045"/>
            </a:xfrm>
            <a:prstGeom prst="left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pole tekstowe 37"/>
            <p:cNvSpPr txBox="1"/>
            <p:nvPr/>
          </p:nvSpPr>
          <p:spPr>
            <a:xfrm>
              <a:off x="2253232" y="5315322"/>
              <a:ext cx="280844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general knowledge bases, e.g., guides, laws, principles often expressed in natural language </a:t>
              </a:r>
              <a:endParaRPr lang="en-GB" sz="1400" dirty="0"/>
            </a:p>
          </p:txBody>
        </p:sp>
        <p:sp>
          <p:nvSpPr>
            <p:cNvPr id="42" name="Schemat blokowy: dysk magnetyczny 41"/>
            <p:cNvSpPr/>
            <p:nvPr/>
          </p:nvSpPr>
          <p:spPr>
            <a:xfrm>
              <a:off x="2718962" y="844554"/>
              <a:ext cx="541244" cy="58524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Strzałka w lewo i prawo 42"/>
            <p:cNvSpPr/>
            <p:nvPr/>
          </p:nvSpPr>
          <p:spPr>
            <a:xfrm rot="5400000">
              <a:off x="2562381" y="1726577"/>
              <a:ext cx="916948" cy="318612"/>
            </a:xfrm>
            <a:prstGeom prst="left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pole tekstowe 43"/>
            <p:cNvSpPr txBox="1"/>
            <p:nvPr/>
          </p:nvSpPr>
          <p:spPr>
            <a:xfrm>
              <a:off x="3280471" y="751797"/>
              <a:ext cx="1126465" cy="84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pool</a:t>
              </a:r>
              <a:r>
                <a:rPr lang="pl-PL" sz="1400" dirty="0" smtClean="0"/>
                <a:t>s</a:t>
              </a:r>
              <a:r>
                <a:rPr lang="en-GB" sz="1400" dirty="0" smtClean="0"/>
                <a:t> of  sensors,, </a:t>
              </a:r>
              <a:endParaRPr lang="pl-PL" sz="1400" dirty="0" smtClean="0"/>
            </a:p>
            <a:p>
              <a:r>
                <a:rPr lang="en-GB" sz="1400" dirty="0" smtClean="0"/>
                <a:t>robots, tools,…</a:t>
              </a:r>
              <a:endParaRPr lang="en-GB" sz="1400" dirty="0"/>
            </a:p>
          </p:txBody>
        </p:sp>
        <p:sp>
          <p:nvSpPr>
            <p:cNvPr id="47" name="Strzałka w lewo i prawo 46"/>
            <p:cNvSpPr/>
            <p:nvPr/>
          </p:nvSpPr>
          <p:spPr>
            <a:xfrm rot="19454133">
              <a:off x="3006855" y="1722909"/>
              <a:ext cx="1643539" cy="226081"/>
            </a:xfrm>
            <a:prstGeom prst="left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9" name="Obraz 4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993721" y="1654118"/>
              <a:ext cx="1471166" cy="1135927"/>
            </a:xfrm>
            <a:prstGeom prst="rect">
              <a:avLst/>
            </a:prstGeom>
          </p:spPr>
        </p:pic>
        <p:sp>
          <p:nvSpPr>
            <p:cNvPr id="50" name="Strzałka w lewo i prawo 49"/>
            <p:cNvSpPr/>
            <p:nvPr/>
          </p:nvSpPr>
          <p:spPr>
            <a:xfrm rot="20429612">
              <a:off x="3607353" y="1967730"/>
              <a:ext cx="1384957" cy="288768"/>
            </a:xfrm>
            <a:prstGeom prst="left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Strzałka w lewo i prawo 50"/>
            <p:cNvSpPr/>
            <p:nvPr/>
          </p:nvSpPr>
          <p:spPr>
            <a:xfrm rot="559967">
              <a:off x="3914301" y="2821020"/>
              <a:ext cx="1936437" cy="576432"/>
            </a:xfrm>
            <a:prstGeom prst="leftRight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pole tekstowe 51"/>
            <p:cNvSpPr txBox="1"/>
            <p:nvPr/>
          </p:nvSpPr>
          <p:spPr>
            <a:xfrm>
              <a:off x="5918202" y="3006071"/>
              <a:ext cx="1800200" cy="52322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b="1" dirty="0" smtClean="0"/>
                <a:t>EXPETRTS/USERS</a:t>
              </a:r>
            </a:p>
            <a:p>
              <a:pPr algn="ctr"/>
              <a:endParaRPr lang="pl-PL" sz="1400" b="1" dirty="0" smtClean="0"/>
            </a:p>
          </p:txBody>
        </p:sp>
        <p:sp>
          <p:nvSpPr>
            <p:cNvPr id="53" name="pole tekstowe 52"/>
            <p:cNvSpPr txBox="1"/>
            <p:nvPr/>
          </p:nvSpPr>
          <p:spPr>
            <a:xfrm>
              <a:off x="3994735" y="3338017"/>
              <a:ext cx="1223237" cy="74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interactions: dialogue</a:t>
              </a:r>
              <a:r>
                <a:rPr lang="pl-PL" sz="1400" dirty="0" smtClean="0"/>
                <a:t>s</a:t>
              </a:r>
              <a:r>
                <a:rPr lang="en-GB" sz="1400" dirty="0" smtClean="0"/>
                <a:t>, queries</a:t>
              </a:r>
              <a:r>
                <a:rPr lang="pl-PL" sz="1600" dirty="0" smtClean="0"/>
                <a:t>, …</a:t>
              </a:r>
              <a:endParaRPr lang="en-GB" sz="2000" dirty="0"/>
            </a:p>
          </p:txBody>
        </p:sp>
        <p:sp>
          <p:nvSpPr>
            <p:cNvPr id="17" name="Strzałka w dół 16"/>
            <p:cNvSpPr/>
            <p:nvPr/>
          </p:nvSpPr>
          <p:spPr>
            <a:xfrm>
              <a:off x="6372774" y="3583942"/>
              <a:ext cx="792088" cy="917454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pole tekstowe 19"/>
          <p:cNvSpPr txBox="1"/>
          <p:nvPr/>
        </p:nvSpPr>
        <p:spPr>
          <a:xfrm>
            <a:off x="6399392" y="4881168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/>
              <a:t>DECISIONS</a:t>
            </a:r>
            <a:endParaRPr lang="en-GB" sz="2400" b="1" dirty="0"/>
          </a:p>
        </p:txBody>
      </p:sp>
      <p:sp>
        <p:nvSpPr>
          <p:cNvPr id="33" name="pole tekstowe 32"/>
          <p:cNvSpPr txBox="1"/>
          <p:nvPr/>
        </p:nvSpPr>
        <p:spPr>
          <a:xfrm>
            <a:off x="1835015" y="87772"/>
            <a:ext cx="47201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err="1" smtClean="0"/>
              <a:t>Intelligence</a:t>
            </a:r>
            <a:r>
              <a:rPr lang="pl-PL" b="1" dirty="0" smtClean="0"/>
              <a:t> System (</a:t>
            </a:r>
            <a:r>
              <a:rPr lang="pl-PL" b="1" dirty="0" err="1" smtClean="0"/>
              <a:t>IcS</a:t>
            </a:r>
            <a:r>
              <a:rPr lang="pl-PL" b="1" dirty="0" smtClean="0"/>
              <a:t>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790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_Motyw pakietu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17156</TotalTime>
  <Words>62</Words>
  <Application>Microsoft Office PowerPoint</Application>
  <PresentationFormat>Pokaz na ekranie (4:3)</PresentationFormat>
  <Paragraphs>16</Paragraphs>
  <Slides>1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3_Motyw pakietu Office</vt:lpstr>
      <vt:lpstr>Obraz - mapa bitowa</vt:lpstr>
      <vt:lpstr>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</dc:creator>
  <cp:lastModifiedBy>Konto Microsoft</cp:lastModifiedBy>
  <cp:revision>2375</cp:revision>
  <dcterms:created xsi:type="dcterms:W3CDTF">2010-01-24T17:07:29Z</dcterms:created>
  <dcterms:modified xsi:type="dcterms:W3CDTF">2024-06-15T09:56:55Z</dcterms:modified>
</cp:coreProperties>
</file>