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0FFFF"/>
    <a:srgbClr val="FFFF00"/>
    <a:srgbClr val="0000FF"/>
    <a:srgbClr val="0066FF"/>
    <a:srgbClr val="66FF66"/>
    <a:srgbClr val="000000"/>
    <a:srgbClr val="DEC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19.07.2024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0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19.07.2024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19.07.2024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19.07.2024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19.07.2024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19.07.2024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19.07.2024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ole tekstowe 96"/>
          <p:cNvSpPr txBox="1"/>
          <p:nvPr/>
        </p:nvSpPr>
        <p:spPr>
          <a:xfrm>
            <a:off x="2675089" y="350490"/>
            <a:ext cx="3600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ROUGH SETS IN </a:t>
            </a:r>
            <a:r>
              <a:rPr lang="pl-PL" b="1" dirty="0" err="1" smtClean="0"/>
              <a:t>IcS</a:t>
            </a:r>
            <a:endParaRPr lang="pl-PL" b="1" dirty="0"/>
          </a:p>
        </p:txBody>
      </p:sp>
      <p:grpSp>
        <p:nvGrpSpPr>
          <p:cNvPr id="9" name="Grupa 8"/>
          <p:cNvGrpSpPr/>
          <p:nvPr/>
        </p:nvGrpSpPr>
        <p:grpSpPr>
          <a:xfrm>
            <a:off x="517481" y="1412776"/>
            <a:ext cx="8158975" cy="5171559"/>
            <a:chOff x="463761" y="1538504"/>
            <a:chExt cx="8158975" cy="5171559"/>
          </a:xfrm>
        </p:grpSpPr>
        <p:sp>
          <p:nvSpPr>
            <p:cNvPr id="21" name="Prostokąt 20"/>
            <p:cNvSpPr/>
            <p:nvPr/>
          </p:nvSpPr>
          <p:spPr>
            <a:xfrm>
              <a:off x="3772244" y="5060367"/>
              <a:ext cx="3605766" cy="1649696"/>
            </a:xfrm>
            <a:prstGeom prst="rect">
              <a:avLst/>
            </a:prstGeom>
            <a:solidFill>
              <a:srgbClr val="00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CONTROL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463761" y="1538504"/>
              <a:ext cx="8158975" cy="4170047"/>
              <a:chOff x="463761" y="1538504"/>
              <a:chExt cx="8158975" cy="4170047"/>
            </a:xfrm>
          </p:grpSpPr>
          <p:sp>
            <p:nvSpPr>
              <p:cNvPr id="84" name="Prostokąt 83"/>
              <p:cNvSpPr/>
              <p:nvPr/>
            </p:nvSpPr>
            <p:spPr>
              <a:xfrm>
                <a:off x="2769533" y="1538504"/>
                <a:ext cx="5853203" cy="2934988"/>
              </a:xfrm>
              <a:prstGeom prst="rect">
                <a:avLst/>
              </a:prstGeom>
              <a:solidFill>
                <a:schemeClr val="accent1">
                  <a:alpha val="32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4" name="Prostokąt zaokrąglony 93"/>
              <p:cNvSpPr/>
              <p:nvPr/>
            </p:nvSpPr>
            <p:spPr>
              <a:xfrm>
                <a:off x="2810074" y="1772816"/>
                <a:ext cx="2209183" cy="182927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accent1">
                    <a:shade val="50000"/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7" name="Podwójna fala 46"/>
              <p:cNvSpPr/>
              <p:nvPr/>
            </p:nvSpPr>
            <p:spPr>
              <a:xfrm>
                <a:off x="463761" y="3472081"/>
                <a:ext cx="1611293" cy="1940684"/>
              </a:xfrm>
              <a:prstGeom prst="doubleWave">
                <a:avLst/>
              </a:prstGeom>
              <a:solidFill>
                <a:srgbClr val="EAEA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err="1">
                    <a:solidFill>
                      <a:schemeClr val="tx1"/>
                    </a:solidFill>
                  </a:rPr>
                  <a:t>p</a:t>
                </a:r>
                <a:r>
                  <a:rPr lang="pl-PL" sz="1600" dirty="0" err="1" smtClean="0">
                    <a:solidFill>
                      <a:schemeClr val="tx1"/>
                    </a:solidFill>
                  </a:rPr>
                  <a:t>hysical</a:t>
                </a:r>
                <a:r>
                  <a:rPr lang="pl-P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pl-PL" sz="1600" dirty="0" err="1" smtClean="0">
                    <a:solidFill>
                      <a:schemeClr val="tx1"/>
                    </a:solidFill>
                  </a:rPr>
                  <a:t>world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Prostokąt 48"/>
              <p:cNvSpPr/>
              <p:nvPr/>
            </p:nvSpPr>
            <p:spPr>
              <a:xfrm>
                <a:off x="3834857" y="5105020"/>
                <a:ext cx="681526" cy="60353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AM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Strzałka w górę i w dół 50"/>
              <p:cNvSpPr/>
              <p:nvPr/>
            </p:nvSpPr>
            <p:spPr>
              <a:xfrm rot="17009579">
                <a:off x="2723800" y="4299114"/>
                <a:ext cx="401839" cy="1713925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" name="pole tekstowe 2"/>
              <p:cNvSpPr txBox="1"/>
              <p:nvPr/>
            </p:nvSpPr>
            <p:spPr>
              <a:xfrm>
                <a:off x="2927548" y="1925879"/>
                <a:ext cx="514648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smtClean="0"/>
                  <a:t>AS</a:t>
                </a:r>
                <a:r>
                  <a:rPr lang="pl-PL" sz="1400" i="1" baseline="-25000" dirty="0" smtClean="0"/>
                  <a:t>1</a:t>
                </a:r>
                <a:endParaRPr lang="pl-PL" sz="1400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 rot="1355586">
                <a:off x="3435604" y="2131115"/>
                <a:ext cx="323368" cy="32156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5478708" y="2188775"/>
                <a:ext cx="1472046" cy="654324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OPTIMIZATION</a:t>
                </a:r>
                <a:endParaRPr lang="pl-PL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981370" y="2385101"/>
                <a:ext cx="336194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6" name="Elipsa 25"/>
              <p:cNvSpPr/>
              <p:nvPr/>
            </p:nvSpPr>
            <p:spPr>
              <a:xfrm>
                <a:off x="5365079" y="3332302"/>
                <a:ext cx="1647840" cy="77306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5633779" y="3306023"/>
                <a:ext cx="1161903" cy="826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err="1"/>
                  <a:t>l</a:t>
                </a:r>
                <a:r>
                  <a:rPr lang="pl-PL" sz="1600" dirty="0" err="1" smtClean="0"/>
                  <a:t>abeling</a:t>
                </a:r>
                <a:r>
                  <a:rPr lang="pl-PL" sz="1600" dirty="0" smtClean="0"/>
                  <a:t> </a:t>
                </a:r>
              </a:p>
              <a:p>
                <a:pPr algn="ctr"/>
                <a:r>
                  <a:rPr lang="pl-PL" sz="1600" dirty="0" smtClean="0"/>
                  <a:t>by </a:t>
                </a:r>
                <a:r>
                  <a:rPr lang="pl-PL" sz="1600" dirty="0" err="1" smtClean="0"/>
                  <a:t>expert</a:t>
                </a:r>
                <a:r>
                  <a:rPr lang="pl-PL" sz="1600" dirty="0" smtClean="0"/>
                  <a:t>/</a:t>
                </a:r>
                <a:endParaRPr lang="pl-PL" sz="1600" dirty="0" smtClean="0"/>
              </a:p>
              <a:p>
                <a:pPr algn="ctr"/>
                <a:r>
                  <a:rPr lang="pl-PL" sz="1600" dirty="0" err="1" smtClean="0"/>
                  <a:t>dialogue</a:t>
                </a:r>
                <a:endParaRPr lang="pl-PL" sz="1600" dirty="0"/>
              </a:p>
            </p:txBody>
          </p:sp>
          <p:sp>
            <p:nvSpPr>
              <p:cNvPr id="2" name="Prostokąt 1"/>
              <p:cNvSpPr/>
              <p:nvPr/>
            </p:nvSpPr>
            <p:spPr>
              <a:xfrm>
                <a:off x="7346756" y="3393682"/>
                <a:ext cx="1230260" cy="57479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TESTING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Strzałka w prawo 16"/>
              <p:cNvSpPr/>
              <p:nvPr/>
            </p:nvSpPr>
            <p:spPr>
              <a:xfrm rot="5400000">
                <a:off x="7553386" y="2899961"/>
                <a:ext cx="587545" cy="36731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5" name="pole tekstowe 64"/>
              <p:cNvSpPr txBox="1"/>
              <p:nvPr/>
            </p:nvSpPr>
            <p:spPr>
              <a:xfrm>
                <a:off x="2942996" y="2856783"/>
                <a:ext cx="514648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err="1" smtClean="0"/>
                  <a:t>AS</a:t>
                </a:r>
                <a:r>
                  <a:rPr lang="pl-PL" sz="1400" i="1" baseline="-25000" dirty="0" err="1" smtClean="0"/>
                  <a:t>k</a:t>
                </a:r>
                <a:endParaRPr lang="pl-PL" sz="1400" i="1" dirty="0"/>
              </a:p>
            </p:txBody>
          </p:sp>
          <p:sp>
            <p:nvSpPr>
              <p:cNvPr id="66" name="pole tekstowe 65"/>
              <p:cNvSpPr txBox="1"/>
              <p:nvPr/>
            </p:nvSpPr>
            <p:spPr>
              <a:xfrm>
                <a:off x="2972030" y="2375942"/>
                <a:ext cx="4398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600" b="1" dirty="0" smtClean="0"/>
                  <a:t>…</a:t>
                </a:r>
                <a:endParaRPr lang="pl-PL" sz="1600" b="1" dirty="0"/>
              </a:p>
            </p:txBody>
          </p:sp>
          <p:sp>
            <p:nvSpPr>
              <p:cNvPr id="67" name="Strzałka w prawo 66"/>
              <p:cNvSpPr/>
              <p:nvPr/>
            </p:nvSpPr>
            <p:spPr>
              <a:xfrm rot="19994209">
                <a:off x="3456154" y="2685653"/>
                <a:ext cx="312835" cy="32091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0" name="Prostokąt zaokrąglony 79"/>
              <p:cNvSpPr/>
              <p:nvPr/>
            </p:nvSpPr>
            <p:spPr>
              <a:xfrm>
                <a:off x="3732164" y="2139430"/>
                <a:ext cx="1296363" cy="774864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83" name="Strzałka w prawo 82"/>
              <p:cNvSpPr/>
              <p:nvPr/>
            </p:nvSpPr>
            <p:spPr>
              <a:xfrm>
                <a:off x="5044148" y="2320339"/>
                <a:ext cx="432650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5" name="Prostokąt 84"/>
              <p:cNvSpPr/>
              <p:nvPr/>
            </p:nvSpPr>
            <p:spPr>
              <a:xfrm>
                <a:off x="6695285" y="5098037"/>
                <a:ext cx="597358" cy="52382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>
                    <a:solidFill>
                      <a:schemeClr val="tx1"/>
                    </a:solidFill>
                  </a:rPr>
                  <a:t>I</a:t>
                </a:r>
                <a:r>
                  <a:rPr lang="pl-PL" sz="1600" dirty="0" smtClean="0">
                    <a:solidFill>
                      <a:schemeClr val="tx1"/>
                    </a:solidFill>
                  </a:rPr>
                  <a:t>M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pole tekstowe 85"/>
              <p:cNvSpPr txBox="1"/>
              <p:nvPr/>
            </p:nvSpPr>
            <p:spPr>
              <a:xfrm>
                <a:off x="5181471" y="5114925"/>
                <a:ext cx="578946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…</a:t>
                </a:r>
                <a:endParaRPr lang="pl-PL" dirty="0"/>
              </a:p>
            </p:txBody>
          </p:sp>
          <p:sp>
            <p:nvSpPr>
              <p:cNvPr id="88" name="Strzałka w górę i w dół 87"/>
              <p:cNvSpPr/>
              <p:nvPr/>
            </p:nvSpPr>
            <p:spPr>
              <a:xfrm>
                <a:off x="5315358" y="4493494"/>
                <a:ext cx="318421" cy="540454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9" name="Strzałka w górę i w dół 88"/>
              <p:cNvSpPr/>
              <p:nvPr/>
            </p:nvSpPr>
            <p:spPr>
              <a:xfrm rot="3482415">
                <a:off x="2032945" y="2180460"/>
                <a:ext cx="401839" cy="1729215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4" name="Obraz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69118" y="2344398"/>
                <a:ext cx="1174590" cy="321861"/>
              </a:xfrm>
              <a:prstGeom prst="rect">
                <a:avLst/>
              </a:prstGeom>
            </p:spPr>
          </p:pic>
        </p:grpSp>
      </p:grpSp>
      <p:sp>
        <p:nvSpPr>
          <p:cNvPr id="5" name="Prostokąt zaokrąglony 4"/>
          <p:cNvSpPr/>
          <p:nvPr/>
        </p:nvSpPr>
        <p:spPr>
          <a:xfrm>
            <a:off x="7379512" y="2075319"/>
            <a:ext cx="1152128" cy="69138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>
                <a:solidFill>
                  <a:schemeClr val="tx1"/>
                </a:solidFill>
              </a:rPr>
              <a:t>complex</a:t>
            </a:r>
            <a:r>
              <a:rPr lang="pl-PL" sz="1600" dirty="0">
                <a:solidFill>
                  <a:schemeClr val="tx1"/>
                </a:solidFill>
              </a:rPr>
              <a:t> </a:t>
            </a:r>
            <a:r>
              <a:rPr lang="pl-PL" sz="1600" dirty="0" err="1">
                <a:solidFill>
                  <a:schemeClr val="tx1"/>
                </a:solidFill>
              </a:rPr>
              <a:t>games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37" name="Strzałka w górę i w dół 36"/>
          <p:cNvSpPr/>
          <p:nvPr/>
        </p:nvSpPr>
        <p:spPr>
          <a:xfrm>
            <a:off x="6121208" y="2715278"/>
            <a:ext cx="263264" cy="499437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4968882" y="3263497"/>
            <a:ext cx="2437197" cy="435339"/>
            <a:chOff x="4968882" y="3263497"/>
            <a:chExt cx="2437197" cy="435339"/>
          </a:xfrm>
        </p:grpSpPr>
        <p:sp>
          <p:nvSpPr>
            <p:cNvPr id="33" name="Strzałka w górę i w dół 32"/>
            <p:cNvSpPr/>
            <p:nvPr/>
          </p:nvSpPr>
          <p:spPr>
            <a:xfrm rot="18489755">
              <a:off x="5080600" y="3151779"/>
              <a:ext cx="308018" cy="531454"/>
            </a:xfrm>
            <a:prstGeom prst="up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Strzałka w górę i w dół 37"/>
            <p:cNvSpPr/>
            <p:nvPr/>
          </p:nvSpPr>
          <p:spPr>
            <a:xfrm rot="5400000">
              <a:off x="7099386" y="3392142"/>
              <a:ext cx="236016" cy="377371"/>
            </a:xfrm>
            <a:prstGeom prst="upDownArrow">
              <a:avLst>
                <a:gd name="adj1" fmla="val 50000"/>
                <a:gd name="adj2" fmla="val 47795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17275</TotalTime>
  <Words>23</Words>
  <Application>Microsoft Office PowerPoint</Application>
  <PresentationFormat>Pokaz na ekranie (4:3)</PresentationFormat>
  <Paragraphs>17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2396</cp:revision>
  <dcterms:created xsi:type="dcterms:W3CDTF">2010-01-24T17:07:29Z</dcterms:created>
  <dcterms:modified xsi:type="dcterms:W3CDTF">2024-07-19T04:27:43Z</dcterms:modified>
</cp:coreProperties>
</file>