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66FF"/>
    <a:srgbClr val="00FFFF"/>
    <a:srgbClr val="66FF66"/>
    <a:srgbClr val="000000"/>
    <a:srgbClr val="DEC97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70" d="100"/>
          <a:sy n="70" d="100"/>
        </p:scale>
        <p:origin x="52" y="1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19.07.2024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19.07.2024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19.07.2024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8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19.07.2024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19.07.2024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19.07.2024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19.07.2024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19.07.2024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19.07.2024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/>
          <p:nvPr/>
        </p:nvSpPr>
        <p:spPr>
          <a:xfrm>
            <a:off x="107504" y="548681"/>
            <a:ext cx="8856984" cy="3600400"/>
          </a:xfrm>
          <a:prstGeom prst="rect">
            <a:avLst/>
          </a:prstGeom>
          <a:solidFill>
            <a:schemeClr val="accent1">
              <a:alpha val="1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3779912" y="665256"/>
            <a:ext cx="2615764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OPTIMIZATION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Elipsa 25"/>
          <p:cNvSpPr/>
          <p:nvPr/>
        </p:nvSpPr>
        <p:spPr>
          <a:xfrm>
            <a:off x="3045549" y="4890248"/>
            <a:ext cx="2980894" cy="14401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pole tekstowe 38"/>
          <p:cNvSpPr txBox="1"/>
          <p:nvPr/>
        </p:nvSpPr>
        <p:spPr>
          <a:xfrm>
            <a:off x="3745752" y="5010163"/>
            <a:ext cx="171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err="1"/>
              <a:t>l</a:t>
            </a:r>
            <a:r>
              <a:rPr lang="pl-PL" sz="2400" dirty="0" err="1" smtClean="0"/>
              <a:t>abeling</a:t>
            </a:r>
            <a:r>
              <a:rPr lang="pl-PL" sz="2400" dirty="0" smtClean="0"/>
              <a:t> </a:t>
            </a:r>
          </a:p>
          <a:p>
            <a:pPr algn="ctr"/>
            <a:r>
              <a:rPr lang="pl-PL" sz="2400" dirty="0" smtClean="0"/>
              <a:t>by </a:t>
            </a:r>
            <a:r>
              <a:rPr lang="pl-PL" sz="2400" dirty="0" err="1" smtClean="0"/>
              <a:t>expert</a:t>
            </a:r>
            <a:endParaRPr lang="pl-PL" sz="2400" dirty="0" smtClean="0"/>
          </a:p>
          <a:p>
            <a:pPr algn="ctr"/>
            <a:r>
              <a:rPr lang="pl-PL" sz="2400" dirty="0" smtClean="0"/>
              <a:t>(</a:t>
            </a:r>
            <a:r>
              <a:rPr lang="pl-PL" sz="2400" dirty="0" err="1" smtClean="0"/>
              <a:t>dialogue</a:t>
            </a:r>
            <a:r>
              <a:rPr lang="pl-PL" sz="2400" dirty="0" smtClean="0"/>
              <a:t>)</a:t>
            </a:r>
            <a:endParaRPr lang="pl-PL" sz="2400" dirty="0"/>
          </a:p>
        </p:txBody>
      </p:sp>
      <p:grpSp>
        <p:nvGrpSpPr>
          <p:cNvPr id="16" name="Grupa 15"/>
          <p:cNvGrpSpPr/>
          <p:nvPr/>
        </p:nvGrpSpPr>
        <p:grpSpPr>
          <a:xfrm>
            <a:off x="188794" y="941494"/>
            <a:ext cx="8674953" cy="3062552"/>
            <a:chOff x="222954" y="1491735"/>
            <a:chExt cx="8674953" cy="3062552"/>
          </a:xfrm>
        </p:grpSpPr>
        <p:sp>
          <p:nvSpPr>
            <p:cNvPr id="3" name="pole tekstowe 2"/>
            <p:cNvSpPr txBox="1"/>
            <p:nvPr/>
          </p:nvSpPr>
          <p:spPr>
            <a:xfrm>
              <a:off x="222954" y="1813884"/>
              <a:ext cx="720080" cy="50783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pl-PL" i="1" dirty="0" smtClean="0"/>
                <a:t>AS</a:t>
              </a:r>
              <a:endParaRPr lang="pl-PL" i="1" dirty="0"/>
            </a:p>
          </p:txBody>
        </p:sp>
        <p:sp>
          <p:nvSpPr>
            <p:cNvPr id="7" name="Strzałka w prawo 6"/>
            <p:cNvSpPr/>
            <p:nvPr/>
          </p:nvSpPr>
          <p:spPr>
            <a:xfrm>
              <a:off x="966153" y="1870946"/>
              <a:ext cx="646827" cy="39370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Prostokąt zaokrąglony 8"/>
            <p:cNvSpPr/>
            <p:nvPr/>
          </p:nvSpPr>
          <p:spPr>
            <a:xfrm>
              <a:off x="1640148" y="1491735"/>
              <a:ext cx="1296144" cy="1152128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30587" y="1772817"/>
              <a:ext cx="771833" cy="576063"/>
            </a:xfrm>
            <a:prstGeom prst="rect">
              <a:avLst/>
            </a:prstGeom>
          </p:spPr>
        </p:pic>
        <p:sp>
          <p:nvSpPr>
            <p:cNvPr id="48" name="Strzałka w prawo 47"/>
            <p:cNvSpPr/>
            <p:nvPr/>
          </p:nvSpPr>
          <p:spPr>
            <a:xfrm>
              <a:off x="2959411" y="1840089"/>
              <a:ext cx="820501" cy="42456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Strzałka w prawo 54"/>
            <p:cNvSpPr/>
            <p:nvPr/>
          </p:nvSpPr>
          <p:spPr>
            <a:xfrm>
              <a:off x="6408042" y="1882682"/>
              <a:ext cx="506748" cy="42456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" name="Prostokąt 1"/>
            <p:cNvSpPr/>
            <p:nvPr/>
          </p:nvSpPr>
          <p:spPr>
            <a:xfrm>
              <a:off x="6809675" y="3546175"/>
              <a:ext cx="2088232" cy="100811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TESTING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7" name="Strzałka w prawo 16"/>
            <p:cNvSpPr/>
            <p:nvPr/>
          </p:nvSpPr>
          <p:spPr>
            <a:xfrm rot="5400000">
              <a:off x="7206665" y="2738554"/>
              <a:ext cx="1224135" cy="4447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" name="Prostokąt zaokrąglony 3"/>
            <p:cNvSpPr/>
            <p:nvPr/>
          </p:nvSpPr>
          <p:spPr>
            <a:xfrm>
              <a:off x="6914790" y="1746313"/>
              <a:ext cx="1806166" cy="57606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400" dirty="0" err="1" smtClean="0">
                  <a:solidFill>
                    <a:schemeClr val="tx1"/>
                  </a:solidFill>
                </a:rPr>
                <a:t>classifier</a:t>
              </a:r>
              <a:r>
                <a:rPr lang="pl-PL" sz="2400" dirty="0" smtClean="0">
                  <a:solidFill>
                    <a:schemeClr val="tx1"/>
                  </a:solidFill>
                </a:rPr>
                <a:t>(s)</a:t>
              </a:r>
              <a:endParaRPr lang="pl-PL" sz="2400" dirty="0">
                <a:solidFill>
                  <a:schemeClr val="tx1"/>
                </a:solidFill>
              </a:endParaRPr>
            </a:p>
          </p:txBody>
        </p:sp>
        <p:sp>
          <p:nvSpPr>
            <p:cNvPr id="29" name="Strzałka w prawo 28"/>
            <p:cNvSpPr/>
            <p:nvPr/>
          </p:nvSpPr>
          <p:spPr>
            <a:xfrm rot="10800000">
              <a:off x="5868143" y="3827831"/>
              <a:ext cx="940411" cy="4447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0" name="Prostokąt zaokrąglony 29"/>
            <p:cNvSpPr/>
            <p:nvPr/>
          </p:nvSpPr>
          <p:spPr>
            <a:xfrm>
              <a:off x="4077959" y="3696561"/>
              <a:ext cx="1806166" cy="57606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400" dirty="0" err="1" smtClean="0">
                  <a:solidFill>
                    <a:schemeClr val="tx1"/>
                  </a:solidFill>
                </a:rPr>
                <a:t>results</a:t>
              </a:r>
              <a:endParaRPr lang="pl-PL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Strzałka w prawo 30"/>
            <p:cNvSpPr/>
            <p:nvPr/>
          </p:nvSpPr>
          <p:spPr>
            <a:xfrm rot="13585580">
              <a:off x="2631420" y="2923131"/>
              <a:ext cx="1722440" cy="4447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2" name="Strzałka w prawo 31"/>
            <p:cNvSpPr/>
            <p:nvPr/>
          </p:nvSpPr>
          <p:spPr>
            <a:xfrm rot="16200000">
              <a:off x="4586425" y="3025720"/>
              <a:ext cx="896888" cy="44479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0" name="Strzałka w górę i w dół 19"/>
          <p:cNvSpPr/>
          <p:nvPr/>
        </p:nvSpPr>
        <p:spPr>
          <a:xfrm>
            <a:off x="4355976" y="4149081"/>
            <a:ext cx="504056" cy="741167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17202</TotalTime>
  <Words>13</Words>
  <Application>Microsoft Office PowerPoint</Application>
  <PresentationFormat>Pokaz na ekranie (4:3)</PresentationFormat>
  <Paragraphs>9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2382</cp:revision>
  <dcterms:created xsi:type="dcterms:W3CDTF">2010-01-24T17:07:29Z</dcterms:created>
  <dcterms:modified xsi:type="dcterms:W3CDTF">2024-07-19T04:47:52Z</dcterms:modified>
</cp:coreProperties>
</file>