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2134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inik Slezak" initials="DS" lastIdx="7" clrIdx="0">
    <p:extLst>
      <p:ext uri="{19B8F6BF-5375-455C-9EA6-DF929625EA0E}">
        <p15:presenceInfo xmlns:p15="http://schemas.microsoft.com/office/powerpoint/2012/main" userId="2a8b960b8ddfe46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DEC97C"/>
    <a:srgbClr val="000000"/>
    <a:srgbClr val="0066FF"/>
    <a:srgbClr val="00FFFF"/>
    <a:srgbClr val="66FF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0768" autoAdjust="0"/>
  </p:normalViewPr>
  <p:slideViewPr>
    <p:cSldViewPr>
      <p:cViewPr varScale="1">
        <p:scale>
          <a:sx n="70" d="100"/>
          <a:sy n="70" d="100"/>
        </p:scale>
        <p:origin x="768" y="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30.06.2024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30.06.2024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30.06.2024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30.06.2024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30.06.2024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30.06.2024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30.06.2024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30.06.2024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30.06.2024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="" xmlns:a16="http://schemas.microsoft.com/office/drawing/2014/main" id="{DB443471-BACC-46BB-A4E3-58058871CC5D}"/>
              </a:ext>
            </a:extLst>
          </p:cNvPr>
          <p:cNvSpPr txBox="1">
            <a:spLocks/>
          </p:cNvSpPr>
          <p:nvPr/>
        </p:nvSpPr>
        <p:spPr>
          <a:xfrm>
            <a:off x="83729" y="44624"/>
            <a:ext cx="8928992" cy="122413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70C0"/>
                </a:solidFill>
                <a:latin typeface="Arial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70C0"/>
                </a:solidFill>
                <a:latin typeface="Calibri" pitchFamily="34" charset="0"/>
              </a:defRPr>
            </a:lvl9pPr>
          </a:lstStyle>
          <a:p>
            <a:r>
              <a:rPr lang="pl-PL" sz="3200" b="1" dirty="0"/>
              <a:t>ASSOCIATIONS </a:t>
            </a:r>
            <a:endParaRPr lang="pl-PL" sz="3200" b="1" dirty="0" smtClean="0"/>
          </a:p>
          <a:p>
            <a:r>
              <a:rPr lang="pl-PL" sz="3200" b="1" dirty="0" smtClean="0"/>
              <a:t>AND THEIR PHYSICAL SEMANTICS</a:t>
            </a:r>
            <a:endParaRPr lang="pl-PL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ole tekstowe 6"/>
              <p:cNvSpPr txBox="1"/>
              <p:nvPr/>
            </p:nvSpPr>
            <p:spPr>
              <a:xfrm>
                <a:off x="147379" y="1268760"/>
                <a:ext cx="8770414" cy="54443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 </a:t>
                </a: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X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2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↝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sz="2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𝑌</m:t>
                    </m:r>
                    <m:r>
                      <a:rPr lang="en-US" sz="2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where g is a given </a:t>
                </a:r>
                <a:r>
                  <a:rPr lang="en-US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c-granule</a:t>
                </a:r>
                <a:endParaRPr lang="en-US" sz="220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𝑑𝑒𝑓𝑖𝑛𝑒𝑑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𝑠𝑒𝑡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2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𝑡h𝑒𝑜𝑟𝑦</m:t>
                    </m:r>
                    <m:r>
                      <a:rPr lang="en-US" sz="2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elements of X are stored  </a:t>
                </a:r>
                <a:r>
                  <a:rPr lang="pl-PL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represented</a:t>
                </a:r>
                <a:r>
                  <a:rPr lang="pl-PL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informational layer of </a:t>
                </a:r>
                <a:r>
                  <a:rPr lang="pl-PL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c-granule g (</a:t>
                </a:r>
                <a:r>
                  <a:rPr lang="pl-PL" sz="2200" i="1" dirty="0" err="1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e.g</a:t>
                </a:r>
                <a:r>
                  <a:rPr lang="pl-PL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 </a:t>
                </a:r>
                <a:r>
                  <a:rPr lang="pl-PL" sz="2200" i="1" dirty="0" err="1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control</a:t>
                </a:r>
                <a:r>
                  <a:rPr lang="pl-PL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of </a:t>
                </a:r>
                <a:r>
                  <a:rPr lang="pl-PL" sz="2200" i="1" dirty="0" err="1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IcS</a:t>
                </a:r>
                <a:r>
                  <a:rPr lang="pl-PL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en-US" sz="22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endParaRPr lang="en-US" sz="220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Y 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physical space</a:t>
                </a:r>
                <a:r>
                  <a:rPr lang="pl-PL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not definable in set theory, 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22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association between X and Y realized by c-granule g using </a:t>
                </a:r>
                <a:r>
                  <a:rPr lang="en-US" sz="2200" b="1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physical semantics</a:t>
                </a:r>
                <a:r>
                  <a:rPr lang="en-US" sz="22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892175" lvl="2" indent="-177800">
                  <a:buFontTx/>
                  <a:buChar char="-"/>
                </a:pPr>
                <a:r>
                  <a:rPr lang="en-US" sz="2000" b="1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implementation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for a given </a:t>
                </a:r>
                <a:r>
                  <a:rPr lang="en-US" sz="2000" i="1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i="1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X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 and a specification of f control of g is constructing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 physical structural object o</a:t>
                </a:r>
                <a:r>
                  <a:rPr lang="en-US" sz="2000" i="1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 dynamics controlled by g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relative to its local time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)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providing  a ’ physical pointer’  from  a part of  o</a:t>
                </a:r>
                <a:r>
                  <a:rPr lang="en-US" sz="2000" i="1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in which x has been encoded  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to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the associated 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(by f )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to x  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physical object 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</a:t>
                </a:r>
                <a:r>
                  <a:rPr lang="pl-PL" sz="2000" i="1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</a:t>
                </a:r>
                <a:r>
                  <a:rPr lang="pl-PL" sz="2000" i="1" baseline="-25000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pl-PL" sz="2000" i="1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(pointed out by a </a:t>
                </a:r>
                <a:r>
                  <a:rPr lang="en-US" sz="2000" i="1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spatio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-temporal window specification represented in the physical layer of g),</a:t>
                </a:r>
              </a:p>
              <a:p>
                <a:pPr marL="892175" lvl="2" indent="-177800">
                  <a:buFontTx/>
                  <a:buChar char="-"/>
                </a:pPr>
                <a:r>
                  <a:rPr lang="en-US" sz="2000" b="1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perception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some properties of parts of o</a:t>
                </a:r>
                <a:r>
                  <a:rPr lang="en-US" sz="2000" i="1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 properties of interactions between them (and with the environment) are perceived by  control of g  (in particular by  decoding from some parts of o</a:t>
                </a:r>
                <a:r>
                  <a:rPr lang="en-US" sz="2000" i="1" baseline="-25000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into informational layer of g) and used in </a:t>
                </a:r>
                <a:r>
                  <a:rPr lang="en-US" sz="2000" b="1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reasoning  by g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toward </a:t>
                </a:r>
                <a:r>
                  <a:rPr lang="pl-PL" sz="2000" i="1" dirty="0" err="1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providing</a:t>
                </a:r>
                <a:r>
                  <a:rPr lang="pl-PL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representation of information about the object associated to x by f.</a:t>
                </a:r>
              </a:p>
            </p:txBody>
          </p:sp>
        </mc:Choice>
        <mc:Fallback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79" y="1268760"/>
                <a:ext cx="8770414" cy="5444376"/>
              </a:xfrm>
              <a:prstGeom prst="rect">
                <a:avLst/>
              </a:prstGeom>
              <a:blipFill rotWithShape="0">
                <a:blip r:embed="rId2"/>
                <a:stretch>
                  <a:fillRect l="-1807" t="-1680" r="-2293" b="-19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4487256"/>
      </p:ext>
    </p:extLst>
  </p:cSld>
  <p:clrMapOvr>
    <a:masterClrMapping/>
  </p:clrMapOvr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18160</TotalTime>
  <Words>8</Words>
  <Application>Microsoft Office PowerPoint</Application>
  <PresentationFormat>Pokaz na ekranie (4:3)</PresentationFormat>
  <Paragraphs>8</Paragraphs>
  <Slides>1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 Math</vt:lpstr>
      <vt:lpstr>Symbol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2497</cp:revision>
  <dcterms:created xsi:type="dcterms:W3CDTF">2010-01-24T17:07:29Z</dcterms:created>
  <dcterms:modified xsi:type="dcterms:W3CDTF">2024-06-30T13:23:54Z</dcterms:modified>
</cp:coreProperties>
</file>