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66FF"/>
    <a:srgbClr val="00FFFF"/>
    <a:srgbClr val="66FF66"/>
    <a:srgbClr val="000000"/>
    <a:srgbClr val="DEC97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66" d="100"/>
          <a:sy n="66" d="100"/>
        </p:scale>
        <p:origin x="105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11.07.2024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11.07.2024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11.07.2024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11.07.2024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11.07.2024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11.07.2024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11.07.2024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11.07.2024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11.07.2024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upa 59"/>
          <p:cNvGrpSpPr/>
          <p:nvPr/>
        </p:nvGrpSpPr>
        <p:grpSpPr>
          <a:xfrm>
            <a:off x="222954" y="1268760"/>
            <a:ext cx="8669526" cy="4032448"/>
            <a:chOff x="222954" y="1268760"/>
            <a:chExt cx="8669526" cy="4032448"/>
          </a:xfrm>
        </p:grpSpPr>
        <p:grpSp>
          <p:nvGrpSpPr>
            <p:cNvPr id="24" name="Grupa 23"/>
            <p:cNvGrpSpPr/>
            <p:nvPr/>
          </p:nvGrpSpPr>
          <p:grpSpPr>
            <a:xfrm>
              <a:off x="222954" y="1268760"/>
              <a:ext cx="8669526" cy="1584176"/>
              <a:chOff x="222954" y="2420888"/>
              <a:chExt cx="8669526" cy="1584176"/>
            </a:xfrm>
          </p:grpSpPr>
          <p:sp>
            <p:nvSpPr>
              <p:cNvPr id="3" name="pole tekstowe 2"/>
              <p:cNvSpPr txBox="1"/>
              <p:nvPr/>
            </p:nvSpPr>
            <p:spPr>
              <a:xfrm>
                <a:off x="222954" y="2966012"/>
                <a:ext cx="720080" cy="50783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i="1" dirty="0" smtClean="0"/>
                  <a:t>AS</a:t>
                </a:r>
                <a:endParaRPr lang="pl-PL" i="1" dirty="0"/>
              </a:p>
            </p:txBody>
          </p:sp>
          <p:sp>
            <p:nvSpPr>
              <p:cNvPr id="7" name="Strzałka w prawo 6"/>
              <p:cNvSpPr/>
              <p:nvPr/>
            </p:nvSpPr>
            <p:spPr>
              <a:xfrm>
                <a:off x="1027870" y="3023074"/>
                <a:ext cx="585110" cy="39370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Prostokąt zaokrąglony 8"/>
              <p:cNvSpPr/>
              <p:nvPr/>
            </p:nvSpPr>
            <p:spPr>
              <a:xfrm>
                <a:off x="1640148" y="2643863"/>
                <a:ext cx="1296144" cy="115212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pic>
            <p:nvPicPr>
              <p:cNvPr id="15" name="Obraz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30587" y="2924945"/>
                <a:ext cx="771833" cy="576063"/>
              </a:xfrm>
              <a:prstGeom prst="rect">
                <a:avLst/>
              </a:prstGeom>
            </p:spPr>
          </p:pic>
          <p:sp>
            <p:nvSpPr>
              <p:cNvPr id="46" name="pole tekstowe 45"/>
              <p:cNvSpPr txBox="1"/>
              <p:nvPr/>
            </p:nvSpPr>
            <p:spPr>
              <a:xfrm>
                <a:off x="6940296" y="2995306"/>
                <a:ext cx="1952184" cy="50783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dirty="0" err="1"/>
                  <a:t>c</a:t>
                </a:r>
                <a:r>
                  <a:rPr lang="pl-PL" dirty="0" err="1" smtClean="0"/>
                  <a:t>lassifier</a:t>
                </a:r>
                <a:r>
                  <a:rPr lang="pl-PL" dirty="0" smtClean="0"/>
                  <a:t>(s)</a:t>
                </a:r>
                <a:endParaRPr lang="pl-PL" dirty="0"/>
              </a:p>
            </p:txBody>
          </p:sp>
          <p:sp>
            <p:nvSpPr>
              <p:cNvPr id="48" name="Strzałka w prawo 47"/>
              <p:cNvSpPr/>
              <p:nvPr/>
            </p:nvSpPr>
            <p:spPr>
              <a:xfrm>
                <a:off x="3025686" y="2992217"/>
                <a:ext cx="720080" cy="42456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3779912" y="2420888"/>
                <a:ext cx="2615764" cy="1584176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 smtClean="0">
                    <a:solidFill>
                      <a:schemeClr val="tx1"/>
                    </a:solidFill>
                  </a:rPr>
                  <a:t>OPTIMIZATION</a:t>
                </a:r>
                <a:endParaRPr lang="pl-PL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Strzałka w prawo 54"/>
              <p:cNvSpPr/>
              <p:nvPr/>
            </p:nvSpPr>
            <p:spPr>
              <a:xfrm>
                <a:off x="6408042" y="3034810"/>
                <a:ext cx="506748" cy="42456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26" name="Elipsa 25"/>
            <p:cNvSpPr/>
            <p:nvPr/>
          </p:nvSpPr>
          <p:spPr>
            <a:xfrm>
              <a:off x="943034" y="3861048"/>
              <a:ext cx="2980894" cy="14401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ole tekstowe 38"/>
            <p:cNvSpPr txBox="1"/>
            <p:nvPr/>
          </p:nvSpPr>
          <p:spPr>
            <a:xfrm>
              <a:off x="1484096" y="4071955"/>
              <a:ext cx="17197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dirty="0" err="1"/>
                <a:t>l</a:t>
              </a:r>
              <a:r>
                <a:rPr lang="pl-PL" dirty="0" err="1" smtClean="0"/>
                <a:t>abeling</a:t>
              </a:r>
              <a:r>
                <a:rPr lang="pl-PL" dirty="0" smtClean="0"/>
                <a:t> </a:t>
              </a:r>
            </a:p>
            <a:p>
              <a:pPr algn="ctr"/>
              <a:r>
                <a:rPr lang="pl-PL" dirty="0" smtClean="0"/>
                <a:t>by </a:t>
              </a:r>
              <a:r>
                <a:rPr lang="pl-PL" dirty="0" err="1" smtClean="0"/>
                <a:t>expert</a:t>
              </a:r>
              <a:endParaRPr lang="pl-PL" dirty="0"/>
            </a:p>
          </p:txBody>
        </p:sp>
        <p:cxnSp>
          <p:nvCxnSpPr>
            <p:cNvPr id="41" name="Łącznik prosty ze strzałką 40"/>
            <p:cNvCxnSpPr>
              <a:stCxn id="26" idx="0"/>
            </p:cNvCxnSpPr>
            <p:nvPr/>
          </p:nvCxnSpPr>
          <p:spPr>
            <a:xfrm flipH="1" flipV="1">
              <a:off x="2375757" y="2643864"/>
              <a:ext cx="57724" cy="12171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Łącznik prosty ze strzałką 55"/>
            <p:cNvCxnSpPr>
              <a:stCxn id="3" idx="2"/>
              <a:endCxn id="26" idx="1"/>
            </p:cNvCxnSpPr>
            <p:nvPr/>
          </p:nvCxnSpPr>
          <p:spPr>
            <a:xfrm>
              <a:off x="582994" y="2321715"/>
              <a:ext cx="796582" cy="17502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17178</TotalTime>
  <Words>8</Words>
  <Application>Microsoft Office PowerPoint</Application>
  <PresentationFormat>Pokaz na ekranie (4:3)</PresentationFormat>
  <Paragraphs>6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skowron</cp:lastModifiedBy>
  <cp:revision>2378</cp:revision>
  <dcterms:created xsi:type="dcterms:W3CDTF">2010-01-24T17:07:29Z</dcterms:created>
  <dcterms:modified xsi:type="dcterms:W3CDTF">2024-07-11T15:46:09Z</dcterms:modified>
</cp:coreProperties>
</file>