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1950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0066FF"/>
    <a:srgbClr val="00FFFF"/>
    <a:srgbClr val="66FF66"/>
    <a:srgbClr val="000000"/>
    <a:srgbClr val="DEC97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31" autoAdjust="0"/>
    <p:restoredTop sz="93716" autoAdjust="0"/>
  </p:normalViewPr>
  <p:slideViewPr>
    <p:cSldViewPr>
      <p:cViewPr varScale="1">
        <p:scale>
          <a:sx n="70" d="100"/>
          <a:sy n="70" d="100"/>
        </p:scale>
        <p:origin x="52" y="1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7EBB598-4A39-4E7D-98A7-4BF79612E3BF}" type="datetimeFigureOut">
              <a:rPr lang="pl-PL"/>
              <a:pPr>
                <a:defRPr/>
              </a:pPr>
              <a:t>16.07.2024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00C367E-A944-45F7-A06D-4D2A462FBC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22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29F290-A1D0-4416-9914-F089155C110B}" type="datetimeFigureOut">
              <a:rPr lang="pl-PL"/>
              <a:pPr>
                <a:defRPr/>
              </a:pPr>
              <a:t>16.07.2024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0"/>
            <a:r>
              <a:rPr lang="pl-PL" noProof="0"/>
              <a:t>Drugi poziom</a:t>
            </a:r>
          </a:p>
          <a:p>
            <a:pPr lvl="0"/>
            <a:r>
              <a:rPr lang="pl-PL" noProof="0"/>
              <a:t>Trzeci poziom</a:t>
            </a:r>
          </a:p>
          <a:p>
            <a:pPr lvl="0"/>
            <a:r>
              <a:rPr lang="pl-PL" noProof="0"/>
              <a:t>Czwarty poziom</a:t>
            </a:r>
          </a:p>
          <a:p>
            <a:pPr lvl="0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87BEB61-2A3F-47E8-93FE-0739F784E8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83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BEB61-2A3F-47E8-93FE-0739F784E89F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994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7069-BBE3-472A-858D-3F14086F6894}" type="datetime1">
              <a:rPr lang="pl-PL" smtClean="0"/>
              <a:t>16.07.2024</a:t>
            </a:fld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9A21-E08B-4C77-89EA-C302EEA73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3"/>
          <p:cNvCxnSpPr/>
          <p:nvPr userDrawn="1"/>
        </p:nvCxnSpPr>
        <p:spPr>
          <a:xfrm>
            <a:off x="357188" y="785813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 userDrawn="1"/>
        </p:nvCxnSpPr>
        <p:spPr>
          <a:xfrm>
            <a:off x="357188" y="6286500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ymbol zastępczy stopki 4"/>
          <p:cNvSpPr txBox="1">
            <a:spLocks/>
          </p:cNvSpPr>
          <p:nvPr userDrawn="1"/>
        </p:nvSpPr>
        <p:spPr>
          <a:xfrm>
            <a:off x="1643063" y="6357938"/>
            <a:ext cx="55721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l-PL" sz="1200">
                <a:solidFill>
                  <a:srgbClr val="0000FF"/>
                </a:solidFill>
                <a:latin typeface="Calibri" pitchFamily="34" charset="0"/>
              </a:rPr>
              <a:t>Metody wykrywania procesów z danych</a:t>
            </a: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366713" y="87313"/>
          <a:ext cx="8382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5" name="Obraz - mapa bitowa" r:id="rId3" imgW="5504762" imgH="4371429" progId="PBrush">
                  <p:embed/>
                </p:oleObj>
              </mc:Choice>
              <mc:Fallback>
                <p:oleObj name="Obraz - mapa bitowa" r:id="rId3" imgW="5504762" imgH="4371429" progId="PBrush">
                  <p:embed/>
                  <p:pic>
                    <p:nvPicPr>
                      <p:cNvPr id="0" name="Picture 5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87313"/>
                        <a:ext cx="838200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785794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C2E61-FF64-45A8-AAC2-661803A863A4}" type="datetime1">
              <a:rPr lang="pl-PL" smtClean="0"/>
              <a:t>16.07.2024</a:t>
            </a:fld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F2F5C-82AB-4307-9003-77CA5B44FE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7581-309A-4643-99E4-4EAE91C3B18C}" type="datetime1">
              <a:rPr lang="pl-PL" smtClean="0"/>
              <a:t>16.07.2024</a:t>
            </a:fld>
            <a:endParaRPr lang="pl-P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 anchor="t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02E777F-298D-4C96-825C-3DC57E52C5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B251-F06B-4706-B296-DC89BB1FA057}" type="datetime1">
              <a:rPr lang="pl-PL" smtClean="0"/>
              <a:t>16.07.2024</a:t>
            </a:fld>
            <a:endParaRPr lang="pl-P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6DEE-ACA3-4E2F-B40A-447263FDAE5D}" type="datetime1">
              <a:rPr lang="pl-PL" smtClean="0"/>
              <a:t>16.07.2024</a:t>
            </a:fld>
            <a:endParaRPr lang="pl-PL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88A2-D485-4CD1-B5EB-64127B67B6D4}" type="datetime1">
              <a:rPr lang="pl-PL" smtClean="0"/>
              <a:t>16.07.2024</a:t>
            </a:fld>
            <a:endParaRPr lang="pl-P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15363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1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60DC95D-D0EA-4A7E-8768-0214FE993355}" type="datetime1">
              <a:rPr lang="pl-PL" smtClean="0"/>
              <a:t>16.07.2024</a:t>
            </a:fld>
            <a:endParaRPr lang="pl-PL"/>
          </a:p>
        </p:txBody>
      </p:sp>
      <p:sp>
        <p:nvSpPr>
          <p:cNvPr id="12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187C47-3096-4DF0-8489-F5DCB4C026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3" r:id="rId3"/>
    <p:sldLayoutId id="2147484875" r:id="rId4"/>
    <p:sldLayoutId id="2147484876" r:id="rId5"/>
    <p:sldLayoutId id="2147484878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70C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FF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FF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upa 59"/>
          <p:cNvGrpSpPr/>
          <p:nvPr/>
        </p:nvGrpSpPr>
        <p:grpSpPr>
          <a:xfrm>
            <a:off x="222954" y="1268760"/>
            <a:ext cx="8669526" cy="4032448"/>
            <a:chOff x="222954" y="1268760"/>
            <a:chExt cx="8669526" cy="4032448"/>
          </a:xfrm>
        </p:grpSpPr>
        <p:grpSp>
          <p:nvGrpSpPr>
            <p:cNvPr id="24" name="Grupa 23"/>
            <p:cNvGrpSpPr/>
            <p:nvPr/>
          </p:nvGrpSpPr>
          <p:grpSpPr>
            <a:xfrm>
              <a:off x="222954" y="1268760"/>
              <a:ext cx="8669526" cy="1584176"/>
              <a:chOff x="222954" y="2420888"/>
              <a:chExt cx="8669526" cy="1584176"/>
            </a:xfrm>
          </p:grpSpPr>
          <p:sp>
            <p:nvSpPr>
              <p:cNvPr id="3" name="pole tekstowe 2"/>
              <p:cNvSpPr txBox="1"/>
              <p:nvPr/>
            </p:nvSpPr>
            <p:spPr>
              <a:xfrm>
                <a:off x="222954" y="2966012"/>
                <a:ext cx="720080" cy="50783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i="1" dirty="0" smtClean="0"/>
                  <a:t>AS</a:t>
                </a:r>
                <a:endParaRPr lang="pl-PL" i="1" dirty="0"/>
              </a:p>
            </p:txBody>
          </p:sp>
          <p:sp>
            <p:nvSpPr>
              <p:cNvPr id="7" name="Strzałka w prawo 6"/>
              <p:cNvSpPr/>
              <p:nvPr/>
            </p:nvSpPr>
            <p:spPr>
              <a:xfrm>
                <a:off x="1027870" y="3023074"/>
                <a:ext cx="585110" cy="39370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" name="Prostokąt zaokrąglony 8"/>
              <p:cNvSpPr/>
              <p:nvPr/>
            </p:nvSpPr>
            <p:spPr>
              <a:xfrm>
                <a:off x="1640148" y="2643863"/>
                <a:ext cx="1296144" cy="1152128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pic>
            <p:nvPicPr>
              <p:cNvPr id="15" name="Obraz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30587" y="2924945"/>
                <a:ext cx="771833" cy="576063"/>
              </a:xfrm>
              <a:prstGeom prst="rect">
                <a:avLst/>
              </a:prstGeom>
            </p:spPr>
          </p:pic>
          <p:sp>
            <p:nvSpPr>
              <p:cNvPr id="46" name="pole tekstowe 45"/>
              <p:cNvSpPr txBox="1"/>
              <p:nvPr/>
            </p:nvSpPr>
            <p:spPr>
              <a:xfrm>
                <a:off x="6940296" y="2995306"/>
                <a:ext cx="1952184" cy="50783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dirty="0" err="1"/>
                  <a:t>c</a:t>
                </a:r>
                <a:r>
                  <a:rPr lang="pl-PL" dirty="0" err="1" smtClean="0"/>
                  <a:t>lassifier</a:t>
                </a:r>
                <a:r>
                  <a:rPr lang="pl-PL" dirty="0" smtClean="0"/>
                  <a:t>(s)</a:t>
                </a:r>
                <a:endParaRPr lang="pl-PL" dirty="0"/>
              </a:p>
            </p:txBody>
          </p:sp>
          <p:sp>
            <p:nvSpPr>
              <p:cNvPr id="48" name="Strzałka w prawo 47"/>
              <p:cNvSpPr/>
              <p:nvPr/>
            </p:nvSpPr>
            <p:spPr>
              <a:xfrm>
                <a:off x="3025686" y="2992217"/>
                <a:ext cx="720080" cy="42456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8" name="Prostokąt 17"/>
              <p:cNvSpPr/>
              <p:nvPr/>
            </p:nvSpPr>
            <p:spPr>
              <a:xfrm>
                <a:off x="3779912" y="2420888"/>
                <a:ext cx="2615764" cy="1584176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dirty="0" smtClean="0">
                    <a:solidFill>
                      <a:schemeClr val="tx1"/>
                    </a:solidFill>
                  </a:rPr>
                  <a:t>OPTIMIZATION</a:t>
                </a:r>
                <a:endParaRPr lang="pl-PL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Strzałka w prawo 54"/>
              <p:cNvSpPr/>
              <p:nvPr/>
            </p:nvSpPr>
            <p:spPr>
              <a:xfrm>
                <a:off x="6408042" y="3034810"/>
                <a:ext cx="506748" cy="42456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sp>
          <p:nvSpPr>
            <p:cNvPr id="26" name="Elipsa 25"/>
            <p:cNvSpPr/>
            <p:nvPr/>
          </p:nvSpPr>
          <p:spPr>
            <a:xfrm>
              <a:off x="943034" y="3861048"/>
              <a:ext cx="2980894" cy="144016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9" name="pole tekstowe 38"/>
            <p:cNvSpPr txBox="1"/>
            <p:nvPr/>
          </p:nvSpPr>
          <p:spPr>
            <a:xfrm>
              <a:off x="1496027" y="3939007"/>
              <a:ext cx="17197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400" dirty="0" err="1"/>
                <a:t>l</a:t>
              </a:r>
              <a:r>
                <a:rPr lang="pl-PL" sz="2400" dirty="0" err="1" smtClean="0"/>
                <a:t>abeling</a:t>
              </a:r>
              <a:r>
                <a:rPr lang="pl-PL" sz="2400" dirty="0" smtClean="0"/>
                <a:t> </a:t>
              </a:r>
            </a:p>
            <a:p>
              <a:pPr algn="ctr"/>
              <a:r>
                <a:rPr lang="pl-PL" sz="2400" dirty="0" smtClean="0"/>
                <a:t>by </a:t>
              </a:r>
              <a:r>
                <a:rPr lang="pl-PL" sz="2400" dirty="0" err="1" smtClean="0"/>
                <a:t>expert</a:t>
              </a:r>
              <a:endParaRPr lang="pl-PL" sz="2400" dirty="0" smtClean="0"/>
            </a:p>
            <a:p>
              <a:pPr algn="ctr"/>
              <a:r>
                <a:rPr lang="pl-PL" sz="2400" dirty="0" smtClean="0"/>
                <a:t>(</a:t>
              </a:r>
              <a:r>
                <a:rPr lang="pl-PL" sz="2400" dirty="0" err="1" smtClean="0"/>
                <a:t>dialogue</a:t>
              </a:r>
              <a:r>
                <a:rPr lang="pl-PL" sz="2400" dirty="0" smtClean="0"/>
                <a:t>)</a:t>
              </a:r>
              <a:endParaRPr lang="pl-PL" sz="2400" dirty="0"/>
            </a:p>
          </p:txBody>
        </p:sp>
        <p:cxnSp>
          <p:nvCxnSpPr>
            <p:cNvPr id="41" name="Łącznik prosty ze strzałką 40"/>
            <p:cNvCxnSpPr>
              <a:stCxn id="26" idx="0"/>
            </p:cNvCxnSpPr>
            <p:nvPr/>
          </p:nvCxnSpPr>
          <p:spPr>
            <a:xfrm flipH="1" flipV="1">
              <a:off x="2375757" y="2643864"/>
              <a:ext cx="57724" cy="12171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Łącznik prosty ze strzałką 55"/>
            <p:cNvCxnSpPr>
              <a:stCxn id="3" idx="2"/>
              <a:endCxn id="26" idx="1"/>
            </p:cNvCxnSpPr>
            <p:nvPr/>
          </p:nvCxnSpPr>
          <p:spPr>
            <a:xfrm>
              <a:off x="582994" y="2321715"/>
              <a:ext cx="796582" cy="175024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Prostokąt 1"/>
          <p:cNvSpPr/>
          <p:nvPr/>
        </p:nvSpPr>
        <p:spPr>
          <a:xfrm>
            <a:off x="6804248" y="4042236"/>
            <a:ext cx="2088232" cy="100811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TESTING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Strzałka w prawo 16"/>
          <p:cNvSpPr/>
          <p:nvPr/>
        </p:nvSpPr>
        <p:spPr>
          <a:xfrm rot="5400000">
            <a:off x="6972056" y="2973162"/>
            <a:ext cx="1693353" cy="4447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35" name="Łącznik prosty ze strzałką 34"/>
          <p:cNvCxnSpPr>
            <a:stCxn id="2" idx="1"/>
            <a:endCxn id="26" idx="6"/>
          </p:cNvCxnSpPr>
          <p:nvPr/>
        </p:nvCxnSpPr>
        <p:spPr>
          <a:xfrm flipH="1">
            <a:off x="3923928" y="4546292"/>
            <a:ext cx="2880320" cy="34836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Łącznik prosty ze strzałką 35"/>
          <p:cNvCxnSpPr>
            <a:endCxn id="18" idx="2"/>
          </p:cNvCxnSpPr>
          <p:nvPr/>
        </p:nvCxnSpPr>
        <p:spPr>
          <a:xfrm flipV="1">
            <a:off x="3225568" y="2852936"/>
            <a:ext cx="1862226" cy="1105072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90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Motyw pakietu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17186</TotalTime>
  <Words>12</Words>
  <Application>Microsoft Office PowerPoint</Application>
  <PresentationFormat>Pokaz na ekranie (4:3)</PresentationFormat>
  <Paragraphs>8</Paragraphs>
  <Slides>1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3_Motyw pakietu Office</vt:lpstr>
      <vt:lpstr>Obraz - mapa bitowa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</dc:creator>
  <cp:lastModifiedBy>Konto Microsoft</cp:lastModifiedBy>
  <cp:revision>2379</cp:revision>
  <dcterms:created xsi:type="dcterms:W3CDTF">2010-01-24T17:07:29Z</dcterms:created>
  <dcterms:modified xsi:type="dcterms:W3CDTF">2024-07-16T11:27:49Z</dcterms:modified>
</cp:coreProperties>
</file>