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308" r:id="rId3"/>
    <p:sldId id="302" r:id="rId4"/>
    <p:sldId id="315" r:id="rId5"/>
    <p:sldId id="318" r:id="rId6"/>
    <p:sldId id="317" r:id="rId7"/>
    <p:sldId id="316" r:id="rId8"/>
    <p:sldId id="272" r:id="rId9"/>
    <p:sldId id="260" r:id="rId10"/>
    <p:sldId id="312" r:id="rId11"/>
    <p:sldId id="259" r:id="rId12"/>
    <p:sldId id="319" r:id="rId13"/>
    <p:sldId id="303" r:id="rId14"/>
    <p:sldId id="304" r:id="rId15"/>
    <p:sldId id="305" r:id="rId16"/>
    <p:sldId id="306" r:id="rId17"/>
    <p:sldId id="266" r:id="rId18"/>
    <p:sldId id="324" r:id="rId19"/>
    <p:sldId id="285" r:id="rId20"/>
    <p:sldId id="320" r:id="rId21"/>
    <p:sldId id="288" r:id="rId22"/>
    <p:sldId id="323" r:id="rId23"/>
    <p:sldId id="290" r:id="rId24"/>
    <p:sldId id="291" r:id="rId25"/>
    <p:sldId id="292" r:id="rId26"/>
    <p:sldId id="293" r:id="rId2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B2DF"/>
    <a:srgbClr val="66FF66"/>
    <a:srgbClr val="32D241"/>
    <a:srgbClr val="F66ADB"/>
    <a:srgbClr val="548235"/>
    <a:srgbClr val="1F4E79"/>
    <a:srgbClr val="FF0000"/>
    <a:srgbClr val="D4E8C6"/>
    <a:srgbClr val="A9D18E"/>
    <a:srgbClr val="7FD0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5" autoAdjust="0"/>
    <p:restoredTop sz="94660"/>
  </p:normalViewPr>
  <p:slideViewPr>
    <p:cSldViewPr snapToGrid="0">
      <p:cViewPr varScale="1">
        <p:scale>
          <a:sx n="76" d="100"/>
          <a:sy n="76" d="100"/>
        </p:scale>
        <p:origin x="77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E50CD-9E3C-4646-A3C1-084085DA7505}" type="datetimeFigureOut">
              <a:rPr lang="pl-PL" smtClean="0"/>
              <a:t>2017-03-19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DC5D-F7FD-4AE2-ACB4-E12A0B4B8E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9431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E50CD-9E3C-4646-A3C1-084085DA7505}" type="datetimeFigureOut">
              <a:rPr lang="pl-PL" smtClean="0"/>
              <a:t>2017-03-19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DC5D-F7FD-4AE2-ACB4-E12A0B4B8E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891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E50CD-9E3C-4646-A3C1-084085DA7505}" type="datetimeFigureOut">
              <a:rPr lang="pl-PL" smtClean="0"/>
              <a:t>2017-03-19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DC5D-F7FD-4AE2-ACB4-E12A0B4B8E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8744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E50CD-9E3C-4646-A3C1-084085DA7505}" type="datetimeFigureOut">
              <a:rPr lang="pl-PL" smtClean="0"/>
              <a:t>2017-03-19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DC5D-F7FD-4AE2-ACB4-E12A0B4B8E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0404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E50CD-9E3C-4646-A3C1-084085DA7505}" type="datetimeFigureOut">
              <a:rPr lang="pl-PL" smtClean="0"/>
              <a:t>2017-03-19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DC5D-F7FD-4AE2-ACB4-E12A0B4B8E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70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E50CD-9E3C-4646-A3C1-084085DA7505}" type="datetimeFigureOut">
              <a:rPr lang="pl-PL" smtClean="0"/>
              <a:t>2017-03-19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DC5D-F7FD-4AE2-ACB4-E12A0B4B8E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2077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E50CD-9E3C-4646-A3C1-084085DA7505}" type="datetimeFigureOut">
              <a:rPr lang="pl-PL" smtClean="0"/>
              <a:t>2017-03-19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DC5D-F7FD-4AE2-ACB4-E12A0B4B8E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8127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E50CD-9E3C-4646-A3C1-084085DA7505}" type="datetimeFigureOut">
              <a:rPr lang="pl-PL" smtClean="0"/>
              <a:t>2017-03-19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DC5D-F7FD-4AE2-ACB4-E12A0B4B8E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9355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E50CD-9E3C-4646-A3C1-084085DA7505}" type="datetimeFigureOut">
              <a:rPr lang="pl-PL" smtClean="0"/>
              <a:t>2017-03-19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DC5D-F7FD-4AE2-ACB4-E12A0B4B8E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0414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E50CD-9E3C-4646-A3C1-084085DA7505}" type="datetimeFigureOut">
              <a:rPr lang="pl-PL" smtClean="0"/>
              <a:t>2017-03-19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DC5D-F7FD-4AE2-ACB4-E12A0B4B8E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9038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E50CD-9E3C-4646-A3C1-084085DA7505}" type="datetimeFigureOut">
              <a:rPr lang="pl-PL" smtClean="0"/>
              <a:t>2017-03-19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DC5D-F7FD-4AE2-ACB4-E12A0B4B8E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8021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E50CD-9E3C-4646-A3C1-084085DA7505}" type="datetimeFigureOut">
              <a:rPr lang="pl-PL" smtClean="0"/>
              <a:t>2017-03-19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0DC5D-F7FD-4AE2-ACB4-E12A0B4B8E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042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18" Type="http://schemas.openxmlformats.org/officeDocument/2006/relationships/image" Target="../media/image1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g"/><Relationship Id="rId2" Type="http://schemas.openxmlformats.org/officeDocument/2006/relationships/image" Target="../media/image1.jpg"/><Relationship Id="rId16" Type="http://schemas.openxmlformats.org/officeDocument/2006/relationships/image" Target="../media/image15.jpg"/><Relationship Id="rId20" Type="http://schemas.openxmlformats.org/officeDocument/2006/relationships/image" Target="../media/image19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5" Type="http://schemas.openxmlformats.org/officeDocument/2006/relationships/image" Target="../media/image14.jpg"/><Relationship Id="rId10" Type="http://schemas.openxmlformats.org/officeDocument/2006/relationships/image" Target="../media/image9.jpg"/><Relationship Id="rId19" Type="http://schemas.openxmlformats.org/officeDocument/2006/relationships/image" Target="../media/image18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jp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18" Type="http://schemas.openxmlformats.org/officeDocument/2006/relationships/image" Target="../media/image1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g"/><Relationship Id="rId2" Type="http://schemas.openxmlformats.org/officeDocument/2006/relationships/image" Target="../media/image1.jpg"/><Relationship Id="rId16" Type="http://schemas.openxmlformats.org/officeDocument/2006/relationships/image" Target="../media/image15.jpg"/><Relationship Id="rId20" Type="http://schemas.openxmlformats.org/officeDocument/2006/relationships/image" Target="../media/image19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5" Type="http://schemas.openxmlformats.org/officeDocument/2006/relationships/image" Target="../media/image14.jpg"/><Relationship Id="rId10" Type="http://schemas.openxmlformats.org/officeDocument/2006/relationships/image" Target="../media/image9.jpg"/><Relationship Id="rId19" Type="http://schemas.openxmlformats.org/officeDocument/2006/relationships/image" Target="../media/image18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jp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13" Type="http://schemas.openxmlformats.org/officeDocument/2006/relationships/image" Target="../media/image36.jpeg"/><Relationship Id="rId18" Type="http://schemas.openxmlformats.org/officeDocument/2006/relationships/image" Target="../media/image41.jpeg"/><Relationship Id="rId3" Type="http://schemas.openxmlformats.org/officeDocument/2006/relationships/image" Target="../media/image26.jpeg"/><Relationship Id="rId7" Type="http://schemas.openxmlformats.org/officeDocument/2006/relationships/image" Target="../media/image30.jpeg"/><Relationship Id="rId12" Type="http://schemas.openxmlformats.org/officeDocument/2006/relationships/image" Target="../media/image35.jpeg"/><Relationship Id="rId17" Type="http://schemas.openxmlformats.org/officeDocument/2006/relationships/image" Target="../media/image40.jpeg"/><Relationship Id="rId2" Type="http://schemas.openxmlformats.org/officeDocument/2006/relationships/image" Target="../media/image25.jpeg"/><Relationship Id="rId16" Type="http://schemas.openxmlformats.org/officeDocument/2006/relationships/image" Target="../media/image39.jpeg"/><Relationship Id="rId20" Type="http://schemas.openxmlformats.org/officeDocument/2006/relationships/image" Target="../media/image4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jpeg"/><Relationship Id="rId11" Type="http://schemas.openxmlformats.org/officeDocument/2006/relationships/image" Target="../media/image34.jpeg"/><Relationship Id="rId5" Type="http://schemas.openxmlformats.org/officeDocument/2006/relationships/image" Target="../media/image28.jpeg"/><Relationship Id="rId15" Type="http://schemas.openxmlformats.org/officeDocument/2006/relationships/image" Target="../media/image38.jpeg"/><Relationship Id="rId10" Type="http://schemas.openxmlformats.org/officeDocument/2006/relationships/image" Target="../media/image33.jpeg"/><Relationship Id="rId19" Type="http://schemas.openxmlformats.org/officeDocument/2006/relationships/image" Target="../media/image42.jpeg"/><Relationship Id="rId4" Type="http://schemas.openxmlformats.org/officeDocument/2006/relationships/image" Target="../media/image27.jpeg"/><Relationship Id="rId9" Type="http://schemas.openxmlformats.org/officeDocument/2006/relationships/image" Target="../media/image32.jpeg"/><Relationship Id="rId14" Type="http://schemas.openxmlformats.org/officeDocument/2006/relationships/image" Target="../media/image3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gif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gif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gif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gif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svg"/><Relationship Id="rId3" Type="http://schemas.openxmlformats.org/officeDocument/2006/relationships/image" Target="../media/image45.gif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sv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5.gif"/><Relationship Id="rId7" Type="http://schemas.openxmlformats.org/officeDocument/2006/relationships/image" Target="../media/image53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svg"/><Relationship Id="rId11" Type="http://schemas.openxmlformats.org/officeDocument/2006/relationships/image" Target="../media/image50.svg"/><Relationship Id="rId5" Type="http://schemas.openxmlformats.org/officeDocument/2006/relationships/image" Target="../media/image51.png"/><Relationship Id="rId10" Type="http://schemas.openxmlformats.org/officeDocument/2006/relationships/image" Target="../media/image49.png"/><Relationship Id="rId4" Type="http://schemas.openxmlformats.org/officeDocument/2006/relationships/image" Target="../media/image46.png"/><Relationship Id="rId9" Type="http://schemas.openxmlformats.org/officeDocument/2006/relationships/image" Target="../media/image48.sv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svg"/><Relationship Id="rId13" Type="http://schemas.openxmlformats.org/officeDocument/2006/relationships/image" Target="../media/image49.png"/><Relationship Id="rId3" Type="http://schemas.openxmlformats.org/officeDocument/2006/relationships/image" Target="../media/image45.gif"/><Relationship Id="rId7" Type="http://schemas.openxmlformats.org/officeDocument/2006/relationships/image" Target="../media/image51.png"/><Relationship Id="rId12" Type="http://schemas.openxmlformats.org/officeDocument/2006/relationships/image" Target="../media/image57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svg"/><Relationship Id="rId11" Type="http://schemas.openxmlformats.org/officeDocument/2006/relationships/image" Target="../media/image56.png"/><Relationship Id="rId5" Type="http://schemas.openxmlformats.org/officeDocument/2006/relationships/image" Target="../media/image47.png"/><Relationship Id="rId10" Type="http://schemas.openxmlformats.org/officeDocument/2006/relationships/image" Target="../media/image55.png"/><Relationship Id="rId4" Type="http://schemas.openxmlformats.org/officeDocument/2006/relationships/image" Target="../media/image46.png"/><Relationship Id="rId9" Type="http://schemas.openxmlformats.org/officeDocument/2006/relationships/image" Target="../media/image54.png"/><Relationship Id="rId14" Type="http://schemas.openxmlformats.org/officeDocument/2006/relationships/image" Target="../media/image50.sv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svg"/><Relationship Id="rId13" Type="http://schemas.openxmlformats.org/officeDocument/2006/relationships/image" Target="../media/image49.png"/><Relationship Id="rId3" Type="http://schemas.openxmlformats.org/officeDocument/2006/relationships/image" Target="../media/image45.gif"/><Relationship Id="rId7" Type="http://schemas.openxmlformats.org/officeDocument/2006/relationships/image" Target="../media/image51.png"/><Relationship Id="rId12" Type="http://schemas.openxmlformats.org/officeDocument/2006/relationships/image" Target="../media/image61.sv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svg"/><Relationship Id="rId11" Type="http://schemas.openxmlformats.org/officeDocument/2006/relationships/image" Target="../media/image60.png"/><Relationship Id="rId5" Type="http://schemas.openxmlformats.org/officeDocument/2006/relationships/image" Target="../media/image47.png"/><Relationship Id="rId15" Type="http://schemas.openxmlformats.org/officeDocument/2006/relationships/image" Target="../media/image57.png"/><Relationship Id="rId10" Type="http://schemas.openxmlformats.org/officeDocument/2006/relationships/image" Target="../media/image59.svg"/><Relationship Id="rId4" Type="http://schemas.openxmlformats.org/officeDocument/2006/relationships/image" Target="../media/image46.png"/><Relationship Id="rId9" Type="http://schemas.openxmlformats.org/officeDocument/2006/relationships/image" Target="../media/image58.png"/><Relationship Id="rId14" Type="http://schemas.openxmlformats.org/officeDocument/2006/relationships/image" Target="../media/image50.sv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18" Type="http://schemas.openxmlformats.org/officeDocument/2006/relationships/image" Target="../media/image1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g"/><Relationship Id="rId2" Type="http://schemas.openxmlformats.org/officeDocument/2006/relationships/image" Target="../media/image1.jpg"/><Relationship Id="rId16" Type="http://schemas.openxmlformats.org/officeDocument/2006/relationships/image" Target="../media/image15.jpg"/><Relationship Id="rId20" Type="http://schemas.openxmlformats.org/officeDocument/2006/relationships/image" Target="../media/image19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5" Type="http://schemas.openxmlformats.org/officeDocument/2006/relationships/image" Target="../media/image14.jpg"/><Relationship Id="rId10" Type="http://schemas.openxmlformats.org/officeDocument/2006/relationships/image" Target="../media/image9.jpg"/><Relationship Id="rId19" Type="http://schemas.openxmlformats.org/officeDocument/2006/relationships/image" Target="../media/image18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18" Type="http://schemas.openxmlformats.org/officeDocument/2006/relationships/image" Target="../media/image1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g"/><Relationship Id="rId2" Type="http://schemas.openxmlformats.org/officeDocument/2006/relationships/image" Target="../media/image1.jpg"/><Relationship Id="rId16" Type="http://schemas.openxmlformats.org/officeDocument/2006/relationships/image" Target="../media/image15.jpg"/><Relationship Id="rId20" Type="http://schemas.openxmlformats.org/officeDocument/2006/relationships/image" Target="../media/image19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5" Type="http://schemas.openxmlformats.org/officeDocument/2006/relationships/image" Target="../media/image14.jpg"/><Relationship Id="rId10" Type="http://schemas.openxmlformats.org/officeDocument/2006/relationships/image" Target="../media/image9.jpg"/><Relationship Id="rId19" Type="http://schemas.openxmlformats.org/officeDocument/2006/relationships/image" Target="../media/image18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18" Type="http://schemas.openxmlformats.org/officeDocument/2006/relationships/image" Target="../media/image1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g"/><Relationship Id="rId2" Type="http://schemas.openxmlformats.org/officeDocument/2006/relationships/image" Target="../media/image1.jpg"/><Relationship Id="rId16" Type="http://schemas.openxmlformats.org/officeDocument/2006/relationships/image" Target="../media/image15.jpg"/><Relationship Id="rId20" Type="http://schemas.openxmlformats.org/officeDocument/2006/relationships/image" Target="../media/image19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5" Type="http://schemas.openxmlformats.org/officeDocument/2006/relationships/image" Target="../media/image14.jpg"/><Relationship Id="rId10" Type="http://schemas.openxmlformats.org/officeDocument/2006/relationships/image" Target="../media/image9.jpg"/><Relationship Id="rId19" Type="http://schemas.openxmlformats.org/officeDocument/2006/relationships/image" Target="../media/image18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18" Type="http://schemas.openxmlformats.org/officeDocument/2006/relationships/image" Target="../media/image1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g"/><Relationship Id="rId2" Type="http://schemas.openxmlformats.org/officeDocument/2006/relationships/image" Target="../media/image1.jpg"/><Relationship Id="rId16" Type="http://schemas.openxmlformats.org/officeDocument/2006/relationships/image" Target="../media/image15.jpg"/><Relationship Id="rId20" Type="http://schemas.openxmlformats.org/officeDocument/2006/relationships/image" Target="../media/image19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5" Type="http://schemas.openxmlformats.org/officeDocument/2006/relationships/image" Target="../media/image14.jpg"/><Relationship Id="rId10" Type="http://schemas.openxmlformats.org/officeDocument/2006/relationships/image" Target="../media/image9.jpg"/><Relationship Id="rId19" Type="http://schemas.openxmlformats.org/officeDocument/2006/relationships/image" Target="../media/image18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18" Type="http://schemas.openxmlformats.org/officeDocument/2006/relationships/image" Target="../media/image1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g"/><Relationship Id="rId2" Type="http://schemas.openxmlformats.org/officeDocument/2006/relationships/image" Target="../media/image1.jpg"/><Relationship Id="rId16" Type="http://schemas.openxmlformats.org/officeDocument/2006/relationships/image" Target="../media/image15.jpg"/><Relationship Id="rId20" Type="http://schemas.openxmlformats.org/officeDocument/2006/relationships/image" Target="../media/image19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5" Type="http://schemas.openxmlformats.org/officeDocument/2006/relationships/image" Target="../media/image14.jpg"/><Relationship Id="rId10" Type="http://schemas.openxmlformats.org/officeDocument/2006/relationships/image" Target="../media/image9.jpg"/><Relationship Id="rId19" Type="http://schemas.openxmlformats.org/officeDocument/2006/relationships/image" Target="../media/image18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2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4120896" y="2463478"/>
                <a:ext cx="7866038" cy="116531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𝑆</m:t>
                      </m:r>
                      <m:sSub>
                        <m:sSubPr>
                          <m:ctrlPr>
                            <a:rPr lang="pl-PL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pl-PL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pl-PL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⊆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∖{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}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pl-PL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pl-PL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l-PL" sz="24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d>
                              <m:r>
                                <a:rPr lang="pl-PL" sz="2400" b="0" i="1" smtClean="0">
                                  <a:latin typeface="Cambria Math" panose="02040503050406030204" pitchFamily="18" charset="0"/>
                                </a:rPr>
                                <m:t>!</m:t>
                              </m:r>
                              <m:d>
                                <m:dPr>
                                  <m:ctrlPr>
                                    <a:rPr lang="pl-PL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pl-PL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l-PL" sz="2400" b="0" i="1" smtClean="0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</m:d>
                                  <m:r>
                                    <a:rPr lang="pl-PL" sz="2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pl-PL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l-PL" sz="2400" b="0" i="1" smtClean="0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</m:d>
                                  <m:r>
                                    <a:rPr lang="pl-PL" sz="24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pl-PL" sz="2400" b="0" i="1" smtClean="0">
                                  <a:latin typeface="Cambria Math" panose="02040503050406030204" pitchFamily="18" charset="0"/>
                                </a:rPr>
                                <m:t>!</m:t>
                              </m:r>
                            </m:num>
                            <m:den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pl-PL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l-PL" sz="2400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</m:d>
                              <m:r>
                                <a:rPr lang="pl-PL" sz="2400" b="0" i="1" smtClean="0">
                                  <a:latin typeface="Cambria Math" panose="02040503050406030204" pitchFamily="18" charset="0"/>
                                </a:rPr>
                                <m:t>!</m:t>
                              </m:r>
                            </m:den>
                          </m:f>
                          <m:d>
                            <m:dPr>
                              <m:ctrlPr>
                                <a:rPr lang="pl-PL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l-PL" sz="2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pl-PL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l-PL" sz="24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  <m:r>
                                    <a:rPr lang="pl-PL" sz="2400" b="0" i="1" smtClean="0">
                                      <a:latin typeface="Cambria Math" panose="02040503050406030204" pitchFamily="18" charset="0"/>
                                    </a:rPr>
                                    <m:t>∪</m:t>
                                  </m:r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pl-PL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l-PL" sz="24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</m:d>
                                </m:e>
                              </m:d>
                              <m:r>
                                <a:rPr lang="pl-PL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l-PL" sz="2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pl-PL" sz="2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l-PL" sz="24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pl-PL" sz="2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pl-PL" sz="2400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20896" y="2463478"/>
                <a:ext cx="7866038" cy="1165314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Symbol zastępczy zawartości 2"/>
              <p:cNvSpPr txBox="1">
                <a:spLocks/>
              </p:cNvSpPr>
              <p:nvPr/>
            </p:nvSpPr>
            <p:spPr>
              <a:xfrm>
                <a:off x="807720" y="5658186"/>
                <a:ext cx="7019544" cy="100291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l-GR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el-GR" i="1" smtClean="0">
                          <a:latin typeface="Cambria Math" panose="02040503050406030204" pitchFamily="18" charset="0"/>
                        </a:rPr>
                        <m:t>±</m:t>
                      </m:r>
                      <m:func>
                        <m:func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l-GR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</m:func>
                      <m:r>
                        <a:rPr lang="el-GR" i="1" smtClean="0">
                          <a:latin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f>
                            <m:f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t-BR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l-GR" i="1" smtClean="0">
                                  <a:latin typeface="Cambria Math" panose="02040503050406030204" pitchFamily="18" charset="0"/>
                                </a:rPr>
                                <m:t>±</m:t>
                              </m:r>
                              <m:r>
                                <a:rPr lang="el-GR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d>
                        </m:e>
                      </m:func>
                      <m:func>
                        <m:func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f>
                            <m:f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t-BR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l-GR" i="1" smtClean="0">
                                  <a:latin typeface="Cambria Math" panose="02040503050406030204" pitchFamily="18" charset="0"/>
                                </a:rPr>
                                <m:t>∓</m:t>
                              </m:r>
                              <m:r>
                                <a:rPr lang="el-GR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4" name="Symbol zastępczy zawartości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" y="5658186"/>
                <a:ext cx="7019544" cy="10029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pole tekstowe 4"/>
              <p:cNvSpPr txBox="1"/>
              <p:nvPr/>
            </p:nvSpPr>
            <p:spPr>
              <a:xfrm>
                <a:off x="127857" y="3589067"/>
                <a:ext cx="5285391" cy="98815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l-PL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l-PL" sz="320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pl-PL" sz="32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pl-PL" sz="3200" i="1" smtClean="0">
                          <a:latin typeface="Cambria Math" panose="02040503050406030204" pitchFamily="18" charset="0"/>
                        </a:rPr>
                        <m:t>=1+</m:t>
                      </m:r>
                      <m:f>
                        <m:fPr>
                          <m:ctrlPr>
                            <a:rPr lang="pl-PL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sz="32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pl-PL" sz="3200" i="1" smtClean="0">
                              <a:latin typeface="Cambria Math" panose="02040503050406030204" pitchFamily="18" charset="0"/>
                            </a:rPr>
                            <m:t>1!</m:t>
                          </m:r>
                        </m:den>
                      </m:f>
                      <m:r>
                        <a:rPr lang="pl-PL" sz="320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l-PL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l-PL" sz="3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l-PL" sz="320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l-PL" sz="320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pl-PL" sz="3200" i="1" smtClean="0">
                              <a:latin typeface="Cambria Math" panose="02040503050406030204" pitchFamily="18" charset="0"/>
                            </a:rPr>
                            <m:t>2!</m:t>
                          </m:r>
                        </m:den>
                      </m:f>
                      <m:r>
                        <a:rPr lang="pl-PL" sz="320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l-PL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l-PL" sz="3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l-PL" sz="320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l-PL" sz="320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pl-PL" sz="3200" i="1" smtClean="0">
                              <a:latin typeface="Cambria Math" panose="02040503050406030204" pitchFamily="18" charset="0"/>
                            </a:rPr>
                            <m:t>3!</m:t>
                          </m:r>
                        </m:den>
                      </m:f>
                      <m:r>
                        <a:rPr lang="pl-PL" sz="3200" i="1" smtClean="0"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pl-PL" sz="3200" dirty="0"/>
              </a:p>
            </p:txBody>
          </p:sp>
        </mc:Choice>
        <mc:Fallback xmlns="">
          <p:sp>
            <p:nvSpPr>
              <p:cNvPr id="5" name="pole tekstow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857" y="3589067"/>
                <a:ext cx="5285391" cy="9881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pole tekstowe 6"/>
              <p:cNvSpPr txBox="1"/>
              <p:nvPr/>
            </p:nvSpPr>
            <p:spPr>
              <a:xfrm>
                <a:off x="0" y="867274"/>
                <a:ext cx="12192000" cy="11418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l-PL" sz="2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pl-PL" sz="2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pl-PL" sz="2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l-PL" sz="2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pl-PL" sz="26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pl-PL" sz="26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pl-PL" sz="2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l-PL" sz="2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pl-PL" sz="26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pl-PL" sz="2600" b="0" i="1" smtClean="0">
                                  <a:latin typeface="Cambria Math" panose="02040503050406030204" pitchFamily="18" charset="0"/>
                                </a:rPr>
                                <m:t>+10</m:t>
                              </m:r>
                              <m:sSup>
                                <m:sSupPr>
                                  <m:ctrlPr>
                                    <a:rPr lang="pl-PL" sz="2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l-PL" sz="2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pl-PL" sz="2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l-PL" sz="2600" b="0" i="1" smtClean="0">
                                  <a:latin typeface="Cambria Math" panose="02040503050406030204" pitchFamily="18" charset="0"/>
                                </a:rPr>
                                <m:t>+25</m:t>
                              </m:r>
                            </m:den>
                          </m:f>
                        </m:e>
                      </m:nary>
                      <m:r>
                        <a:rPr lang="pl-PL" sz="2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l-PL" sz="2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sz="2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l-PL" sz="2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pl-PL" sz="2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l-PL" sz="2600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pl-PL" sz="2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sSup>
                            <m:sSupPr>
                              <m:ctrlPr>
                                <a:rPr lang="pl-PL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l-PL" sz="2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l-PL" sz="2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l-PL" sz="2600" b="0" i="1" smtClean="0">
                              <a:latin typeface="Cambria Math" panose="02040503050406030204" pitchFamily="18" charset="0"/>
                            </a:rPr>
                            <m:t>+5|</m:t>
                          </m:r>
                        </m:e>
                      </m:func>
                      <m:r>
                        <a:rPr lang="pl-PL" sz="2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l-PL" sz="2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sz="2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pl-PL" sz="2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pl-PL" sz="2600" b="0" i="1" smtClean="0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pl-PL" sz="2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sz="2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pl-PL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l-PL" sz="2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l-PL" sz="2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l-PL" sz="26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den>
                      </m:f>
                      <m:r>
                        <a:rPr lang="pl-PL" sz="26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l-PL" sz="2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sz="2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pl-PL" sz="2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pl-PL" sz="2600" b="0" i="1" smtClean="0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pl-PL" sz="2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sz="2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pl-PL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l-PL" sz="2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l-PL" sz="2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l-PL" sz="26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den>
                      </m:f>
                      <m:r>
                        <a:rPr lang="pl-PL" sz="2600" b="0" i="1" smtClean="0">
                          <a:latin typeface="Cambria Math" panose="02040503050406030204" pitchFamily="18" charset="0"/>
                        </a:rPr>
                        <m:t>− </m:t>
                      </m:r>
                      <m:f>
                        <m:fPr>
                          <m:ctrlPr>
                            <a:rPr lang="pl-PL" sz="2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sz="2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pl-PL" sz="2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ad>
                            <m:radPr>
                              <m:degHide m:val="on"/>
                              <m:ctrlPr>
                                <a:rPr lang="pl-PL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l-PL" sz="2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den>
                      </m:f>
                      <m:func>
                        <m:funcPr>
                          <m:ctrlPr>
                            <a:rPr lang="pl-PL" sz="2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l-PL" sz="2600" b="0" i="0" smtClean="0">
                              <a:latin typeface="Cambria Math" panose="02040503050406030204" pitchFamily="18" charset="0"/>
                            </a:rPr>
                            <m:t>arc</m:t>
                          </m:r>
                          <m:r>
                            <a:rPr lang="pl-PL" sz="26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pl-PL" sz="2600" b="0" i="0" smtClean="0">
                              <a:latin typeface="Cambria Math" panose="02040503050406030204" pitchFamily="18" charset="0"/>
                            </a:rPr>
                            <m:t>tg</m:t>
                          </m:r>
                        </m:fName>
                        <m:e>
                          <m:d>
                            <m:dPr>
                              <m:ctrlPr>
                                <a:rPr lang="pl-PL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l-PL" sz="2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l-PL" sz="2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pl-PL" sz="26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pl-PL" sz="2600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</m:e>
                      </m:func>
                      <m:r>
                        <a:rPr lang="pl-PL" sz="2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l-PL" sz="26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pl-PL" sz="2600" dirty="0"/>
              </a:p>
            </p:txBody>
          </p:sp>
        </mc:Choice>
        <mc:Fallback xmlns="">
          <p:sp>
            <p:nvSpPr>
              <p:cNvPr id="7" name="pole tekstow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67274"/>
                <a:ext cx="12192000" cy="114185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pole tekstowe 7"/>
              <p:cNvSpPr txBox="1"/>
              <p:nvPr/>
            </p:nvSpPr>
            <p:spPr>
              <a:xfrm>
                <a:off x="6717792" y="3728301"/>
                <a:ext cx="5365828" cy="18110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pl-PL" sz="3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pl-PL" sz="3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r>
                            <a:rPr lang="pl-PL" sz="36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pl-PL" sz="3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l-PL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l-PL" sz="36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pl-PL" sz="3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pl-PL" sz="3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pl-PL" sz="3600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pl-PL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l-PL" sz="3600" b="0" i="1" smtClean="0"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lang="pl-PL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l-PL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l-PL" sz="36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pl-PL" sz="3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pl-PL" sz="3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3600" b="0" i="1" smtClean="0">
                          <a:latin typeface="Cambria Math" panose="02040503050406030204" pitchFamily="18" charset="0"/>
                        </a:rPr>
                        <m:t>𝑑𝑦</m:t>
                      </m:r>
                    </m:oMath>
                  </m:oMathPara>
                </a14:m>
                <a:endParaRPr lang="pl-PL" sz="3600" dirty="0"/>
              </a:p>
            </p:txBody>
          </p:sp>
        </mc:Choice>
        <mc:Fallback xmlns="">
          <p:sp>
            <p:nvSpPr>
              <p:cNvPr id="8" name="pole tekstow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7792" y="3728301"/>
                <a:ext cx="5365828" cy="181100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2348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5" name="Łącznik prosty 94"/>
          <p:cNvCxnSpPr>
            <a:cxnSpLocks/>
          </p:cNvCxnSpPr>
          <p:nvPr/>
        </p:nvCxnSpPr>
        <p:spPr>
          <a:xfrm flipH="1" flipV="1">
            <a:off x="781999" y="350946"/>
            <a:ext cx="388259" cy="124380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Łącznik prosty 95"/>
          <p:cNvCxnSpPr>
            <a:cxnSpLocks/>
          </p:cNvCxnSpPr>
          <p:nvPr/>
        </p:nvCxnSpPr>
        <p:spPr>
          <a:xfrm flipH="1">
            <a:off x="1182986" y="554976"/>
            <a:ext cx="2292311" cy="107050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Łącznik prosty 96"/>
          <p:cNvCxnSpPr>
            <a:cxnSpLocks/>
          </p:cNvCxnSpPr>
          <p:nvPr/>
        </p:nvCxnSpPr>
        <p:spPr>
          <a:xfrm flipH="1" flipV="1">
            <a:off x="751271" y="363674"/>
            <a:ext cx="2742026" cy="20930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Łącznik prosty 97"/>
          <p:cNvCxnSpPr>
            <a:cxnSpLocks/>
          </p:cNvCxnSpPr>
          <p:nvPr/>
        </p:nvCxnSpPr>
        <p:spPr>
          <a:xfrm flipH="1">
            <a:off x="410663" y="1594750"/>
            <a:ext cx="759595" cy="152741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Łącznik prosty 98"/>
          <p:cNvCxnSpPr>
            <a:cxnSpLocks/>
          </p:cNvCxnSpPr>
          <p:nvPr/>
        </p:nvCxnSpPr>
        <p:spPr>
          <a:xfrm flipV="1">
            <a:off x="4239544" y="1463645"/>
            <a:ext cx="2028060" cy="100421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Łącznik prosty 99"/>
          <p:cNvCxnSpPr>
            <a:cxnSpLocks/>
          </p:cNvCxnSpPr>
          <p:nvPr/>
        </p:nvCxnSpPr>
        <p:spPr>
          <a:xfrm flipV="1">
            <a:off x="2100066" y="2467856"/>
            <a:ext cx="2139478" cy="59844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Łącznik prosty 100"/>
          <p:cNvCxnSpPr>
            <a:cxnSpLocks/>
          </p:cNvCxnSpPr>
          <p:nvPr/>
        </p:nvCxnSpPr>
        <p:spPr>
          <a:xfrm flipV="1">
            <a:off x="6285604" y="1435121"/>
            <a:ext cx="2956943" cy="1052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Łącznik prosty 101"/>
          <p:cNvCxnSpPr>
            <a:cxnSpLocks/>
          </p:cNvCxnSpPr>
          <p:nvPr/>
        </p:nvCxnSpPr>
        <p:spPr>
          <a:xfrm flipV="1">
            <a:off x="9255275" y="812951"/>
            <a:ext cx="1425618" cy="62744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Łącznik prosty 102"/>
          <p:cNvCxnSpPr>
            <a:cxnSpLocks/>
          </p:cNvCxnSpPr>
          <p:nvPr/>
        </p:nvCxnSpPr>
        <p:spPr>
          <a:xfrm flipH="1">
            <a:off x="6039934" y="5301017"/>
            <a:ext cx="2530575" cy="51807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Łącznik prosty 103"/>
          <p:cNvCxnSpPr>
            <a:cxnSpLocks/>
          </p:cNvCxnSpPr>
          <p:nvPr/>
        </p:nvCxnSpPr>
        <p:spPr>
          <a:xfrm flipV="1">
            <a:off x="8570509" y="1435121"/>
            <a:ext cx="672038" cy="386589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Łącznik prosty 104"/>
          <p:cNvCxnSpPr>
            <a:cxnSpLocks/>
          </p:cNvCxnSpPr>
          <p:nvPr/>
        </p:nvCxnSpPr>
        <p:spPr>
          <a:xfrm>
            <a:off x="8570509" y="5275561"/>
            <a:ext cx="2605708" cy="28720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Łącznik prosty 105"/>
          <p:cNvCxnSpPr>
            <a:cxnSpLocks/>
          </p:cNvCxnSpPr>
          <p:nvPr/>
        </p:nvCxnSpPr>
        <p:spPr>
          <a:xfrm>
            <a:off x="9229819" y="1440393"/>
            <a:ext cx="1946398" cy="412237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Łącznik prosty 106"/>
          <p:cNvCxnSpPr>
            <a:cxnSpLocks/>
          </p:cNvCxnSpPr>
          <p:nvPr/>
        </p:nvCxnSpPr>
        <p:spPr>
          <a:xfrm flipV="1">
            <a:off x="6039934" y="1435121"/>
            <a:ext cx="3202613" cy="435851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Łącznik prosty 107"/>
          <p:cNvCxnSpPr>
            <a:cxnSpLocks/>
          </p:cNvCxnSpPr>
          <p:nvPr/>
        </p:nvCxnSpPr>
        <p:spPr>
          <a:xfrm flipV="1">
            <a:off x="410663" y="3079026"/>
            <a:ext cx="1694675" cy="4313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Łącznik prosty 108"/>
          <p:cNvCxnSpPr>
            <a:cxnSpLocks/>
          </p:cNvCxnSpPr>
          <p:nvPr/>
        </p:nvCxnSpPr>
        <p:spPr>
          <a:xfrm>
            <a:off x="405391" y="3109432"/>
            <a:ext cx="3442355" cy="1215083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Łącznik prosty 109"/>
          <p:cNvCxnSpPr>
            <a:cxnSpLocks/>
          </p:cNvCxnSpPr>
          <p:nvPr/>
        </p:nvCxnSpPr>
        <p:spPr>
          <a:xfrm flipH="1" flipV="1">
            <a:off x="2087338" y="3061026"/>
            <a:ext cx="1729680" cy="127621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Łącznik prosty 110"/>
          <p:cNvCxnSpPr>
            <a:cxnSpLocks/>
          </p:cNvCxnSpPr>
          <p:nvPr/>
        </p:nvCxnSpPr>
        <p:spPr>
          <a:xfrm>
            <a:off x="2074610" y="3091754"/>
            <a:ext cx="1533189" cy="278681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Łącznik prosty 111"/>
          <p:cNvCxnSpPr>
            <a:cxnSpLocks/>
          </p:cNvCxnSpPr>
          <p:nvPr/>
        </p:nvCxnSpPr>
        <p:spPr>
          <a:xfrm flipV="1">
            <a:off x="3589799" y="5819093"/>
            <a:ext cx="2450135" cy="7747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Łącznik prosty 112"/>
          <p:cNvCxnSpPr>
            <a:cxnSpLocks/>
          </p:cNvCxnSpPr>
          <p:nvPr/>
        </p:nvCxnSpPr>
        <p:spPr>
          <a:xfrm flipH="1" flipV="1">
            <a:off x="6564443" y="2501858"/>
            <a:ext cx="2031522" cy="279915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Łącznik prosty 113"/>
          <p:cNvCxnSpPr>
            <a:cxnSpLocks/>
          </p:cNvCxnSpPr>
          <p:nvPr/>
        </p:nvCxnSpPr>
        <p:spPr>
          <a:xfrm>
            <a:off x="6538987" y="2501858"/>
            <a:ext cx="4631958" cy="307363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Łącznik prosty 114"/>
          <p:cNvCxnSpPr>
            <a:cxnSpLocks/>
          </p:cNvCxnSpPr>
          <p:nvPr/>
        </p:nvCxnSpPr>
        <p:spPr>
          <a:xfrm flipH="1">
            <a:off x="6538987" y="1435121"/>
            <a:ext cx="2703560" cy="106673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Łącznik prosty 115"/>
          <p:cNvCxnSpPr>
            <a:cxnSpLocks/>
          </p:cNvCxnSpPr>
          <p:nvPr/>
        </p:nvCxnSpPr>
        <p:spPr>
          <a:xfrm>
            <a:off x="6538987" y="2476402"/>
            <a:ext cx="2823075" cy="118982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Łącznik prosty 116"/>
          <p:cNvCxnSpPr>
            <a:cxnSpLocks/>
          </p:cNvCxnSpPr>
          <p:nvPr/>
        </p:nvCxnSpPr>
        <p:spPr>
          <a:xfrm flipV="1">
            <a:off x="7051065" y="3666229"/>
            <a:ext cx="2336453" cy="36875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Łącznik prosty 117"/>
          <p:cNvCxnSpPr>
            <a:cxnSpLocks/>
          </p:cNvCxnSpPr>
          <p:nvPr/>
        </p:nvCxnSpPr>
        <p:spPr>
          <a:xfrm flipH="1">
            <a:off x="5417804" y="4047709"/>
            <a:ext cx="1602533" cy="49180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Łącznik prosty 118"/>
          <p:cNvCxnSpPr>
            <a:cxnSpLocks/>
          </p:cNvCxnSpPr>
          <p:nvPr/>
        </p:nvCxnSpPr>
        <p:spPr>
          <a:xfrm flipH="1" flipV="1">
            <a:off x="6538987" y="2476402"/>
            <a:ext cx="486622" cy="158403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Łącznik prosty 119"/>
          <p:cNvCxnSpPr>
            <a:cxnSpLocks/>
          </p:cNvCxnSpPr>
          <p:nvPr/>
        </p:nvCxnSpPr>
        <p:spPr>
          <a:xfrm flipV="1">
            <a:off x="5904728" y="2501858"/>
            <a:ext cx="634259" cy="86779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Łącznik prosty 120"/>
          <p:cNvCxnSpPr>
            <a:cxnSpLocks/>
          </p:cNvCxnSpPr>
          <p:nvPr/>
        </p:nvCxnSpPr>
        <p:spPr>
          <a:xfrm>
            <a:off x="2069338" y="3079026"/>
            <a:ext cx="3822662" cy="295903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Łącznik prosty 121"/>
          <p:cNvCxnSpPr>
            <a:cxnSpLocks/>
          </p:cNvCxnSpPr>
          <p:nvPr/>
        </p:nvCxnSpPr>
        <p:spPr>
          <a:xfrm flipH="1" flipV="1">
            <a:off x="2100066" y="3066298"/>
            <a:ext cx="4938271" cy="99941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Łącznik prosty 122"/>
          <p:cNvCxnSpPr>
            <a:cxnSpLocks/>
          </p:cNvCxnSpPr>
          <p:nvPr/>
        </p:nvCxnSpPr>
        <p:spPr>
          <a:xfrm flipH="1">
            <a:off x="3607799" y="4337243"/>
            <a:ext cx="209219" cy="154132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Łącznik prosty 123"/>
          <p:cNvCxnSpPr>
            <a:cxnSpLocks/>
          </p:cNvCxnSpPr>
          <p:nvPr/>
        </p:nvCxnSpPr>
        <p:spPr>
          <a:xfrm flipV="1">
            <a:off x="3589799" y="3369657"/>
            <a:ext cx="2314929" cy="252691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Łącznik prosty 124"/>
          <p:cNvCxnSpPr>
            <a:cxnSpLocks/>
          </p:cNvCxnSpPr>
          <p:nvPr/>
        </p:nvCxnSpPr>
        <p:spPr>
          <a:xfrm flipV="1">
            <a:off x="3620527" y="4029709"/>
            <a:ext cx="3417810" cy="185413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Łącznik prosty 125"/>
          <p:cNvCxnSpPr>
            <a:cxnSpLocks/>
          </p:cNvCxnSpPr>
          <p:nvPr/>
        </p:nvCxnSpPr>
        <p:spPr>
          <a:xfrm flipV="1">
            <a:off x="3822290" y="4034981"/>
            <a:ext cx="3203319" cy="28953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Łącznik prosty 126"/>
          <p:cNvCxnSpPr>
            <a:cxnSpLocks/>
          </p:cNvCxnSpPr>
          <p:nvPr/>
        </p:nvCxnSpPr>
        <p:spPr>
          <a:xfrm flipV="1">
            <a:off x="3847746" y="2489130"/>
            <a:ext cx="2685969" cy="183538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ipsa 10"/>
          <p:cNvSpPr/>
          <p:nvPr/>
        </p:nvSpPr>
        <p:spPr>
          <a:xfrm>
            <a:off x="1079077" y="1503569"/>
            <a:ext cx="207818" cy="20781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Elipsa 17"/>
          <p:cNvSpPr/>
          <p:nvPr/>
        </p:nvSpPr>
        <p:spPr>
          <a:xfrm>
            <a:off x="660090" y="247037"/>
            <a:ext cx="207818" cy="20781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Elipsa 21"/>
          <p:cNvSpPr/>
          <p:nvPr/>
        </p:nvSpPr>
        <p:spPr>
          <a:xfrm>
            <a:off x="3374794" y="469067"/>
            <a:ext cx="207818" cy="20781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3" name="Elipsa 282"/>
          <p:cNvSpPr/>
          <p:nvPr/>
        </p:nvSpPr>
        <p:spPr>
          <a:xfrm>
            <a:off x="319482" y="2998352"/>
            <a:ext cx="207818" cy="20781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1" name="Elipsa 290"/>
          <p:cNvSpPr/>
          <p:nvPr/>
        </p:nvSpPr>
        <p:spPr>
          <a:xfrm>
            <a:off x="1986212" y="2967918"/>
            <a:ext cx="207818" cy="207818"/>
          </a:xfrm>
          <a:prstGeom prst="ellipse">
            <a:avLst/>
          </a:prstGeom>
          <a:solidFill>
            <a:srgbClr val="F66A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2" name="Elipsa 291"/>
          <p:cNvSpPr/>
          <p:nvPr/>
        </p:nvSpPr>
        <p:spPr>
          <a:xfrm>
            <a:off x="4144008" y="2348239"/>
            <a:ext cx="207818" cy="207818"/>
          </a:xfrm>
          <a:prstGeom prst="ellipse">
            <a:avLst/>
          </a:prstGeom>
          <a:solidFill>
            <a:srgbClr val="F66AD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3" name="Elipsa 292"/>
          <p:cNvSpPr/>
          <p:nvPr/>
        </p:nvSpPr>
        <p:spPr>
          <a:xfrm>
            <a:off x="6176931" y="1360196"/>
            <a:ext cx="207818" cy="207818"/>
          </a:xfrm>
          <a:prstGeom prst="ellipse">
            <a:avLst/>
          </a:prstGeom>
          <a:solidFill>
            <a:srgbClr val="F66A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4" name="Elipsa 293"/>
          <p:cNvSpPr/>
          <p:nvPr/>
        </p:nvSpPr>
        <p:spPr>
          <a:xfrm>
            <a:off x="9140701" y="1336738"/>
            <a:ext cx="207818" cy="207818"/>
          </a:xfrm>
          <a:prstGeom prst="ellipse">
            <a:avLst/>
          </a:prstGeom>
          <a:solidFill>
            <a:srgbClr val="F66A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5" name="Elipsa 294"/>
          <p:cNvSpPr/>
          <p:nvPr/>
        </p:nvSpPr>
        <p:spPr>
          <a:xfrm>
            <a:off x="10564256" y="717036"/>
            <a:ext cx="207818" cy="207818"/>
          </a:xfrm>
          <a:prstGeom prst="ellipse">
            <a:avLst/>
          </a:prstGeom>
          <a:solidFill>
            <a:srgbClr val="F66A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7" name="Elipsa 336"/>
          <p:cNvSpPr/>
          <p:nvPr/>
        </p:nvSpPr>
        <p:spPr>
          <a:xfrm>
            <a:off x="8479009" y="5178295"/>
            <a:ext cx="207818" cy="20781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8" name="Elipsa 337"/>
          <p:cNvSpPr/>
          <p:nvPr/>
        </p:nvSpPr>
        <p:spPr>
          <a:xfrm>
            <a:off x="5947962" y="5705539"/>
            <a:ext cx="207818" cy="20781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9" name="Elipsa 338"/>
          <p:cNvSpPr/>
          <p:nvPr/>
        </p:nvSpPr>
        <p:spPr>
          <a:xfrm>
            <a:off x="11077023" y="5480820"/>
            <a:ext cx="207818" cy="20781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42" name="Elipsa 341"/>
          <p:cNvSpPr/>
          <p:nvPr/>
        </p:nvSpPr>
        <p:spPr>
          <a:xfrm>
            <a:off x="3502318" y="5788365"/>
            <a:ext cx="207818" cy="20781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4" name="Elipsa 373"/>
          <p:cNvSpPr/>
          <p:nvPr/>
        </p:nvSpPr>
        <p:spPr>
          <a:xfrm>
            <a:off x="3731109" y="4239372"/>
            <a:ext cx="207818" cy="20781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0" name="Elipsa 389"/>
          <p:cNvSpPr/>
          <p:nvPr/>
        </p:nvSpPr>
        <p:spPr>
          <a:xfrm>
            <a:off x="6447806" y="2382138"/>
            <a:ext cx="207818" cy="2078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4" name="Elipsa 413"/>
          <p:cNvSpPr/>
          <p:nvPr/>
        </p:nvSpPr>
        <p:spPr>
          <a:xfrm>
            <a:off x="9267471" y="3555434"/>
            <a:ext cx="207818" cy="2078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2" name="Elipsa 441"/>
          <p:cNvSpPr/>
          <p:nvPr/>
        </p:nvSpPr>
        <p:spPr>
          <a:xfrm>
            <a:off x="5800819" y="3283748"/>
            <a:ext cx="207818" cy="2078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3" name="Elipsa 442"/>
          <p:cNvSpPr/>
          <p:nvPr/>
        </p:nvSpPr>
        <p:spPr>
          <a:xfrm>
            <a:off x="6932734" y="3946883"/>
            <a:ext cx="207818" cy="2078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4" name="Elipsa 443"/>
          <p:cNvSpPr/>
          <p:nvPr/>
        </p:nvSpPr>
        <p:spPr>
          <a:xfrm>
            <a:off x="5295895" y="4435609"/>
            <a:ext cx="207818" cy="2078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3" name="pole tekstowe 92"/>
          <p:cNvSpPr txBox="1"/>
          <p:nvPr/>
        </p:nvSpPr>
        <p:spPr>
          <a:xfrm>
            <a:off x="9123814" y="6350311"/>
            <a:ext cx="2903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chemeClr val="bg1">
                    <a:lumMod val="50000"/>
                  </a:schemeClr>
                </a:solidFill>
              </a:rPr>
              <a:t>Źródło: wikipedia.org</a:t>
            </a:r>
          </a:p>
        </p:txBody>
      </p:sp>
      <p:pic>
        <p:nvPicPr>
          <p:cNvPr id="128" name="Obraz 1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96" y="2640493"/>
            <a:ext cx="675000" cy="900000"/>
          </a:xfrm>
          <a:prstGeom prst="rect">
            <a:avLst/>
          </a:prstGeom>
          <a:ln w="101600">
            <a:solidFill>
              <a:srgbClr val="32D241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29" name="Obraz 1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382" y="109308"/>
            <a:ext cx="675000" cy="900000"/>
          </a:xfrm>
          <a:prstGeom prst="rect">
            <a:avLst/>
          </a:prstGeom>
          <a:ln w="101600">
            <a:solidFill>
              <a:srgbClr val="32D241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30" name="Obraz 1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54" y="68330"/>
            <a:ext cx="675000" cy="900000"/>
          </a:xfrm>
          <a:prstGeom prst="rect">
            <a:avLst/>
          </a:prstGeom>
          <a:ln w="101600">
            <a:solidFill>
              <a:srgbClr val="32D241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31" name="Obraz 1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214" y="3900509"/>
            <a:ext cx="731700" cy="900000"/>
          </a:xfrm>
          <a:prstGeom prst="rect">
            <a:avLst/>
          </a:prstGeom>
          <a:ln w="101600">
            <a:solidFill>
              <a:srgbClr val="32D241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32" name="Obraz 13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956" y="5428225"/>
            <a:ext cx="675000" cy="900000"/>
          </a:xfrm>
          <a:prstGeom prst="rect">
            <a:avLst/>
          </a:prstGeom>
          <a:ln w="101600">
            <a:solidFill>
              <a:srgbClr val="0070C0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33" name="Obraz 13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742" y="5350192"/>
            <a:ext cx="675000" cy="900000"/>
          </a:xfrm>
          <a:prstGeom prst="rect">
            <a:avLst/>
          </a:prstGeom>
          <a:ln w="101600">
            <a:solidFill>
              <a:srgbClr val="0070C0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34" name="Obraz 13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4075" y="4812595"/>
            <a:ext cx="675000" cy="900000"/>
          </a:xfrm>
          <a:prstGeom prst="rect">
            <a:avLst/>
          </a:prstGeom>
          <a:ln w="101600">
            <a:solidFill>
              <a:srgbClr val="0070C0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35" name="Obraz 13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670" y="5122464"/>
            <a:ext cx="675000" cy="900000"/>
          </a:xfrm>
          <a:prstGeom prst="rect">
            <a:avLst/>
          </a:prstGeom>
          <a:ln w="101600">
            <a:solidFill>
              <a:srgbClr val="0070C0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36" name="Obraz 13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572" y="3600810"/>
            <a:ext cx="675000" cy="900000"/>
          </a:xfrm>
          <a:prstGeom prst="rect">
            <a:avLst/>
          </a:prstGeom>
          <a:ln w="101600">
            <a:solidFill>
              <a:srgbClr val="FF0000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37" name="Obraz 13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369" y="4085269"/>
            <a:ext cx="675000" cy="900000"/>
          </a:xfrm>
          <a:prstGeom prst="rect">
            <a:avLst/>
          </a:prstGeom>
          <a:ln w="101600">
            <a:solidFill>
              <a:srgbClr val="FF0000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38" name="Obraz 13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1873" y="3190787"/>
            <a:ext cx="706800" cy="900000"/>
          </a:xfrm>
          <a:prstGeom prst="rect">
            <a:avLst/>
          </a:prstGeom>
          <a:ln w="101600">
            <a:solidFill>
              <a:srgbClr val="FF0000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39" name="Obraz 13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329" y="2030265"/>
            <a:ext cx="675000" cy="900000"/>
          </a:xfrm>
          <a:prstGeom prst="rect">
            <a:avLst/>
          </a:prstGeom>
          <a:ln w="101600">
            <a:solidFill>
              <a:srgbClr val="FF0000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40" name="Obraz 139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916" y="2991718"/>
            <a:ext cx="729725" cy="900000"/>
          </a:xfrm>
          <a:prstGeom prst="rect">
            <a:avLst/>
          </a:prstGeom>
          <a:ln w="101600">
            <a:solidFill>
              <a:srgbClr val="FF0000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41" name="Obraz 140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358" y="1154264"/>
            <a:ext cx="675000" cy="900000"/>
          </a:xfrm>
          <a:prstGeom prst="rect">
            <a:avLst/>
          </a:prstGeom>
          <a:ln w="101600">
            <a:solidFill>
              <a:srgbClr val="32D241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42" name="Obraz 14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882" y="943692"/>
            <a:ext cx="675000" cy="900000"/>
          </a:xfrm>
          <a:prstGeom prst="rect">
            <a:avLst/>
          </a:prstGeom>
          <a:ln w="101600">
            <a:solidFill>
              <a:srgbClr val="F66ADB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43" name="Obraz 142"/>
          <p:cNvPicPr>
            <a:picLocks noChangeAspect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190" b="17825"/>
          <a:stretch/>
        </p:blipFill>
        <p:spPr>
          <a:xfrm>
            <a:off x="10361746" y="361138"/>
            <a:ext cx="626550" cy="900000"/>
          </a:xfrm>
          <a:prstGeom prst="rect">
            <a:avLst/>
          </a:prstGeom>
          <a:ln w="101600">
            <a:solidFill>
              <a:srgbClr val="F66ADB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63" name="Obraz 162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216" y="992414"/>
            <a:ext cx="675000" cy="900000"/>
          </a:xfrm>
          <a:prstGeom prst="rect">
            <a:avLst/>
          </a:prstGeom>
          <a:ln w="101600">
            <a:solidFill>
              <a:srgbClr val="F66ADB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64" name="Obraz 163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171" y="2604199"/>
            <a:ext cx="750000" cy="900000"/>
          </a:xfrm>
          <a:prstGeom prst="rect">
            <a:avLst/>
          </a:prstGeom>
          <a:ln w="101600">
            <a:solidFill>
              <a:srgbClr val="F66ADB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65" name="Obraz 164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995" y="2006116"/>
            <a:ext cx="675000" cy="90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101600" cap="sq">
            <a:solidFill>
              <a:srgbClr val="F66ADB">
                <a:alpha val="70000"/>
              </a:srgbClr>
            </a:solidFill>
            <a:miter lim="800000"/>
          </a:ln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2715225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4" name="Łącznik prosty 143"/>
          <p:cNvCxnSpPr>
            <a:cxnSpLocks/>
            <a:stCxn id="178" idx="7"/>
            <a:endCxn id="177" idx="2"/>
          </p:cNvCxnSpPr>
          <p:nvPr/>
        </p:nvCxnSpPr>
        <p:spPr>
          <a:xfrm flipH="1" flipV="1">
            <a:off x="781999" y="350946"/>
            <a:ext cx="388259" cy="124380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Łącznik prosty 144"/>
          <p:cNvCxnSpPr>
            <a:cxnSpLocks/>
            <a:stCxn id="179" idx="0"/>
            <a:endCxn id="178" idx="4"/>
          </p:cNvCxnSpPr>
          <p:nvPr/>
        </p:nvCxnSpPr>
        <p:spPr>
          <a:xfrm flipH="1">
            <a:off x="1182986" y="554976"/>
            <a:ext cx="2292311" cy="107050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Łącznik prosty 145"/>
          <p:cNvCxnSpPr>
            <a:cxnSpLocks/>
            <a:stCxn id="179" idx="2"/>
            <a:endCxn id="177" idx="5"/>
          </p:cNvCxnSpPr>
          <p:nvPr/>
        </p:nvCxnSpPr>
        <p:spPr>
          <a:xfrm flipH="1" flipV="1">
            <a:off x="751271" y="363674"/>
            <a:ext cx="2742026" cy="20930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Łącznik prosty 146"/>
          <p:cNvCxnSpPr>
            <a:cxnSpLocks/>
            <a:stCxn id="178" idx="7"/>
            <a:endCxn id="180" idx="5"/>
          </p:cNvCxnSpPr>
          <p:nvPr/>
        </p:nvCxnSpPr>
        <p:spPr>
          <a:xfrm flipH="1">
            <a:off x="410663" y="1594750"/>
            <a:ext cx="759595" cy="152741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Łącznik prosty 147"/>
          <p:cNvCxnSpPr>
            <a:cxnSpLocks/>
            <a:stCxn id="183" idx="5"/>
            <a:endCxn id="184" idx="6"/>
          </p:cNvCxnSpPr>
          <p:nvPr/>
        </p:nvCxnSpPr>
        <p:spPr>
          <a:xfrm flipV="1">
            <a:off x="4239544" y="1463645"/>
            <a:ext cx="2028060" cy="100421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Łącznik prosty 148"/>
          <p:cNvCxnSpPr>
            <a:cxnSpLocks/>
            <a:stCxn id="182" idx="1"/>
            <a:endCxn id="183" idx="5"/>
          </p:cNvCxnSpPr>
          <p:nvPr/>
        </p:nvCxnSpPr>
        <p:spPr>
          <a:xfrm flipV="1">
            <a:off x="2100066" y="2467856"/>
            <a:ext cx="2139478" cy="59844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Łącznik prosty 149"/>
          <p:cNvCxnSpPr>
            <a:cxnSpLocks/>
            <a:stCxn id="184" idx="0"/>
            <a:endCxn id="185" idx="0"/>
          </p:cNvCxnSpPr>
          <p:nvPr/>
        </p:nvCxnSpPr>
        <p:spPr>
          <a:xfrm flipV="1">
            <a:off x="6285604" y="1435121"/>
            <a:ext cx="2956943" cy="1052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Łącznik prosty 150"/>
          <p:cNvCxnSpPr>
            <a:cxnSpLocks/>
            <a:stCxn id="185" idx="1"/>
            <a:endCxn id="186" idx="1"/>
          </p:cNvCxnSpPr>
          <p:nvPr/>
        </p:nvCxnSpPr>
        <p:spPr>
          <a:xfrm flipV="1">
            <a:off x="9255275" y="812951"/>
            <a:ext cx="1425618" cy="62744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Łącznik prosty 151"/>
          <p:cNvCxnSpPr>
            <a:cxnSpLocks/>
            <a:stCxn id="199" idx="5"/>
            <a:endCxn id="198" idx="5"/>
          </p:cNvCxnSpPr>
          <p:nvPr/>
        </p:nvCxnSpPr>
        <p:spPr>
          <a:xfrm flipH="1">
            <a:off x="6039934" y="5301017"/>
            <a:ext cx="2530575" cy="51807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Łącznik prosty 152"/>
          <p:cNvCxnSpPr>
            <a:cxnSpLocks/>
            <a:stCxn id="199" idx="5"/>
            <a:endCxn id="185" idx="0"/>
          </p:cNvCxnSpPr>
          <p:nvPr/>
        </p:nvCxnSpPr>
        <p:spPr>
          <a:xfrm flipV="1">
            <a:off x="8570509" y="1435121"/>
            <a:ext cx="672038" cy="386589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Łącznik prosty 153"/>
          <p:cNvCxnSpPr>
            <a:cxnSpLocks/>
            <a:stCxn id="199" idx="7"/>
            <a:endCxn id="200" idx="7"/>
          </p:cNvCxnSpPr>
          <p:nvPr/>
        </p:nvCxnSpPr>
        <p:spPr>
          <a:xfrm>
            <a:off x="8570509" y="5275561"/>
            <a:ext cx="2605708" cy="29822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Łącznik prosty 154"/>
          <p:cNvCxnSpPr>
            <a:cxnSpLocks/>
            <a:stCxn id="185" idx="7"/>
            <a:endCxn id="200" idx="7"/>
          </p:cNvCxnSpPr>
          <p:nvPr/>
        </p:nvCxnSpPr>
        <p:spPr>
          <a:xfrm>
            <a:off x="9229819" y="1440393"/>
            <a:ext cx="1946398" cy="413338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Łącznik prosty 155"/>
          <p:cNvCxnSpPr>
            <a:cxnSpLocks/>
            <a:stCxn id="198" idx="7"/>
            <a:endCxn id="185" idx="0"/>
          </p:cNvCxnSpPr>
          <p:nvPr/>
        </p:nvCxnSpPr>
        <p:spPr>
          <a:xfrm flipV="1">
            <a:off x="6039934" y="1435121"/>
            <a:ext cx="3202613" cy="435851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Łącznik prosty 156"/>
          <p:cNvCxnSpPr>
            <a:cxnSpLocks/>
            <a:stCxn id="180" idx="5"/>
            <a:endCxn id="182" idx="2"/>
          </p:cNvCxnSpPr>
          <p:nvPr/>
        </p:nvCxnSpPr>
        <p:spPr>
          <a:xfrm flipV="1">
            <a:off x="410663" y="3079026"/>
            <a:ext cx="1694675" cy="4313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Łącznik prosty 157"/>
          <p:cNvCxnSpPr>
            <a:cxnSpLocks/>
            <a:stCxn id="180" idx="6"/>
            <a:endCxn id="201" idx="1"/>
          </p:cNvCxnSpPr>
          <p:nvPr/>
        </p:nvCxnSpPr>
        <p:spPr>
          <a:xfrm>
            <a:off x="405391" y="3109432"/>
            <a:ext cx="3442355" cy="1215083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Łącznik prosty 158"/>
          <p:cNvCxnSpPr>
            <a:cxnSpLocks/>
            <a:stCxn id="201" idx="6"/>
            <a:endCxn id="182" idx="0"/>
          </p:cNvCxnSpPr>
          <p:nvPr/>
        </p:nvCxnSpPr>
        <p:spPr>
          <a:xfrm flipH="1" flipV="1">
            <a:off x="2087338" y="3061026"/>
            <a:ext cx="1729680" cy="127621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Łącznik prosty 159"/>
          <p:cNvCxnSpPr>
            <a:cxnSpLocks/>
            <a:stCxn id="182" idx="5"/>
            <a:endCxn id="197" idx="0"/>
          </p:cNvCxnSpPr>
          <p:nvPr/>
        </p:nvCxnSpPr>
        <p:spPr>
          <a:xfrm>
            <a:off x="2074610" y="3091754"/>
            <a:ext cx="1533189" cy="278681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Łącznik prosty 160"/>
          <p:cNvCxnSpPr>
            <a:cxnSpLocks/>
            <a:stCxn id="197" idx="6"/>
            <a:endCxn id="198" idx="5"/>
          </p:cNvCxnSpPr>
          <p:nvPr/>
        </p:nvCxnSpPr>
        <p:spPr>
          <a:xfrm flipV="1">
            <a:off x="3589799" y="5819093"/>
            <a:ext cx="2450135" cy="7747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Łącznik prosty 161"/>
          <p:cNvCxnSpPr>
            <a:cxnSpLocks/>
            <a:stCxn id="199" idx="3"/>
            <a:endCxn id="187" idx="3"/>
          </p:cNvCxnSpPr>
          <p:nvPr/>
        </p:nvCxnSpPr>
        <p:spPr>
          <a:xfrm flipH="1" flipV="1">
            <a:off x="6564443" y="2501858"/>
            <a:ext cx="2031522" cy="279915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Łącznik prosty 162"/>
          <p:cNvCxnSpPr>
            <a:cxnSpLocks/>
            <a:stCxn id="187" idx="5"/>
            <a:endCxn id="200" idx="6"/>
          </p:cNvCxnSpPr>
          <p:nvPr/>
        </p:nvCxnSpPr>
        <p:spPr>
          <a:xfrm>
            <a:off x="6538987" y="2501858"/>
            <a:ext cx="4631958" cy="308465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Łącznik prosty 163"/>
          <p:cNvCxnSpPr>
            <a:cxnSpLocks/>
            <a:stCxn id="185" idx="0"/>
            <a:endCxn id="187" idx="5"/>
          </p:cNvCxnSpPr>
          <p:nvPr/>
        </p:nvCxnSpPr>
        <p:spPr>
          <a:xfrm flipH="1">
            <a:off x="6538987" y="1435121"/>
            <a:ext cx="2703560" cy="106673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Łącznik prosty 164"/>
          <p:cNvCxnSpPr>
            <a:cxnSpLocks/>
            <a:stCxn id="187" idx="7"/>
            <a:endCxn id="193" idx="5"/>
          </p:cNvCxnSpPr>
          <p:nvPr/>
        </p:nvCxnSpPr>
        <p:spPr>
          <a:xfrm>
            <a:off x="6538987" y="2476402"/>
            <a:ext cx="2823075" cy="118982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Łącznik prosty 165"/>
          <p:cNvCxnSpPr>
            <a:cxnSpLocks/>
            <a:stCxn id="196" idx="1"/>
            <a:endCxn id="193" idx="3"/>
          </p:cNvCxnSpPr>
          <p:nvPr/>
        </p:nvCxnSpPr>
        <p:spPr>
          <a:xfrm flipV="1">
            <a:off x="7051065" y="3666229"/>
            <a:ext cx="2336453" cy="36875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Łącznik prosty 166"/>
          <p:cNvCxnSpPr>
            <a:cxnSpLocks/>
            <a:stCxn id="196" idx="6"/>
            <a:endCxn id="195" idx="2"/>
          </p:cNvCxnSpPr>
          <p:nvPr/>
        </p:nvCxnSpPr>
        <p:spPr>
          <a:xfrm flipH="1">
            <a:off x="5417804" y="4047709"/>
            <a:ext cx="1602533" cy="49180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Łącznik prosty 167"/>
          <p:cNvCxnSpPr>
            <a:cxnSpLocks/>
            <a:stCxn id="196" idx="5"/>
            <a:endCxn id="187" idx="7"/>
          </p:cNvCxnSpPr>
          <p:nvPr/>
        </p:nvCxnSpPr>
        <p:spPr>
          <a:xfrm flipH="1" flipV="1">
            <a:off x="6538987" y="2476402"/>
            <a:ext cx="486622" cy="158403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Łącznik prosty 168"/>
          <p:cNvCxnSpPr>
            <a:cxnSpLocks/>
            <a:stCxn id="194" idx="0"/>
            <a:endCxn id="187" idx="5"/>
          </p:cNvCxnSpPr>
          <p:nvPr/>
        </p:nvCxnSpPr>
        <p:spPr>
          <a:xfrm flipV="1">
            <a:off x="5904728" y="2501858"/>
            <a:ext cx="634259" cy="86779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Łącznik prosty 169"/>
          <p:cNvCxnSpPr>
            <a:cxnSpLocks/>
            <a:stCxn id="182" idx="6"/>
            <a:endCxn id="194" idx="7"/>
          </p:cNvCxnSpPr>
          <p:nvPr/>
        </p:nvCxnSpPr>
        <p:spPr>
          <a:xfrm>
            <a:off x="2069338" y="3079026"/>
            <a:ext cx="3822662" cy="295903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Łącznik prosty 170"/>
          <p:cNvCxnSpPr>
            <a:cxnSpLocks/>
            <a:stCxn id="196" idx="4"/>
            <a:endCxn id="182" idx="1"/>
          </p:cNvCxnSpPr>
          <p:nvPr/>
        </p:nvCxnSpPr>
        <p:spPr>
          <a:xfrm flipH="1" flipV="1">
            <a:off x="2100066" y="3066298"/>
            <a:ext cx="4938271" cy="99941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Łącznik prosty 171"/>
          <p:cNvCxnSpPr>
            <a:cxnSpLocks/>
            <a:stCxn id="201" idx="6"/>
            <a:endCxn id="197" idx="0"/>
          </p:cNvCxnSpPr>
          <p:nvPr/>
        </p:nvCxnSpPr>
        <p:spPr>
          <a:xfrm flipH="1">
            <a:off x="3607799" y="4337243"/>
            <a:ext cx="209219" cy="154132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Łącznik prosty 172"/>
          <p:cNvCxnSpPr>
            <a:cxnSpLocks/>
            <a:stCxn id="197" idx="6"/>
            <a:endCxn id="194" idx="0"/>
          </p:cNvCxnSpPr>
          <p:nvPr/>
        </p:nvCxnSpPr>
        <p:spPr>
          <a:xfrm flipV="1">
            <a:off x="3589799" y="3369657"/>
            <a:ext cx="2314929" cy="252691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Łącznik prosty 173"/>
          <p:cNvCxnSpPr>
            <a:cxnSpLocks/>
            <a:stCxn id="197" idx="1"/>
            <a:endCxn id="196" idx="0"/>
          </p:cNvCxnSpPr>
          <p:nvPr/>
        </p:nvCxnSpPr>
        <p:spPr>
          <a:xfrm flipV="1">
            <a:off x="3620527" y="4029709"/>
            <a:ext cx="3417810" cy="185413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Łącznik prosty 174"/>
          <p:cNvCxnSpPr>
            <a:cxnSpLocks/>
            <a:stCxn id="201" idx="7"/>
            <a:endCxn id="196" idx="7"/>
          </p:cNvCxnSpPr>
          <p:nvPr/>
        </p:nvCxnSpPr>
        <p:spPr>
          <a:xfrm flipV="1">
            <a:off x="3822290" y="4034981"/>
            <a:ext cx="3203319" cy="28953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Łącznik prosty 175"/>
          <p:cNvCxnSpPr>
            <a:cxnSpLocks/>
            <a:stCxn id="201" idx="1"/>
            <a:endCxn id="187" idx="6"/>
          </p:cNvCxnSpPr>
          <p:nvPr/>
        </p:nvCxnSpPr>
        <p:spPr>
          <a:xfrm flipV="1">
            <a:off x="3847746" y="2489130"/>
            <a:ext cx="2685969" cy="183538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Elipsa 3"/>
          <p:cNvSpPr/>
          <p:nvPr/>
        </p:nvSpPr>
        <p:spPr>
          <a:xfrm flipH="1">
            <a:off x="745999" y="332946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8" name="Elipsa 3"/>
          <p:cNvSpPr/>
          <p:nvPr/>
        </p:nvSpPr>
        <p:spPr>
          <a:xfrm flipH="1">
            <a:off x="1164986" y="1589478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9" name="Elipsa 3"/>
          <p:cNvSpPr/>
          <p:nvPr/>
        </p:nvSpPr>
        <p:spPr>
          <a:xfrm flipH="1">
            <a:off x="3457297" y="554976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0" name="Elipsa 3"/>
          <p:cNvSpPr/>
          <p:nvPr/>
        </p:nvSpPr>
        <p:spPr>
          <a:xfrm flipH="1">
            <a:off x="405391" y="3091432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2" name="Elipsa 3"/>
          <p:cNvSpPr/>
          <p:nvPr/>
        </p:nvSpPr>
        <p:spPr>
          <a:xfrm flipH="1">
            <a:off x="2069338" y="3061026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3" name="Elipsa 3"/>
          <p:cNvSpPr/>
          <p:nvPr/>
        </p:nvSpPr>
        <p:spPr>
          <a:xfrm flipH="1">
            <a:off x="4234272" y="2437128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4" name="Elipsa 3"/>
          <p:cNvSpPr/>
          <p:nvPr/>
        </p:nvSpPr>
        <p:spPr>
          <a:xfrm flipH="1">
            <a:off x="6267604" y="1445645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5" name="Elipsa 3"/>
          <p:cNvSpPr/>
          <p:nvPr/>
        </p:nvSpPr>
        <p:spPr>
          <a:xfrm flipH="1">
            <a:off x="9224547" y="1435121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6" name="Elipsa 3"/>
          <p:cNvSpPr/>
          <p:nvPr/>
        </p:nvSpPr>
        <p:spPr>
          <a:xfrm flipH="1">
            <a:off x="10650165" y="807679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7" name="Elipsa 3"/>
          <p:cNvSpPr/>
          <p:nvPr/>
        </p:nvSpPr>
        <p:spPr>
          <a:xfrm flipH="1">
            <a:off x="6533715" y="2471130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3" name="Elipsa 3"/>
          <p:cNvSpPr/>
          <p:nvPr/>
        </p:nvSpPr>
        <p:spPr>
          <a:xfrm flipH="1">
            <a:off x="9356790" y="3635501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4" name="Elipsa 3"/>
          <p:cNvSpPr/>
          <p:nvPr/>
        </p:nvSpPr>
        <p:spPr>
          <a:xfrm flipH="1">
            <a:off x="5886728" y="3369657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5" name="Elipsa 3"/>
          <p:cNvSpPr/>
          <p:nvPr/>
        </p:nvSpPr>
        <p:spPr>
          <a:xfrm flipH="1">
            <a:off x="5381804" y="4521518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6" name="Elipsa 3"/>
          <p:cNvSpPr/>
          <p:nvPr/>
        </p:nvSpPr>
        <p:spPr>
          <a:xfrm flipH="1">
            <a:off x="7020337" y="4029709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7" name="Elipsa 3"/>
          <p:cNvSpPr/>
          <p:nvPr/>
        </p:nvSpPr>
        <p:spPr>
          <a:xfrm flipH="1">
            <a:off x="3589799" y="5878569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8" name="Elipsa 3"/>
          <p:cNvSpPr/>
          <p:nvPr/>
        </p:nvSpPr>
        <p:spPr>
          <a:xfrm flipH="1">
            <a:off x="6034662" y="5788365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9" name="Elipsa 3"/>
          <p:cNvSpPr/>
          <p:nvPr/>
        </p:nvSpPr>
        <p:spPr>
          <a:xfrm flipH="1">
            <a:off x="8565237" y="5270289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0" name="Elipsa 3"/>
          <p:cNvSpPr/>
          <p:nvPr/>
        </p:nvSpPr>
        <p:spPr>
          <a:xfrm flipH="1">
            <a:off x="11170945" y="5568510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1" name="Elipsa 3"/>
          <p:cNvSpPr/>
          <p:nvPr/>
        </p:nvSpPr>
        <p:spPr>
          <a:xfrm flipH="1">
            <a:off x="3817018" y="4319243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319" name="Grupa 318"/>
          <p:cNvGrpSpPr/>
          <p:nvPr/>
        </p:nvGrpSpPr>
        <p:grpSpPr>
          <a:xfrm>
            <a:off x="512821" y="431501"/>
            <a:ext cx="10497782" cy="6252474"/>
            <a:chOff x="512821" y="431501"/>
            <a:chExt cx="10497782" cy="6252474"/>
          </a:xfrm>
        </p:grpSpPr>
        <p:sp>
          <p:nvSpPr>
            <p:cNvPr id="202" name="Elipsa 3"/>
            <p:cNvSpPr/>
            <p:nvPr/>
          </p:nvSpPr>
          <p:spPr>
            <a:xfrm flipH="1">
              <a:off x="677665" y="4930956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3" name="Elipsa 3"/>
            <p:cNvSpPr/>
            <p:nvPr/>
          </p:nvSpPr>
          <p:spPr>
            <a:xfrm flipH="1">
              <a:off x="1098995" y="5806365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4" name="Elipsa 3"/>
            <p:cNvSpPr/>
            <p:nvPr/>
          </p:nvSpPr>
          <p:spPr>
            <a:xfrm flipH="1">
              <a:off x="1745089" y="6327093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5" name="Elipsa 3"/>
            <p:cNvSpPr/>
            <p:nvPr/>
          </p:nvSpPr>
          <p:spPr>
            <a:xfrm flipH="1">
              <a:off x="512821" y="3883437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6" name="Elipsa 3"/>
            <p:cNvSpPr/>
            <p:nvPr/>
          </p:nvSpPr>
          <p:spPr>
            <a:xfrm flipH="1">
              <a:off x="2011610" y="4272223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7" name="Elipsa 3"/>
            <p:cNvSpPr/>
            <p:nvPr/>
          </p:nvSpPr>
          <p:spPr>
            <a:xfrm flipH="1">
              <a:off x="2930438" y="6192363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8" name="Elipsa 3"/>
            <p:cNvSpPr/>
            <p:nvPr/>
          </p:nvSpPr>
          <p:spPr>
            <a:xfrm flipH="1">
              <a:off x="4490156" y="6295937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9" name="Elipsa 3"/>
            <p:cNvSpPr/>
            <p:nvPr/>
          </p:nvSpPr>
          <p:spPr>
            <a:xfrm flipH="1">
              <a:off x="5288460" y="6056525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0" name="Elipsa 3"/>
            <p:cNvSpPr/>
            <p:nvPr/>
          </p:nvSpPr>
          <p:spPr>
            <a:xfrm flipH="1">
              <a:off x="6016662" y="640398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1" name="Elipsa 3"/>
            <p:cNvSpPr/>
            <p:nvPr/>
          </p:nvSpPr>
          <p:spPr>
            <a:xfrm flipH="1">
              <a:off x="7305221" y="5842569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2" name="Elipsa 3"/>
            <p:cNvSpPr/>
            <p:nvPr/>
          </p:nvSpPr>
          <p:spPr>
            <a:xfrm flipH="1">
              <a:off x="8342821" y="6647975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3" name="Elipsa 3"/>
            <p:cNvSpPr/>
            <p:nvPr/>
          </p:nvSpPr>
          <p:spPr>
            <a:xfrm flipH="1">
              <a:off x="9505474" y="5002133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4" name="Elipsa 3"/>
            <p:cNvSpPr/>
            <p:nvPr/>
          </p:nvSpPr>
          <p:spPr>
            <a:xfrm flipH="1">
              <a:off x="10974603" y="2930499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5" name="Elipsa 3"/>
            <p:cNvSpPr/>
            <p:nvPr/>
          </p:nvSpPr>
          <p:spPr>
            <a:xfrm flipH="1">
              <a:off x="5237848" y="2614766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6" name="Elipsa 3"/>
            <p:cNvSpPr/>
            <p:nvPr/>
          </p:nvSpPr>
          <p:spPr>
            <a:xfrm flipH="1">
              <a:off x="2509973" y="2098669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7" name="Elipsa 3"/>
            <p:cNvSpPr/>
            <p:nvPr/>
          </p:nvSpPr>
          <p:spPr>
            <a:xfrm flipH="1">
              <a:off x="4902120" y="165191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8" name="Elipsa 3"/>
            <p:cNvSpPr/>
            <p:nvPr/>
          </p:nvSpPr>
          <p:spPr>
            <a:xfrm flipH="1">
              <a:off x="5894963" y="2065860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9" name="Elipsa 3"/>
            <p:cNvSpPr/>
            <p:nvPr/>
          </p:nvSpPr>
          <p:spPr>
            <a:xfrm flipH="1">
              <a:off x="6845632" y="431501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cxnSp>
        <p:nvCxnSpPr>
          <p:cNvPr id="619" name="Łącznik prosty 618"/>
          <p:cNvCxnSpPr>
            <a:cxnSpLocks/>
            <a:stCxn id="207" idx="7"/>
            <a:endCxn id="197" idx="1"/>
          </p:cNvCxnSpPr>
          <p:nvPr/>
        </p:nvCxnSpPr>
        <p:spPr>
          <a:xfrm flipV="1">
            <a:off x="2935710" y="5883841"/>
            <a:ext cx="684817" cy="313794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6" name="Łącznik prosty 295"/>
          <p:cNvCxnSpPr>
            <a:cxnSpLocks/>
            <a:stCxn id="179" idx="6"/>
            <a:endCxn id="217" idx="6"/>
          </p:cNvCxnSpPr>
          <p:nvPr/>
        </p:nvCxnSpPr>
        <p:spPr>
          <a:xfrm>
            <a:off x="3457297" y="572976"/>
            <a:ext cx="1444823" cy="1096938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9" name="Łącznik prosty 298"/>
          <p:cNvCxnSpPr>
            <a:cxnSpLocks/>
            <a:stCxn id="179" idx="2"/>
            <a:endCxn id="219" idx="7"/>
          </p:cNvCxnSpPr>
          <p:nvPr/>
        </p:nvCxnSpPr>
        <p:spPr>
          <a:xfrm flipV="1">
            <a:off x="3493297" y="436773"/>
            <a:ext cx="3357607" cy="136203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2" name="Łącznik prosty 301"/>
          <p:cNvCxnSpPr>
            <a:cxnSpLocks/>
            <a:stCxn id="219" idx="2"/>
            <a:endCxn id="217" idx="0"/>
          </p:cNvCxnSpPr>
          <p:nvPr/>
        </p:nvCxnSpPr>
        <p:spPr>
          <a:xfrm flipH="1">
            <a:off x="4920120" y="449501"/>
            <a:ext cx="1961512" cy="1202413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11" name="Łącznik prosty 310"/>
          <p:cNvCxnSpPr>
            <a:cxnSpLocks/>
            <a:stCxn id="178" idx="2"/>
            <a:endCxn id="216" idx="1"/>
          </p:cNvCxnSpPr>
          <p:nvPr/>
        </p:nvCxnSpPr>
        <p:spPr>
          <a:xfrm>
            <a:off x="1200986" y="1607478"/>
            <a:ext cx="1339715" cy="496463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14" name="Łącznik prosty 313"/>
          <p:cNvCxnSpPr>
            <a:cxnSpLocks/>
            <a:stCxn id="183" idx="4"/>
            <a:endCxn id="216" idx="5"/>
          </p:cNvCxnSpPr>
          <p:nvPr/>
        </p:nvCxnSpPr>
        <p:spPr>
          <a:xfrm flipH="1" flipV="1">
            <a:off x="2515245" y="2129397"/>
            <a:ext cx="1737027" cy="343731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35" name="Łącznik prosty 334"/>
          <p:cNvCxnSpPr>
            <a:cxnSpLocks/>
            <a:stCxn id="219" idx="4"/>
            <a:endCxn id="199" idx="4"/>
          </p:cNvCxnSpPr>
          <p:nvPr/>
        </p:nvCxnSpPr>
        <p:spPr>
          <a:xfrm>
            <a:off x="6863632" y="467501"/>
            <a:ext cx="1719605" cy="4838788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43" name="Łącznik prosty 342"/>
          <p:cNvCxnSpPr>
            <a:cxnSpLocks/>
            <a:stCxn id="217" idx="6"/>
            <a:endCxn id="199" idx="6"/>
          </p:cNvCxnSpPr>
          <p:nvPr/>
        </p:nvCxnSpPr>
        <p:spPr>
          <a:xfrm>
            <a:off x="4902120" y="1669914"/>
            <a:ext cx="3663117" cy="3618375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61" name="Łącznik prosty 360"/>
          <p:cNvCxnSpPr>
            <a:cxnSpLocks/>
            <a:stCxn id="219" idx="2"/>
            <a:endCxn id="186" idx="7"/>
          </p:cNvCxnSpPr>
          <p:nvPr/>
        </p:nvCxnSpPr>
        <p:spPr>
          <a:xfrm>
            <a:off x="6881632" y="449501"/>
            <a:ext cx="3773805" cy="36345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22" name="Łącznik prosty 421"/>
          <p:cNvCxnSpPr>
            <a:cxnSpLocks/>
            <a:stCxn id="187" idx="7"/>
            <a:endCxn id="213" idx="6"/>
          </p:cNvCxnSpPr>
          <p:nvPr/>
        </p:nvCxnSpPr>
        <p:spPr>
          <a:xfrm>
            <a:off x="6538987" y="2476402"/>
            <a:ext cx="2966487" cy="2543731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26" name="Łącznik prosty 425"/>
          <p:cNvCxnSpPr>
            <a:cxnSpLocks/>
            <a:stCxn id="193" idx="0"/>
            <a:endCxn id="214" idx="7"/>
          </p:cNvCxnSpPr>
          <p:nvPr/>
        </p:nvCxnSpPr>
        <p:spPr>
          <a:xfrm flipV="1">
            <a:off x="9374790" y="2935771"/>
            <a:ext cx="1605085" cy="69973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29" name="Łącznik prosty 428"/>
          <p:cNvCxnSpPr>
            <a:cxnSpLocks/>
            <a:stCxn id="213" idx="0"/>
            <a:endCxn id="214" idx="7"/>
          </p:cNvCxnSpPr>
          <p:nvPr/>
        </p:nvCxnSpPr>
        <p:spPr>
          <a:xfrm flipV="1">
            <a:off x="9523474" y="2935771"/>
            <a:ext cx="1456401" cy="2066362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32" name="Łącznik prosty 431"/>
          <p:cNvCxnSpPr>
            <a:cxnSpLocks/>
            <a:stCxn id="187" idx="7"/>
            <a:endCxn id="214" idx="3"/>
          </p:cNvCxnSpPr>
          <p:nvPr/>
        </p:nvCxnSpPr>
        <p:spPr>
          <a:xfrm>
            <a:off x="6538987" y="2476402"/>
            <a:ext cx="4466344" cy="484825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36" name="Łącznik prosty 435"/>
          <p:cNvCxnSpPr>
            <a:cxnSpLocks/>
            <a:stCxn id="193" idx="1"/>
            <a:endCxn id="213" idx="7"/>
          </p:cNvCxnSpPr>
          <p:nvPr/>
        </p:nvCxnSpPr>
        <p:spPr>
          <a:xfrm>
            <a:off x="9387518" y="3640773"/>
            <a:ext cx="123228" cy="1366632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50" name="Łącznik prosty 449"/>
          <p:cNvCxnSpPr>
            <a:cxnSpLocks/>
            <a:stCxn id="210" idx="0"/>
            <a:endCxn id="212" idx="2"/>
          </p:cNvCxnSpPr>
          <p:nvPr/>
        </p:nvCxnSpPr>
        <p:spPr>
          <a:xfrm>
            <a:off x="6034662" y="6403984"/>
            <a:ext cx="2344159" cy="261991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63" name="Łącznik prosty 462"/>
          <p:cNvCxnSpPr>
            <a:cxnSpLocks/>
            <a:stCxn id="210" idx="0"/>
            <a:endCxn id="196" idx="3"/>
          </p:cNvCxnSpPr>
          <p:nvPr/>
        </p:nvCxnSpPr>
        <p:spPr>
          <a:xfrm flipV="1">
            <a:off x="6034662" y="4060437"/>
            <a:ext cx="1016403" cy="2343547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64" name="Łącznik prosty 463"/>
          <p:cNvCxnSpPr>
            <a:cxnSpLocks/>
            <a:stCxn id="212" idx="0"/>
            <a:endCxn id="196" idx="5"/>
          </p:cNvCxnSpPr>
          <p:nvPr/>
        </p:nvCxnSpPr>
        <p:spPr>
          <a:xfrm flipH="1" flipV="1">
            <a:off x="7025609" y="4060437"/>
            <a:ext cx="1335212" cy="2587538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72" name="Łącznik prosty 471"/>
          <p:cNvCxnSpPr>
            <a:cxnSpLocks/>
            <a:stCxn id="211" idx="7"/>
            <a:endCxn id="196" idx="7"/>
          </p:cNvCxnSpPr>
          <p:nvPr/>
        </p:nvCxnSpPr>
        <p:spPr>
          <a:xfrm flipH="1" flipV="1">
            <a:off x="7025609" y="4034981"/>
            <a:ext cx="284884" cy="181286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76" name="Łącznik prosty 475"/>
          <p:cNvCxnSpPr>
            <a:cxnSpLocks/>
            <a:stCxn id="187" idx="2"/>
            <a:endCxn id="218" idx="7"/>
          </p:cNvCxnSpPr>
          <p:nvPr/>
        </p:nvCxnSpPr>
        <p:spPr>
          <a:xfrm flipH="1" flipV="1">
            <a:off x="5900235" y="2071132"/>
            <a:ext cx="669480" cy="417998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84" name="Łącznik prosty 483"/>
          <p:cNvCxnSpPr>
            <a:cxnSpLocks/>
            <a:stCxn id="210" idx="5"/>
            <a:endCxn id="211" idx="0"/>
          </p:cNvCxnSpPr>
          <p:nvPr/>
        </p:nvCxnSpPr>
        <p:spPr>
          <a:xfrm flipV="1">
            <a:off x="6021934" y="5842569"/>
            <a:ext cx="1301287" cy="592143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87" name="Łącznik prosty 486"/>
          <p:cNvCxnSpPr>
            <a:cxnSpLocks/>
            <a:stCxn id="209" idx="6"/>
            <a:endCxn id="210" idx="0"/>
          </p:cNvCxnSpPr>
          <p:nvPr/>
        </p:nvCxnSpPr>
        <p:spPr>
          <a:xfrm>
            <a:off x="5288460" y="6074525"/>
            <a:ext cx="746202" cy="329459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90" name="Łącznik prosty 489"/>
          <p:cNvCxnSpPr>
            <a:cxnSpLocks/>
            <a:stCxn id="209" idx="7"/>
            <a:endCxn id="196" idx="0"/>
          </p:cNvCxnSpPr>
          <p:nvPr/>
        </p:nvCxnSpPr>
        <p:spPr>
          <a:xfrm flipV="1">
            <a:off x="5293732" y="4029709"/>
            <a:ext cx="1744605" cy="2032088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34" name="Łącznik prosty 533"/>
          <p:cNvCxnSpPr>
            <a:cxnSpLocks/>
            <a:stCxn id="216" idx="5"/>
            <a:endCxn id="182" idx="5"/>
          </p:cNvCxnSpPr>
          <p:nvPr/>
        </p:nvCxnSpPr>
        <p:spPr>
          <a:xfrm flipH="1">
            <a:off x="2074610" y="2129397"/>
            <a:ext cx="440635" cy="962357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35" name="Łącznik prosty 534"/>
          <p:cNvCxnSpPr>
            <a:cxnSpLocks/>
            <a:stCxn id="209" idx="7"/>
            <a:endCxn id="182" idx="6"/>
          </p:cNvCxnSpPr>
          <p:nvPr/>
        </p:nvCxnSpPr>
        <p:spPr>
          <a:xfrm flipH="1" flipV="1">
            <a:off x="2069338" y="3079026"/>
            <a:ext cx="3224394" cy="2982771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36" name="Łącznik prosty 535"/>
          <p:cNvCxnSpPr>
            <a:cxnSpLocks/>
            <a:stCxn id="209" idx="7"/>
            <a:endCxn id="197" idx="3"/>
          </p:cNvCxnSpPr>
          <p:nvPr/>
        </p:nvCxnSpPr>
        <p:spPr>
          <a:xfrm flipH="1" flipV="1">
            <a:off x="3620527" y="5909297"/>
            <a:ext cx="1673205" cy="15250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71" name="Łącznik prosty 570"/>
          <p:cNvCxnSpPr>
            <a:cxnSpLocks/>
            <a:stCxn id="216" idx="2"/>
            <a:endCxn id="201" idx="7"/>
          </p:cNvCxnSpPr>
          <p:nvPr/>
        </p:nvCxnSpPr>
        <p:spPr>
          <a:xfrm>
            <a:off x="2545973" y="2116669"/>
            <a:ext cx="1276317" cy="2207846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90" name="Łącznik prosty 589"/>
          <p:cNvCxnSpPr>
            <a:cxnSpLocks/>
            <a:stCxn id="201" idx="7"/>
            <a:endCxn id="209" idx="5"/>
          </p:cNvCxnSpPr>
          <p:nvPr/>
        </p:nvCxnSpPr>
        <p:spPr>
          <a:xfrm>
            <a:off x="3822290" y="4324515"/>
            <a:ext cx="1471442" cy="1762738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96" name="Łącznik prosty 595"/>
          <p:cNvCxnSpPr>
            <a:cxnSpLocks/>
            <a:stCxn id="205" idx="3"/>
            <a:endCxn id="182" idx="4"/>
          </p:cNvCxnSpPr>
          <p:nvPr/>
        </p:nvCxnSpPr>
        <p:spPr>
          <a:xfrm flipV="1">
            <a:off x="543549" y="3097026"/>
            <a:ext cx="1543789" cy="817139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99" name="Łącznik prosty 598"/>
          <p:cNvCxnSpPr>
            <a:cxnSpLocks/>
            <a:stCxn id="205" idx="7"/>
            <a:endCxn id="201" idx="7"/>
          </p:cNvCxnSpPr>
          <p:nvPr/>
        </p:nvCxnSpPr>
        <p:spPr>
          <a:xfrm>
            <a:off x="518093" y="3888709"/>
            <a:ext cx="3304197" cy="435806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02" name="Łącznik prosty 601"/>
          <p:cNvCxnSpPr>
            <a:cxnSpLocks/>
            <a:stCxn id="205" idx="7"/>
            <a:endCxn id="202" idx="1"/>
          </p:cNvCxnSpPr>
          <p:nvPr/>
        </p:nvCxnSpPr>
        <p:spPr>
          <a:xfrm>
            <a:off x="518093" y="3888709"/>
            <a:ext cx="190300" cy="1047519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06" name="Łącznik prosty 605"/>
          <p:cNvCxnSpPr>
            <a:cxnSpLocks/>
            <a:stCxn id="201" idx="0"/>
            <a:endCxn id="215" idx="5"/>
          </p:cNvCxnSpPr>
          <p:nvPr/>
        </p:nvCxnSpPr>
        <p:spPr>
          <a:xfrm flipV="1">
            <a:off x="3835018" y="2645494"/>
            <a:ext cx="1408102" cy="1673749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09" name="Łącznik prosty 608"/>
          <p:cNvCxnSpPr>
            <a:cxnSpLocks/>
            <a:stCxn id="182" idx="0"/>
            <a:endCxn id="208" idx="4"/>
          </p:cNvCxnSpPr>
          <p:nvPr/>
        </p:nvCxnSpPr>
        <p:spPr>
          <a:xfrm>
            <a:off x="2087338" y="3061026"/>
            <a:ext cx="2420818" cy="3270911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12" name="Łącznik prosty 611"/>
          <p:cNvCxnSpPr>
            <a:cxnSpLocks/>
            <a:stCxn id="201" idx="7"/>
            <a:endCxn id="208" idx="7"/>
          </p:cNvCxnSpPr>
          <p:nvPr/>
        </p:nvCxnSpPr>
        <p:spPr>
          <a:xfrm>
            <a:off x="3822290" y="4324515"/>
            <a:ext cx="673138" cy="1976694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15" name="Łącznik prosty 614"/>
          <p:cNvCxnSpPr>
            <a:cxnSpLocks/>
            <a:stCxn id="197" idx="1"/>
            <a:endCxn id="208" idx="6"/>
          </p:cNvCxnSpPr>
          <p:nvPr/>
        </p:nvCxnSpPr>
        <p:spPr>
          <a:xfrm>
            <a:off x="3620527" y="5883841"/>
            <a:ext cx="869629" cy="430096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57" name="Łącznik prosty 656"/>
          <p:cNvCxnSpPr>
            <a:cxnSpLocks/>
            <a:stCxn id="207" idx="7"/>
            <a:endCxn id="208" idx="5"/>
          </p:cNvCxnSpPr>
          <p:nvPr/>
        </p:nvCxnSpPr>
        <p:spPr>
          <a:xfrm>
            <a:off x="2935710" y="6197635"/>
            <a:ext cx="1559718" cy="12903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60" name="Łącznik prosty 659"/>
          <p:cNvCxnSpPr>
            <a:cxnSpLocks/>
            <a:stCxn id="204" idx="5"/>
            <a:endCxn id="207" idx="1"/>
          </p:cNvCxnSpPr>
          <p:nvPr/>
        </p:nvCxnSpPr>
        <p:spPr>
          <a:xfrm flipV="1">
            <a:off x="1750361" y="6197635"/>
            <a:ext cx="1210805" cy="160186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63" name="Łącznik prosty 662"/>
          <p:cNvCxnSpPr>
            <a:cxnSpLocks/>
            <a:stCxn id="204" idx="1"/>
            <a:endCxn id="201" idx="1"/>
          </p:cNvCxnSpPr>
          <p:nvPr/>
        </p:nvCxnSpPr>
        <p:spPr>
          <a:xfrm flipV="1">
            <a:off x="1775817" y="4324515"/>
            <a:ext cx="2071929" cy="200785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67" name="Łącznik prosty 666"/>
          <p:cNvCxnSpPr>
            <a:cxnSpLocks/>
            <a:stCxn id="203" idx="0"/>
            <a:endCxn id="207" idx="5"/>
          </p:cNvCxnSpPr>
          <p:nvPr/>
        </p:nvCxnSpPr>
        <p:spPr>
          <a:xfrm>
            <a:off x="1116995" y="5806365"/>
            <a:ext cx="1818715" cy="416726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70" name="Łącznik prosty 669"/>
          <p:cNvCxnSpPr>
            <a:cxnSpLocks/>
            <a:stCxn id="203" idx="5"/>
            <a:endCxn id="201" idx="7"/>
          </p:cNvCxnSpPr>
          <p:nvPr/>
        </p:nvCxnSpPr>
        <p:spPr>
          <a:xfrm flipV="1">
            <a:off x="1104267" y="4324515"/>
            <a:ext cx="2718023" cy="1512578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73" name="Łącznik prosty 672"/>
          <p:cNvCxnSpPr>
            <a:cxnSpLocks/>
            <a:stCxn id="203" idx="1"/>
            <a:endCxn id="182" idx="7"/>
          </p:cNvCxnSpPr>
          <p:nvPr/>
        </p:nvCxnSpPr>
        <p:spPr>
          <a:xfrm flipV="1">
            <a:off x="1129723" y="3066298"/>
            <a:ext cx="944887" cy="2745339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76" name="Łącznik prosty 675"/>
          <p:cNvCxnSpPr>
            <a:cxnSpLocks/>
            <a:stCxn id="203" idx="6"/>
            <a:endCxn id="202" idx="1"/>
          </p:cNvCxnSpPr>
          <p:nvPr/>
        </p:nvCxnSpPr>
        <p:spPr>
          <a:xfrm flipH="1" flipV="1">
            <a:off x="708393" y="4936228"/>
            <a:ext cx="390602" cy="888137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79" name="Łącznik prosty 678"/>
          <p:cNvCxnSpPr>
            <a:cxnSpLocks/>
            <a:stCxn id="202" idx="6"/>
            <a:endCxn id="207" idx="1"/>
          </p:cNvCxnSpPr>
          <p:nvPr/>
        </p:nvCxnSpPr>
        <p:spPr>
          <a:xfrm>
            <a:off x="677665" y="4948956"/>
            <a:ext cx="2283501" cy="1248679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83" name="Łącznik prosty 682"/>
          <p:cNvCxnSpPr>
            <a:cxnSpLocks/>
            <a:stCxn id="206" idx="6"/>
            <a:endCxn id="207" idx="6"/>
          </p:cNvCxnSpPr>
          <p:nvPr/>
        </p:nvCxnSpPr>
        <p:spPr>
          <a:xfrm>
            <a:off x="2011610" y="4290223"/>
            <a:ext cx="918828" cy="192014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86" name="Łącznik prosty 685"/>
          <p:cNvCxnSpPr>
            <a:cxnSpLocks/>
            <a:stCxn id="202" idx="4"/>
            <a:endCxn id="206" idx="6"/>
          </p:cNvCxnSpPr>
          <p:nvPr/>
        </p:nvCxnSpPr>
        <p:spPr>
          <a:xfrm flipV="1">
            <a:off x="695665" y="4290223"/>
            <a:ext cx="1315945" cy="676733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90" name="Łącznik prosty 689"/>
          <p:cNvCxnSpPr>
            <a:cxnSpLocks/>
            <a:stCxn id="202" idx="4"/>
            <a:endCxn id="201" idx="1"/>
          </p:cNvCxnSpPr>
          <p:nvPr/>
        </p:nvCxnSpPr>
        <p:spPr>
          <a:xfrm flipV="1">
            <a:off x="695665" y="4324515"/>
            <a:ext cx="3152081" cy="642441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93" name="Łącznik prosty 692"/>
          <p:cNvCxnSpPr>
            <a:cxnSpLocks/>
            <a:stCxn id="202" idx="0"/>
            <a:endCxn id="197" idx="3"/>
          </p:cNvCxnSpPr>
          <p:nvPr/>
        </p:nvCxnSpPr>
        <p:spPr>
          <a:xfrm>
            <a:off x="695665" y="4930956"/>
            <a:ext cx="2924862" cy="978341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96" name="Łącznik prosty 695"/>
          <p:cNvCxnSpPr>
            <a:cxnSpLocks/>
          </p:cNvCxnSpPr>
          <p:nvPr/>
        </p:nvCxnSpPr>
        <p:spPr>
          <a:xfrm flipV="1">
            <a:off x="708393" y="3066298"/>
            <a:ext cx="1366217" cy="186993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99" name="Łącznik prosty 698"/>
          <p:cNvCxnSpPr>
            <a:cxnSpLocks/>
            <a:stCxn id="206" idx="4"/>
            <a:endCxn id="201" idx="0"/>
          </p:cNvCxnSpPr>
          <p:nvPr/>
        </p:nvCxnSpPr>
        <p:spPr>
          <a:xfrm>
            <a:off x="2029610" y="4308223"/>
            <a:ext cx="1805408" cy="1102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03" name="Łącznik prosty 702"/>
          <p:cNvCxnSpPr>
            <a:cxnSpLocks/>
            <a:stCxn id="206" idx="7"/>
            <a:endCxn id="197" idx="1"/>
          </p:cNvCxnSpPr>
          <p:nvPr/>
        </p:nvCxnSpPr>
        <p:spPr>
          <a:xfrm>
            <a:off x="2016882" y="4277495"/>
            <a:ext cx="1603645" cy="1606346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06" name="Łącznik prosty 705"/>
          <p:cNvCxnSpPr>
            <a:cxnSpLocks/>
            <a:stCxn id="206" idx="7"/>
            <a:endCxn id="182" idx="5"/>
          </p:cNvCxnSpPr>
          <p:nvPr/>
        </p:nvCxnSpPr>
        <p:spPr>
          <a:xfrm flipV="1">
            <a:off x="2016882" y="3091754"/>
            <a:ext cx="57728" cy="1185741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17" name="Łącznik prosty 716"/>
          <p:cNvCxnSpPr>
            <a:cxnSpLocks/>
          </p:cNvCxnSpPr>
          <p:nvPr/>
        </p:nvCxnSpPr>
        <p:spPr>
          <a:xfrm flipV="1">
            <a:off x="2935710" y="4354995"/>
            <a:ext cx="886580" cy="187312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20" name="Łącznik prosty 719"/>
          <p:cNvCxnSpPr>
            <a:cxnSpLocks/>
            <a:stCxn id="207" idx="3"/>
            <a:endCxn id="182" idx="3"/>
          </p:cNvCxnSpPr>
          <p:nvPr/>
        </p:nvCxnSpPr>
        <p:spPr>
          <a:xfrm flipH="1" flipV="1">
            <a:off x="2100066" y="3091754"/>
            <a:ext cx="861100" cy="3131337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88" name="Elipsa 287"/>
          <p:cNvSpPr/>
          <p:nvPr/>
        </p:nvSpPr>
        <p:spPr>
          <a:xfrm>
            <a:off x="6763300" y="345592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9" name="Elipsa 288"/>
          <p:cNvSpPr/>
          <p:nvPr/>
        </p:nvSpPr>
        <p:spPr>
          <a:xfrm>
            <a:off x="4816211" y="1566005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0" name="Elipsa 289"/>
          <p:cNvSpPr/>
          <p:nvPr/>
        </p:nvSpPr>
        <p:spPr>
          <a:xfrm>
            <a:off x="2424064" y="2019743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7" name="Elipsa 416"/>
          <p:cNvSpPr/>
          <p:nvPr/>
        </p:nvSpPr>
        <p:spPr>
          <a:xfrm>
            <a:off x="10883985" y="2844590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8" name="Elipsa 417"/>
          <p:cNvSpPr/>
          <p:nvPr/>
        </p:nvSpPr>
        <p:spPr>
          <a:xfrm>
            <a:off x="9422162" y="4916224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0" name="Elipsa 459"/>
          <p:cNvSpPr/>
          <p:nvPr/>
        </p:nvSpPr>
        <p:spPr>
          <a:xfrm>
            <a:off x="8256912" y="6552911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1" name="Elipsa 460"/>
          <p:cNvSpPr/>
          <p:nvPr/>
        </p:nvSpPr>
        <p:spPr>
          <a:xfrm>
            <a:off x="5934775" y="6313937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2" name="Elipsa 461"/>
          <p:cNvSpPr/>
          <p:nvPr/>
        </p:nvSpPr>
        <p:spPr>
          <a:xfrm>
            <a:off x="5202722" y="5972951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1" name="Elipsa 470"/>
          <p:cNvSpPr/>
          <p:nvPr/>
        </p:nvSpPr>
        <p:spPr>
          <a:xfrm>
            <a:off x="7205244" y="5757494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5" name="Elipsa 474"/>
          <p:cNvSpPr/>
          <p:nvPr/>
        </p:nvSpPr>
        <p:spPr>
          <a:xfrm>
            <a:off x="5799349" y="1979951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2" name="Elipsa 581"/>
          <p:cNvSpPr/>
          <p:nvPr/>
        </p:nvSpPr>
        <p:spPr>
          <a:xfrm>
            <a:off x="434774" y="3802319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3" name="Elipsa 582"/>
          <p:cNvSpPr/>
          <p:nvPr/>
        </p:nvSpPr>
        <p:spPr>
          <a:xfrm>
            <a:off x="1920221" y="4186314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4" name="Elipsa 583"/>
          <p:cNvSpPr/>
          <p:nvPr/>
        </p:nvSpPr>
        <p:spPr>
          <a:xfrm>
            <a:off x="589928" y="4845047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5" name="Elipsa 584"/>
          <p:cNvSpPr/>
          <p:nvPr/>
        </p:nvSpPr>
        <p:spPr>
          <a:xfrm>
            <a:off x="2844529" y="6106454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6" name="Elipsa 585"/>
          <p:cNvSpPr/>
          <p:nvPr/>
        </p:nvSpPr>
        <p:spPr>
          <a:xfrm>
            <a:off x="1013086" y="5716449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7" name="Elipsa 586"/>
          <p:cNvSpPr/>
          <p:nvPr/>
        </p:nvSpPr>
        <p:spPr>
          <a:xfrm>
            <a:off x="1659180" y="6241184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8" name="Elipsa 587"/>
          <p:cNvSpPr/>
          <p:nvPr/>
        </p:nvSpPr>
        <p:spPr>
          <a:xfrm>
            <a:off x="4404247" y="6215465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9" name="Elipsa 588"/>
          <p:cNvSpPr/>
          <p:nvPr/>
        </p:nvSpPr>
        <p:spPr>
          <a:xfrm>
            <a:off x="5150394" y="2537337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320" name="Grupa 319"/>
          <p:cNvGrpSpPr/>
          <p:nvPr/>
        </p:nvGrpSpPr>
        <p:grpSpPr>
          <a:xfrm>
            <a:off x="319482" y="247037"/>
            <a:ext cx="10965359" cy="5749146"/>
            <a:chOff x="319482" y="247037"/>
            <a:chExt cx="10965359" cy="5749146"/>
          </a:xfrm>
        </p:grpSpPr>
        <p:sp>
          <p:nvSpPr>
            <p:cNvPr id="11" name="Elipsa 10"/>
            <p:cNvSpPr/>
            <p:nvPr/>
          </p:nvSpPr>
          <p:spPr>
            <a:xfrm>
              <a:off x="1079077" y="1503569"/>
              <a:ext cx="207818" cy="20781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8" name="Elipsa 17"/>
            <p:cNvSpPr/>
            <p:nvPr/>
          </p:nvSpPr>
          <p:spPr>
            <a:xfrm>
              <a:off x="660090" y="247037"/>
              <a:ext cx="207818" cy="20781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2" name="Elipsa 21"/>
            <p:cNvSpPr/>
            <p:nvPr/>
          </p:nvSpPr>
          <p:spPr>
            <a:xfrm>
              <a:off x="3374794" y="469067"/>
              <a:ext cx="207818" cy="20781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83" name="Elipsa 282"/>
            <p:cNvSpPr/>
            <p:nvPr/>
          </p:nvSpPr>
          <p:spPr>
            <a:xfrm>
              <a:off x="319482" y="2998352"/>
              <a:ext cx="207818" cy="20781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91" name="Elipsa 290"/>
            <p:cNvSpPr/>
            <p:nvPr/>
          </p:nvSpPr>
          <p:spPr>
            <a:xfrm>
              <a:off x="1986212" y="2967918"/>
              <a:ext cx="207818" cy="207818"/>
            </a:xfrm>
            <a:prstGeom prst="ellipse">
              <a:avLst/>
            </a:prstGeom>
            <a:solidFill>
              <a:srgbClr val="F66A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92" name="Elipsa 291"/>
            <p:cNvSpPr/>
            <p:nvPr/>
          </p:nvSpPr>
          <p:spPr>
            <a:xfrm>
              <a:off x="4144008" y="2348239"/>
              <a:ext cx="207818" cy="207818"/>
            </a:xfrm>
            <a:prstGeom prst="ellipse">
              <a:avLst/>
            </a:prstGeom>
            <a:solidFill>
              <a:srgbClr val="F66A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93" name="Elipsa 292"/>
            <p:cNvSpPr/>
            <p:nvPr/>
          </p:nvSpPr>
          <p:spPr>
            <a:xfrm>
              <a:off x="6176931" y="1360196"/>
              <a:ext cx="207818" cy="207818"/>
            </a:xfrm>
            <a:prstGeom prst="ellipse">
              <a:avLst/>
            </a:prstGeom>
            <a:solidFill>
              <a:srgbClr val="F66A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94" name="Elipsa 293"/>
            <p:cNvSpPr/>
            <p:nvPr/>
          </p:nvSpPr>
          <p:spPr>
            <a:xfrm>
              <a:off x="9140701" y="1336738"/>
              <a:ext cx="207818" cy="207818"/>
            </a:xfrm>
            <a:prstGeom prst="ellipse">
              <a:avLst/>
            </a:prstGeom>
            <a:solidFill>
              <a:srgbClr val="F66A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95" name="Elipsa 294"/>
            <p:cNvSpPr/>
            <p:nvPr/>
          </p:nvSpPr>
          <p:spPr>
            <a:xfrm>
              <a:off x="10564256" y="717036"/>
              <a:ext cx="207818" cy="207818"/>
            </a:xfrm>
            <a:prstGeom prst="ellipse">
              <a:avLst/>
            </a:prstGeom>
            <a:solidFill>
              <a:srgbClr val="F66A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37" name="Elipsa 336"/>
            <p:cNvSpPr/>
            <p:nvPr/>
          </p:nvSpPr>
          <p:spPr>
            <a:xfrm>
              <a:off x="8479009" y="5178295"/>
              <a:ext cx="207818" cy="207818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38" name="Elipsa 337"/>
            <p:cNvSpPr/>
            <p:nvPr/>
          </p:nvSpPr>
          <p:spPr>
            <a:xfrm>
              <a:off x="5947962" y="5705539"/>
              <a:ext cx="207818" cy="207818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39" name="Elipsa 338"/>
            <p:cNvSpPr/>
            <p:nvPr/>
          </p:nvSpPr>
          <p:spPr>
            <a:xfrm>
              <a:off x="11077023" y="5480820"/>
              <a:ext cx="207818" cy="207818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42" name="Elipsa 341"/>
            <p:cNvSpPr/>
            <p:nvPr/>
          </p:nvSpPr>
          <p:spPr>
            <a:xfrm>
              <a:off x="3502318" y="5788365"/>
              <a:ext cx="207818" cy="207818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74" name="Elipsa 373"/>
            <p:cNvSpPr/>
            <p:nvPr/>
          </p:nvSpPr>
          <p:spPr>
            <a:xfrm>
              <a:off x="3731109" y="4239372"/>
              <a:ext cx="207818" cy="20781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90" name="Elipsa 389"/>
            <p:cNvSpPr/>
            <p:nvPr/>
          </p:nvSpPr>
          <p:spPr>
            <a:xfrm>
              <a:off x="6447806" y="2382138"/>
              <a:ext cx="207818" cy="2078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14" name="Elipsa 413"/>
            <p:cNvSpPr/>
            <p:nvPr/>
          </p:nvSpPr>
          <p:spPr>
            <a:xfrm>
              <a:off x="9267471" y="3555434"/>
              <a:ext cx="207818" cy="2078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42" name="Elipsa 441"/>
            <p:cNvSpPr/>
            <p:nvPr/>
          </p:nvSpPr>
          <p:spPr>
            <a:xfrm>
              <a:off x="5800819" y="3283748"/>
              <a:ext cx="207818" cy="2078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43" name="Elipsa 442"/>
            <p:cNvSpPr/>
            <p:nvPr/>
          </p:nvSpPr>
          <p:spPr>
            <a:xfrm>
              <a:off x="6932734" y="3946883"/>
              <a:ext cx="207818" cy="2078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44" name="Elipsa 443"/>
            <p:cNvSpPr/>
            <p:nvPr/>
          </p:nvSpPr>
          <p:spPr>
            <a:xfrm>
              <a:off x="5295895" y="4435609"/>
              <a:ext cx="207818" cy="2078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143" name="pole tekstowe 142"/>
          <p:cNvSpPr txBox="1"/>
          <p:nvPr/>
        </p:nvSpPr>
        <p:spPr>
          <a:xfrm>
            <a:off x="9123814" y="6350311"/>
            <a:ext cx="2903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chemeClr val="bg1">
                    <a:lumMod val="50000"/>
                  </a:schemeClr>
                </a:solidFill>
              </a:rPr>
              <a:t>Źródło: wikipedia.org</a:t>
            </a:r>
          </a:p>
        </p:txBody>
      </p:sp>
      <p:pic>
        <p:nvPicPr>
          <p:cNvPr id="321" name="Obraz 3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96" y="2640493"/>
            <a:ext cx="675000" cy="900000"/>
          </a:xfrm>
          <a:prstGeom prst="rect">
            <a:avLst/>
          </a:prstGeom>
          <a:ln w="101600">
            <a:solidFill>
              <a:srgbClr val="32D241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322" name="Obraz 3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382" y="109308"/>
            <a:ext cx="675000" cy="900000"/>
          </a:xfrm>
          <a:prstGeom prst="rect">
            <a:avLst/>
          </a:prstGeom>
          <a:ln w="101600">
            <a:solidFill>
              <a:srgbClr val="32D241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323" name="Obraz 3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54" y="68330"/>
            <a:ext cx="675000" cy="900000"/>
          </a:xfrm>
          <a:prstGeom prst="rect">
            <a:avLst/>
          </a:prstGeom>
          <a:ln w="101600">
            <a:solidFill>
              <a:srgbClr val="32D241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324" name="Obraz 3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214" y="3900509"/>
            <a:ext cx="731700" cy="900000"/>
          </a:xfrm>
          <a:prstGeom prst="rect">
            <a:avLst/>
          </a:prstGeom>
          <a:ln w="101600">
            <a:solidFill>
              <a:srgbClr val="32D241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325" name="Obraz 3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956" y="5428225"/>
            <a:ext cx="675000" cy="900000"/>
          </a:xfrm>
          <a:prstGeom prst="rect">
            <a:avLst/>
          </a:prstGeom>
          <a:ln w="101600">
            <a:solidFill>
              <a:srgbClr val="0070C0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326" name="Obraz 3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742" y="5350192"/>
            <a:ext cx="675000" cy="900000"/>
          </a:xfrm>
          <a:prstGeom prst="rect">
            <a:avLst/>
          </a:prstGeom>
          <a:ln w="101600">
            <a:solidFill>
              <a:srgbClr val="0070C0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327" name="Obraz 32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4075" y="4812595"/>
            <a:ext cx="675000" cy="900000"/>
          </a:xfrm>
          <a:prstGeom prst="rect">
            <a:avLst/>
          </a:prstGeom>
          <a:ln w="101600">
            <a:solidFill>
              <a:srgbClr val="0070C0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328" name="Obraz 32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670" y="5122464"/>
            <a:ext cx="675000" cy="900000"/>
          </a:xfrm>
          <a:prstGeom prst="rect">
            <a:avLst/>
          </a:prstGeom>
          <a:ln w="101600">
            <a:solidFill>
              <a:srgbClr val="0070C0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329" name="Obraz 32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572" y="3600810"/>
            <a:ext cx="675000" cy="900000"/>
          </a:xfrm>
          <a:prstGeom prst="rect">
            <a:avLst/>
          </a:prstGeom>
          <a:ln w="101600">
            <a:solidFill>
              <a:srgbClr val="FF0000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330" name="Obraz 32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369" y="4085269"/>
            <a:ext cx="675000" cy="900000"/>
          </a:xfrm>
          <a:prstGeom prst="rect">
            <a:avLst/>
          </a:prstGeom>
          <a:ln w="101600">
            <a:solidFill>
              <a:srgbClr val="FF0000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331" name="Obraz 33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1873" y="3190787"/>
            <a:ext cx="706800" cy="900000"/>
          </a:xfrm>
          <a:prstGeom prst="rect">
            <a:avLst/>
          </a:prstGeom>
          <a:ln w="101600">
            <a:solidFill>
              <a:srgbClr val="FF0000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332" name="Obraz 33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329" y="2030265"/>
            <a:ext cx="675000" cy="900000"/>
          </a:xfrm>
          <a:prstGeom prst="rect">
            <a:avLst/>
          </a:prstGeom>
          <a:ln w="101600">
            <a:solidFill>
              <a:srgbClr val="FF0000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333" name="Obraz 33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916" y="2991718"/>
            <a:ext cx="729725" cy="900000"/>
          </a:xfrm>
          <a:prstGeom prst="rect">
            <a:avLst/>
          </a:prstGeom>
          <a:ln w="101600">
            <a:solidFill>
              <a:srgbClr val="FF0000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334" name="Obraz 333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358" y="1154264"/>
            <a:ext cx="675000" cy="900000"/>
          </a:xfrm>
          <a:prstGeom prst="rect">
            <a:avLst/>
          </a:prstGeom>
          <a:ln w="101600">
            <a:solidFill>
              <a:srgbClr val="32D241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336" name="Obraz 335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882" y="943692"/>
            <a:ext cx="675000" cy="900000"/>
          </a:xfrm>
          <a:prstGeom prst="rect">
            <a:avLst/>
          </a:prstGeom>
          <a:ln w="101600">
            <a:solidFill>
              <a:srgbClr val="F66ADB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340" name="Obraz 339"/>
          <p:cNvPicPr>
            <a:picLocks noChangeAspect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190" b="17825"/>
          <a:stretch/>
        </p:blipFill>
        <p:spPr>
          <a:xfrm>
            <a:off x="10361746" y="361138"/>
            <a:ext cx="626550" cy="900000"/>
          </a:xfrm>
          <a:prstGeom prst="rect">
            <a:avLst/>
          </a:prstGeom>
          <a:ln w="101600">
            <a:solidFill>
              <a:srgbClr val="F66ADB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341" name="Obraz 340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216" y="992414"/>
            <a:ext cx="675000" cy="900000"/>
          </a:xfrm>
          <a:prstGeom prst="rect">
            <a:avLst/>
          </a:prstGeom>
          <a:ln w="101600">
            <a:solidFill>
              <a:srgbClr val="F66ADB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344" name="Obraz 343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171" y="2604199"/>
            <a:ext cx="750000" cy="900000"/>
          </a:xfrm>
          <a:prstGeom prst="rect">
            <a:avLst/>
          </a:prstGeom>
          <a:ln w="101600">
            <a:solidFill>
              <a:srgbClr val="F66ADB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345" name="Obraz 344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995" y="2006116"/>
            <a:ext cx="675000" cy="90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101600" cap="sq">
            <a:solidFill>
              <a:srgbClr val="F66ADB">
                <a:alpha val="70000"/>
              </a:srgbClr>
            </a:solidFill>
            <a:miter lim="800000"/>
          </a:ln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234253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600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00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60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300"/>
                            </p:stCondLst>
                            <p:childTnLst>
                              <p:par>
                                <p:cTn id="9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300"/>
                            </p:stCondLst>
                            <p:childTnLst>
                              <p:par>
                                <p:cTn id="9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8" dur="5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3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3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8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8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1" dur="5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3" dur="500"/>
                                        <p:tgtEl>
                                          <p:spTgt spid="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6" dur="500" fill="hold"/>
                                        <p:tgtEl>
                                          <p:spTgt spid="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8" dur="500"/>
                                        <p:tgtEl>
                                          <p:spTgt spid="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1" dur="500" fill="hold"/>
                                        <p:tgtEl>
                                          <p:spTgt spid="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500" fill="hold"/>
                                        <p:tgtEl>
                                          <p:spTgt spid="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3" dur="500"/>
                                        <p:tgtEl>
                                          <p:spTgt spid="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6" dur="500" fill="hold"/>
                                        <p:tgtEl>
                                          <p:spTgt spid="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500" fill="hold"/>
                                        <p:tgtEl>
                                          <p:spTgt spid="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8" dur="500"/>
                                        <p:tgtEl>
                                          <p:spTgt spid="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1" dur="500" fill="hold"/>
                                        <p:tgtEl>
                                          <p:spTgt spid="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500" fill="hold"/>
                                        <p:tgtEl>
                                          <p:spTgt spid="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6" dur="500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500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8" dur="500"/>
                                        <p:tgtEl>
                                          <p:spTgt spid="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1" dur="5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5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3" dur="500"/>
                                        <p:tgtEl>
                                          <p:spTgt spid="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6" dur="500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500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8" dur="5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1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3" dur="5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6" dur="5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8" dur="5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" grpId="0" animBg="1"/>
      <p:bldP spid="289" grpId="0" animBg="1"/>
      <p:bldP spid="290" grpId="0" animBg="1"/>
      <p:bldP spid="417" grpId="0" animBg="1"/>
      <p:bldP spid="418" grpId="0" animBg="1"/>
      <p:bldP spid="460" grpId="0" animBg="1"/>
      <p:bldP spid="461" grpId="0" animBg="1"/>
      <p:bldP spid="462" grpId="0" animBg="1"/>
      <p:bldP spid="471" grpId="0" animBg="1"/>
      <p:bldP spid="475" grpId="0" animBg="1"/>
      <p:bldP spid="582" grpId="0" animBg="1"/>
      <p:bldP spid="583" grpId="0" animBg="1"/>
      <p:bldP spid="584" grpId="0" animBg="1"/>
      <p:bldP spid="585" grpId="0" animBg="1"/>
      <p:bldP spid="586" grpId="0" animBg="1"/>
      <p:bldP spid="587" grpId="0" animBg="1"/>
      <p:bldP spid="588" grpId="0" animBg="1"/>
      <p:bldP spid="58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4" name="Łącznik prosty 143"/>
          <p:cNvCxnSpPr>
            <a:cxnSpLocks/>
            <a:stCxn id="178" idx="7"/>
            <a:endCxn id="177" idx="2"/>
          </p:cNvCxnSpPr>
          <p:nvPr/>
        </p:nvCxnSpPr>
        <p:spPr>
          <a:xfrm flipH="1" flipV="1">
            <a:off x="781999" y="350946"/>
            <a:ext cx="388259" cy="124380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Łącznik prosty 144"/>
          <p:cNvCxnSpPr>
            <a:cxnSpLocks/>
            <a:stCxn id="179" idx="0"/>
            <a:endCxn id="178" idx="4"/>
          </p:cNvCxnSpPr>
          <p:nvPr/>
        </p:nvCxnSpPr>
        <p:spPr>
          <a:xfrm flipH="1">
            <a:off x="1182986" y="554976"/>
            <a:ext cx="2292311" cy="107050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Łącznik prosty 145"/>
          <p:cNvCxnSpPr>
            <a:cxnSpLocks/>
            <a:stCxn id="179" idx="2"/>
            <a:endCxn id="177" idx="5"/>
          </p:cNvCxnSpPr>
          <p:nvPr/>
        </p:nvCxnSpPr>
        <p:spPr>
          <a:xfrm flipH="1" flipV="1">
            <a:off x="751271" y="363674"/>
            <a:ext cx="2742026" cy="20930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Łącznik prosty 146"/>
          <p:cNvCxnSpPr>
            <a:cxnSpLocks/>
            <a:stCxn id="178" idx="7"/>
            <a:endCxn id="180" idx="5"/>
          </p:cNvCxnSpPr>
          <p:nvPr/>
        </p:nvCxnSpPr>
        <p:spPr>
          <a:xfrm flipH="1">
            <a:off x="410663" y="1594750"/>
            <a:ext cx="759595" cy="152741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Łącznik prosty 147"/>
          <p:cNvCxnSpPr>
            <a:cxnSpLocks/>
            <a:stCxn id="183" idx="5"/>
            <a:endCxn id="184" idx="6"/>
          </p:cNvCxnSpPr>
          <p:nvPr/>
        </p:nvCxnSpPr>
        <p:spPr>
          <a:xfrm flipV="1">
            <a:off x="4239544" y="1463645"/>
            <a:ext cx="2028060" cy="100421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Łącznik prosty 148"/>
          <p:cNvCxnSpPr>
            <a:cxnSpLocks/>
            <a:stCxn id="182" idx="1"/>
            <a:endCxn id="183" idx="5"/>
          </p:cNvCxnSpPr>
          <p:nvPr/>
        </p:nvCxnSpPr>
        <p:spPr>
          <a:xfrm flipV="1">
            <a:off x="2100066" y="2467856"/>
            <a:ext cx="2139478" cy="59844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Łącznik prosty 149"/>
          <p:cNvCxnSpPr>
            <a:cxnSpLocks/>
            <a:stCxn id="184" idx="0"/>
            <a:endCxn id="185" idx="0"/>
          </p:cNvCxnSpPr>
          <p:nvPr/>
        </p:nvCxnSpPr>
        <p:spPr>
          <a:xfrm flipV="1">
            <a:off x="6285604" y="1435121"/>
            <a:ext cx="2956943" cy="1052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Łącznik prosty 150"/>
          <p:cNvCxnSpPr>
            <a:cxnSpLocks/>
            <a:stCxn id="185" idx="1"/>
            <a:endCxn id="186" idx="1"/>
          </p:cNvCxnSpPr>
          <p:nvPr/>
        </p:nvCxnSpPr>
        <p:spPr>
          <a:xfrm flipV="1">
            <a:off x="9255275" y="812951"/>
            <a:ext cx="1425618" cy="62744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Łącznik prosty 151"/>
          <p:cNvCxnSpPr>
            <a:cxnSpLocks/>
            <a:stCxn id="199" idx="5"/>
            <a:endCxn id="198" idx="5"/>
          </p:cNvCxnSpPr>
          <p:nvPr/>
        </p:nvCxnSpPr>
        <p:spPr>
          <a:xfrm flipH="1">
            <a:off x="6039934" y="5301017"/>
            <a:ext cx="2530575" cy="51807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Łącznik prosty 152"/>
          <p:cNvCxnSpPr>
            <a:cxnSpLocks/>
            <a:stCxn id="199" idx="5"/>
            <a:endCxn id="185" idx="0"/>
          </p:cNvCxnSpPr>
          <p:nvPr/>
        </p:nvCxnSpPr>
        <p:spPr>
          <a:xfrm flipV="1">
            <a:off x="8570509" y="1435121"/>
            <a:ext cx="672038" cy="386589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Łącznik prosty 153"/>
          <p:cNvCxnSpPr>
            <a:cxnSpLocks/>
            <a:stCxn id="199" idx="7"/>
            <a:endCxn id="200" idx="7"/>
          </p:cNvCxnSpPr>
          <p:nvPr/>
        </p:nvCxnSpPr>
        <p:spPr>
          <a:xfrm>
            <a:off x="8570509" y="5275561"/>
            <a:ext cx="2605708" cy="29822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Łącznik prosty 154"/>
          <p:cNvCxnSpPr>
            <a:cxnSpLocks/>
            <a:stCxn id="185" idx="7"/>
            <a:endCxn id="200" idx="7"/>
          </p:cNvCxnSpPr>
          <p:nvPr/>
        </p:nvCxnSpPr>
        <p:spPr>
          <a:xfrm>
            <a:off x="9229819" y="1440393"/>
            <a:ext cx="1946398" cy="413338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Łącznik prosty 155"/>
          <p:cNvCxnSpPr>
            <a:cxnSpLocks/>
            <a:stCxn id="198" idx="7"/>
            <a:endCxn id="185" idx="0"/>
          </p:cNvCxnSpPr>
          <p:nvPr/>
        </p:nvCxnSpPr>
        <p:spPr>
          <a:xfrm flipV="1">
            <a:off x="6039934" y="1435121"/>
            <a:ext cx="3202613" cy="435851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Łącznik prosty 156"/>
          <p:cNvCxnSpPr>
            <a:cxnSpLocks/>
            <a:stCxn id="180" idx="5"/>
            <a:endCxn id="182" idx="2"/>
          </p:cNvCxnSpPr>
          <p:nvPr/>
        </p:nvCxnSpPr>
        <p:spPr>
          <a:xfrm flipV="1">
            <a:off x="410663" y="3079026"/>
            <a:ext cx="1694675" cy="4313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Łącznik prosty 157"/>
          <p:cNvCxnSpPr>
            <a:cxnSpLocks/>
            <a:stCxn id="180" idx="6"/>
            <a:endCxn id="201" idx="1"/>
          </p:cNvCxnSpPr>
          <p:nvPr/>
        </p:nvCxnSpPr>
        <p:spPr>
          <a:xfrm>
            <a:off x="405391" y="3109432"/>
            <a:ext cx="3442355" cy="1215083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Łącznik prosty 158"/>
          <p:cNvCxnSpPr>
            <a:cxnSpLocks/>
            <a:stCxn id="201" idx="6"/>
            <a:endCxn id="182" idx="0"/>
          </p:cNvCxnSpPr>
          <p:nvPr/>
        </p:nvCxnSpPr>
        <p:spPr>
          <a:xfrm flipH="1" flipV="1">
            <a:off x="2087338" y="3061026"/>
            <a:ext cx="1729680" cy="127621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Łącznik prosty 159"/>
          <p:cNvCxnSpPr>
            <a:cxnSpLocks/>
            <a:stCxn id="182" idx="5"/>
            <a:endCxn id="197" idx="0"/>
          </p:cNvCxnSpPr>
          <p:nvPr/>
        </p:nvCxnSpPr>
        <p:spPr>
          <a:xfrm>
            <a:off x="2074610" y="3091754"/>
            <a:ext cx="1533189" cy="278681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Łącznik prosty 160"/>
          <p:cNvCxnSpPr>
            <a:cxnSpLocks/>
            <a:stCxn id="197" idx="6"/>
            <a:endCxn id="198" idx="5"/>
          </p:cNvCxnSpPr>
          <p:nvPr/>
        </p:nvCxnSpPr>
        <p:spPr>
          <a:xfrm flipV="1">
            <a:off x="3589799" y="5819093"/>
            <a:ext cx="2450135" cy="7747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Łącznik prosty 161"/>
          <p:cNvCxnSpPr>
            <a:cxnSpLocks/>
            <a:stCxn id="199" idx="3"/>
            <a:endCxn id="187" idx="3"/>
          </p:cNvCxnSpPr>
          <p:nvPr/>
        </p:nvCxnSpPr>
        <p:spPr>
          <a:xfrm flipH="1" flipV="1">
            <a:off x="6564443" y="2501858"/>
            <a:ext cx="2031522" cy="279915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Łącznik prosty 162"/>
          <p:cNvCxnSpPr>
            <a:cxnSpLocks/>
            <a:stCxn id="187" idx="5"/>
            <a:endCxn id="200" idx="6"/>
          </p:cNvCxnSpPr>
          <p:nvPr/>
        </p:nvCxnSpPr>
        <p:spPr>
          <a:xfrm>
            <a:off x="6538987" y="2501858"/>
            <a:ext cx="4631958" cy="308465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Łącznik prosty 163"/>
          <p:cNvCxnSpPr>
            <a:cxnSpLocks/>
            <a:stCxn id="185" idx="0"/>
            <a:endCxn id="187" idx="5"/>
          </p:cNvCxnSpPr>
          <p:nvPr/>
        </p:nvCxnSpPr>
        <p:spPr>
          <a:xfrm flipH="1">
            <a:off x="6538987" y="1435121"/>
            <a:ext cx="2703560" cy="106673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Łącznik prosty 164"/>
          <p:cNvCxnSpPr>
            <a:cxnSpLocks/>
            <a:stCxn id="187" idx="7"/>
            <a:endCxn id="193" idx="5"/>
          </p:cNvCxnSpPr>
          <p:nvPr/>
        </p:nvCxnSpPr>
        <p:spPr>
          <a:xfrm>
            <a:off x="6538987" y="2476402"/>
            <a:ext cx="2823075" cy="118982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Łącznik prosty 165"/>
          <p:cNvCxnSpPr>
            <a:cxnSpLocks/>
            <a:stCxn id="196" idx="1"/>
            <a:endCxn id="193" idx="3"/>
          </p:cNvCxnSpPr>
          <p:nvPr/>
        </p:nvCxnSpPr>
        <p:spPr>
          <a:xfrm flipV="1">
            <a:off x="7051065" y="3666229"/>
            <a:ext cx="2336453" cy="36875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Łącznik prosty 166"/>
          <p:cNvCxnSpPr>
            <a:cxnSpLocks/>
            <a:stCxn id="196" idx="6"/>
            <a:endCxn id="195" idx="2"/>
          </p:cNvCxnSpPr>
          <p:nvPr/>
        </p:nvCxnSpPr>
        <p:spPr>
          <a:xfrm flipH="1">
            <a:off x="5417804" y="4047709"/>
            <a:ext cx="1602533" cy="49180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Łącznik prosty 167"/>
          <p:cNvCxnSpPr>
            <a:cxnSpLocks/>
            <a:stCxn id="196" idx="5"/>
            <a:endCxn id="187" idx="7"/>
          </p:cNvCxnSpPr>
          <p:nvPr/>
        </p:nvCxnSpPr>
        <p:spPr>
          <a:xfrm flipH="1" flipV="1">
            <a:off x="6538987" y="2476402"/>
            <a:ext cx="486622" cy="158403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Łącznik prosty 168"/>
          <p:cNvCxnSpPr>
            <a:cxnSpLocks/>
            <a:stCxn id="194" idx="0"/>
            <a:endCxn id="187" idx="5"/>
          </p:cNvCxnSpPr>
          <p:nvPr/>
        </p:nvCxnSpPr>
        <p:spPr>
          <a:xfrm flipV="1">
            <a:off x="5904728" y="2501858"/>
            <a:ext cx="634259" cy="86779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Łącznik prosty 169"/>
          <p:cNvCxnSpPr>
            <a:cxnSpLocks/>
            <a:stCxn id="182" idx="6"/>
            <a:endCxn id="194" idx="7"/>
          </p:cNvCxnSpPr>
          <p:nvPr/>
        </p:nvCxnSpPr>
        <p:spPr>
          <a:xfrm>
            <a:off x="2069338" y="3079026"/>
            <a:ext cx="3822662" cy="295903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Łącznik prosty 170"/>
          <p:cNvCxnSpPr>
            <a:cxnSpLocks/>
            <a:stCxn id="196" idx="4"/>
            <a:endCxn id="182" idx="1"/>
          </p:cNvCxnSpPr>
          <p:nvPr/>
        </p:nvCxnSpPr>
        <p:spPr>
          <a:xfrm flipH="1" flipV="1">
            <a:off x="2100066" y="3066298"/>
            <a:ext cx="4938271" cy="99941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Łącznik prosty 171"/>
          <p:cNvCxnSpPr>
            <a:cxnSpLocks/>
            <a:stCxn id="201" idx="6"/>
            <a:endCxn id="197" idx="0"/>
          </p:cNvCxnSpPr>
          <p:nvPr/>
        </p:nvCxnSpPr>
        <p:spPr>
          <a:xfrm flipH="1">
            <a:off x="3607799" y="4337243"/>
            <a:ext cx="209219" cy="154132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Łącznik prosty 172"/>
          <p:cNvCxnSpPr>
            <a:cxnSpLocks/>
            <a:stCxn id="197" idx="6"/>
            <a:endCxn id="194" idx="0"/>
          </p:cNvCxnSpPr>
          <p:nvPr/>
        </p:nvCxnSpPr>
        <p:spPr>
          <a:xfrm flipV="1">
            <a:off x="3589799" y="3369657"/>
            <a:ext cx="2314929" cy="252691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Łącznik prosty 173"/>
          <p:cNvCxnSpPr>
            <a:cxnSpLocks/>
            <a:stCxn id="197" idx="1"/>
            <a:endCxn id="196" idx="0"/>
          </p:cNvCxnSpPr>
          <p:nvPr/>
        </p:nvCxnSpPr>
        <p:spPr>
          <a:xfrm flipV="1">
            <a:off x="3620527" y="4029709"/>
            <a:ext cx="3417810" cy="185413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Łącznik prosty 174"/>
          <p:cNvCxnSpPr>
            <a:cxnSpLocks/>
            <a:stCxn id="201" idx="7"/>
            <a:endCxn id="196" idx="7"/>
          </p:cNvCxnSpPr>
          <p:nvPr/>
        </p:nvCxnSpPr>
        <p:spPr>
          <a:xfrm flipV="1">
            <a:off x="3822290" y="4034981"/>
            <a:ext cx="3203319" cy="28953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Łącznik prosty 175"/>
          <p:cNvCxnSpPr>
            <a:cxnSpLocks/>
            <a:stCxn id="201" idx="1"/>
            <a:endCxn id="187" idx="6"/>
          </p:cNvCxnSpPr>
          <p:nvPr/>
        </p:nvCxnSpPr>
        <p:spPr>
          <a:xfrm flipV="1">
            <a:off x="3847746" y="2489130"/>
            <a:ext cx="2685969" cy="183538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Elipsa 3"/>
          <p:cNvSpPr/>
          <p:nvPr/>
        </p:nvSpPr>
        <p:spPr>
          <a:xfrm flipH="1">
            <a:off x="745999" y="332946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8" name="Elipsa 3"/>
          <p:cNvSpPr/>
          <p:nvPr/>
        </p:nvSpPr>
        <p:spPr>
          <a:xfrm flipH="1">
            <a:off x="1164986" y="1589478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9" name="Elipsa 3"/>
          <p:cNvSpPr/>
          <p:nvPr/>
        </p:nvSpPr>
        <p:spPr>
          <a:xfrm flipH="1">
            <a:off x="3457297" y="554976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0" name="Elipsa 3"/>
          <p:cNvSpPr/>
          <p:nvPr/>
        </p:nvSpPr>
        <p:spPr>
          <a:xfrm flipH="1">
            <a:off x="405391" y="3091432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2" name="Elipsa 3"/>
          <p:cNvSpPr/>
          <p:nvPr/>
        </p:nvSpPr>
        <p:spPr>
          <a:xfrm flipH="1">
            <a:off x="2069338" y="3061026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3" name="Elipsa 3"/>
          <p:cNvSpPr/>
          <p:nvPr/>
        </p:nvSpPr>
        <p:spPr>
          <a:xfrm flipH="1">
            <a:off x="4234272" y="2437128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4" name="Elipsa 3"/>
          <p:cNvSpPr/>
          <p:nvPr/>
        </p:nvSpPr>
        <p:spPr>
          <a:xfrm flipH="1">
            <a:off x="6267604" y="1445645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5" name="Elipsa 3"/>
          <p:cNvSpPr/>
          <p:nvPr/>
        </p:nvSpPr>
        <p:spPr>
          <a:xfrm flipH="1">
            <a:off x="9224547" y="1435121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6" name="Elipsa 3"/>
          <p:cNvSpPr/>
          <p:nvPr/>
        </p:nvSpPr>
        <p:spPr>
          <a:xfrm flipH="1">
            <a:off x="10650165" y="807679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7" name="Elipsa 3"/>
          <p:cNvSpPr/>
          <p:nvPr/>
        </p:nvSpPr>
        <p:spPr>
          <a:xfrm flipH="1">
            <a:off x="6533715" y="2471130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3" name="Elipsa 3"/>
          <p:cNvSpPr/>
          <p:nvPr/>
        </p:nvSpPr>
        <p:spPr>
          <a:xfrm flipH="1">
            <a:off x="9356790" y="3635501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4" name="Elipsa 3"/>
          <p:cNvSpPr/>
          <p:nvPr/>
        </p:nvSpPr>
        <p:spPr>
          <a:xfrm flipH="1">
            <a:off x="5886728" y="3369657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5" name="Elipsa 3"/>
          <p:cNvSpPr/>
          <p:nvPr/>
        </p:nvSpPr>
        <p:spPr>
          <a:xfrm flipH="1">
            <a:off x="5381804" y="4521518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6" name="Elipsa 3"/>
          <p:cNvSpPr/>
          <p:nvPr/>
        </p:nvSpPr>
        <p:spPr>
          <a:xfrm flipH="1">
            <a:off x="7020337" y="4029709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7" name="Elipsa 3"/>
          <p:cNvSpPr/>
          <p:nvPr/>
        </p:nvSpPr>
        <p:spPr>
          <a:xfrm flipH="1">
            <a:off x="3589799" y="5878569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8" name="Elipsa 3"/>
          <p:cNvSpPr/>
          <p:nvPr/>
        </p:nvSpPr>
        <p:spPr>
          <a:xfrm flipH="1">
            <a:off x="6034662" y="5788365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9" name="Elipsa 3"/>
          <p:cNvSpPr/>
          <p:nvPr/>
        </p:nvSpPr>
        <p:spPr>
          <a:xfrm flipH="1">
            <a:off x="8565237" y="5270289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0" name="Elipsa 3"/>
          <p:cNvSpPr/>
          <p:nvPr/>
        </p:nvSpPr>
        <p:spPr>
          <a:xfrm flipH="1">
            <a:off x="11170945" y="5568510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1" name="Elipsa 3"/>
          <p:cNvSpPr/>
          <p:nvPr/>
        </p:nvSpPr>
        <p:spPr>
          <a:xfrm flipH="1">
            <a:off x="3817018" y="4319243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319" name="Grupa 318"/>
          <p:cNvGrpSpPr/>
          <p:nvPr/>
        </p:nvGrpSpPr>
        <p:grpSpPr>
          <a:xfrm>
            <a:off x="512821" y="431501"/>
            <a:ext cx="10497782" cy="6252474"/>
            <a:chOff x="512821" y="431501"/>
            <a:chExt cx="10497782" cy="6252474"/>
          </a:xfrm>
        </p:grpSpPr>
        <p:sp>
          <p:nvSpPr>
            <p:cNvPr id="202" name="Elipsa 3"/>
            <p:cNvSpPr/>
            <p:nvPr/>
          </p:nvSpPr>
          <p:spPr>
            <a:xfrm flipH="1">
              <a:off x="677665" y="4930956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3" name="Elipsa 3"/>
            <p:cNvSpPr/>
            <p:nvPr/>
          </p:nvSpPr>
          <p:spPr>
            <a:xfrm flipH="1">
              <a:off x="1098995" y="5806365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4" name="Elipsa 3"/>
            <p:cNvSpPr/>
            <p:nvPr/>
          </p:nvSpPr>
          <p:spPr>
            <a:xfrm flipH="1">
              <a:off x="1745089" y="6327093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5" name="Elipsa 3"/>
            <p:cNvSpPr/>
            <p:nvPr/>
          </p:nvSpPr>
          <p:spPr>
            <a:xfrm flipH="1">
              <a:off x="512821" y="3883437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6" name="Elipsa 3"/>
            <p:cNvSpPr/>
            <p:nvPr/>
          </p:nvSpPr>
          <p:spPr>
            <a:xfrm flipH="1">
              <a:off x="2011610" y="4272223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7" name="Elipsa 3"/>
            <p:cNvSpPr/>
            <p:nvPr/>
          </p:nvSpPr>
          <p:spPr>
            <a:xfrm flipH="1">
              <a:off x="2930438" y="6192363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8" name="Elipsa 3"/>
            <p:cNvSpPr/>
            <p:nvPr/>
          </p:nvSpPr>
          <p:spPr>
            <a:xfrm flipH="1">
              <a:off x="4490156" y="6295937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9" name="Elipsa 3"/>
            <p:cNvSpPr/>
            <p:nvPr/>
          </p:nvSpPr>
          <p:spPr>
            <a:xfrm flipH="1">
              <a:off x="5288460" y="6056525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0" name="Elipsa 3"/>
            <p:cNvSpPr/>
            <p:nvPr/>
          </p:nvSpPr>
          <p:spPr>
            <a:xfrm flipH="1">
              <a:off x="6016662" y="640398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1" name="Elipsa 3"/>
            <p:cNvSpPr/>
            <p:nvPr/>
          </p:nvSpPr>
          <p:spPr>
            <a:xfrm flipH="1">
              <a:off x="7305221" y="5842569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2" name="Elipsa 3"/>
            <p:cNvSpPr/>
            <p:nvPr/>
          </p:nvSpPr>
          <p:spPr>
            <a:xfrm flipH="1">
              <a:off x="8342821" y="6647975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3" name="Elipsa 3"/>
            <p:cNvSpPr/>
            <p:nvPr/>
          </p:nvSpPr>
          <p:spPr>
            <a:xfrm flipH="1">
              <a:off x="9505474" y="5002133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4" name="Elipsa 3"/>
            <p:cNvSpPr/>
            <p:nvPr/>
          </p:nvSpPr>
          <p:spPr>
            <a:xfrm flipH="1">
              <a:off x="10974603" y="2930499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5" name="Elipsa 3"/>
            <p:cNvSpPr/>
            <p:nvPr/>
          </p:nvSpPr>
          <p:spPr>
            <a:xfrm flipH="1">
              <a:off x="5237848" y="2614766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6" name="Elipsa 3"/>
            <p:cNvSpPr/>
            <p:nvPr/>
          </p:nvSpPr>
          <p:spPr>
            <a:xfrm flipH="1">
              <a:off x="2509973" y="2098669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7" name="Elipsa 3"/>
            <p:cNvSpPr/>
            <p:nvPr/>
          </p:nvSpPr>
          <p:spPr>
            <a:xfrm flipH="1">
              <a:off x="4902120" y="165191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8" name="Elipsa 3"/>
            <p:cNvSpPr/>
            <p:nvPr/>
          </p:nvSpPr>
          <p:spPr>
            <a:xfrm flipH="1">
              <a:off x="5894963" y="2065860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9" name="Elipsa 3"/>
            <p:cNvSpPr/>
            <p:nvPr/>
          </p:nvSpPr>
          <p:spPr>
            <a:xfrm flipH="1">
              <a:off x="6845632" y="431501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cxnSp>
        <p:nvCxnSpPr>
          <p:cNvPr id="619" name="Łącznik prosty 618"/>
          <p:cNvCxnSpPr>
            <a:cxnSpLocks/>
            <a:stCxn id="207" idx="7"/>
            <a:endCxn id="197" idx="1"/>
          </p:cNvCxnSpPr>
          <p:nvPr/>
        </p:nvCxnSpPr>
        <p:spPr>
          <a:xfrm flipV="1">
            <a:off x="2935710" y="5883841"/>
            <a:ext cx="684817" cy="313794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6" name="Łącznik prosty 295"/>
          <p:cNvCxnSpPr>
            <a:cxnSpLocks/>
            <a:stCxn id="179" idx="6"/>
            <a:endCxn id="217" idx="6"/>
          </p:cNvCxnSpPr>
          <p:nvPr/>
        </p:nvCxnSpPr>
        <p:spPr>
          <a:xfrm>
            <a:off x="3457297" y="572976"/>
            <a:ext cx="1444823" cy="1096938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9" name="Łącznik prosty 298"/>
          <p:cNvCxnSpPr>
            <a:cxnSpLocks/>
            <a:stCxn id="179" idx="2"/>
            <a:endCxn id="219" idx="7"/>
          </p:cNvCxnSpPr>
          <p:nvPr/>
        </p:nvCxnSpPr>
        <p:spPr>
          <a:xfrm flipV="1">
            <a:off x="3493297" y="436773"/>
            <a:ext cx="3357607" cy="136203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2" name="Łącznik prosty 301"/>
          <p:cNvCxnSpPr>
            <a:cxnSpLocks/>
            <a:stCxn id="219" idx="2"/>
            <a:endCxn id="217" idx="0"/>
          </p:cNvCxnSpPr>
          <p:nvPr/>
        </p:nvCxnSpPr>
        <p:spPr>
          <a:xfrm flipH="1">
            <a:off x="4920120" y="449501"/>
            <a:ext cx="1961512" cy="1202413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11" name="Łącznik prosty 310"/>
          <p:cNvCxnSpPr>
            <a:cxnSpLocks/>
            <a:stCxn id="178" idx="2"/>
            <a:endCxn id="216" idx="1"/>
          </p:cNvCxnSpPr>
          <p:nvPr/>
        </p:nvCxnSpPr>
        <p:spPr>
          <a:xfrm>
            <a:off x="1200986" y="1607478"/>
            <a:ext cx="1339715" cy="496463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14" name="Łącznik prosty 313"/>
          <p:cNvCxnSpPr>
            <a:cxnSpLocks/>
            <a:stCxn id="183" idx="4"/>
            <a:endCxn id="216" idx="5"/>
          </p:cNvCxnSpPr>
          <p:nvPr/>
        </p:nvCxnSpPr>
        <p:spPr>
          <a:xfrm flipH="1" flipV="1">
            <a:off x="2515245" y="2129397"/>
            <a:ext cx="1737027" cy="343731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35" name="Łącznik prosty 334"/>
          <p:cNvCxnSpPr>
            <a:cxnSpLocks/>
            <a:stCxn id="219" idx="4"/>
            <a:endCxn id="199" idx="4"/>
          </p:cNvCxnSpPr>
          <p:nvPr/>
        </p:nvCxnSpPr>
        <p:spPr>
          <a:xfrm>
            <a:off x="6863632" y="467501"/>
            <a:ext cx="1719605" cy="4838788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43" name="Łącznik prosty 342"/>
          <p:cNvCxnSpPr>
            <a:cxnSpLocks/>
            <a:stCxn id="217" idx="6"/>
            <a:endCxn id="199" idx="6"/>
          </p:cNvCxnSpPr>
          <p:nvPr/>
        </p:nvCxnSpPr>
        <p:spPr>
          <a:xfrm>
            <a:off x="4902120" y="1669914"/>
            <a:ext cx="3663117" cy="3618375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61" name="Łącznik prosty 360"/>
          <p:cNvCxnSpPr>
            <a:cxnSpLocks/>
            <a:stCxn id="219" idx="2"/>
            <a:endCxn id="186" idx="7"/>
          </p:cNvCxnSpPr>
          <p:nvPr/>
        </p:nvCxnSpPr>
        <p:spPr>
          <a:xfrm>
            <a:off x="6881632" y="449501"/>
            <a:ext cx="3773805" cy="36345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22" name="Łącznik prosty 421"/>
          <p:cNvCxnSpPr>
            <a:cxnSpLocks/>
            <a:stCxn id="187" idx="7"/>
            <a:endCxn id="213" idx="6"/>
          </p:cNvCxnSpPr>
          <p:nvPr/>
        </p:nvCxnSpPr>
        <p:spPr>
          <a:xfrm>
            <a:off x="6538987" y="2476402"/>
            <a:ext cx="2966487" cy="2543731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26" name="Łącznik prosty 425"/>
          <p:cNvCxnSpPr>
            <a:cxnSpLocks/>
            <a:stCxn id="193" idx="0"/>
            <a:endCxn id="214" idx="7"/>
          </p:cNvCxnSpPr>
          <p:nvPr/>
        </p:nvCxnSpPr>
        <p:spPr>
          <a:xfrm flipV="1">
            <a:off x="9374790" y="2935771"/>
            <a:ext cx="1605085" cy="69973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29" name="Łącznik prosty 428"/>
          <p:cNvCxnSpPr>
            <a:cxnSpLocks/>
            <a:stCxn id="213" idx="0"/>
            <a:endCxn id="214" idx="7"/>
          </p:cNvCxnSpPr>
          <p:nvPr/>
        </p:nvCxnSpPr>
        <p:spPr>
          <a:xfrm flipV="1">
            <a:off x="9523474" y="2935771"/>
            <a:ext cx="1456401" cy="2066362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32" name="Łącznik prosty 431"/>
          <p:cNvCxnSpPr>
            <a:cxnSpLocks/>
            <a:stCxn id="187" idx="7"/>
            <a:endCxn id="214" idx="3"/>
          </p:cNvCxnSpPr>
          <p:nvPr/>
        </p:nvCxnSpPr>
        <p:spPr>
          <a:xfrm>
            <a:off x="6538987" y="2476402"/>
            <a:ext cx="4466344" cy="484825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36" name="Łącznik prosty 435"/>
          <p:cNvCxnSpPr>
            <a:cxnSpLocks/>
            <a:stCxn id="193" idx="1"/>
            <a:endCxn id="213" idx="7"/>
          </p:cNvCxnSpPr>
          <p:nvPr/>
        </p:nvCxnSpPr>
        <p:spPr>
          <a:xfrm>
            <a:off x="9387518" y="3640773"/>
            <a:ext cx="123228" cy="1366632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50" name="Łącznik prosty 449"/>
          <p:cNvCxnSpPr>
            <a:cxnSpLocks/>
            <a:stCxn id="210" idx="0"/>
            <a:endCxn id="212" idx="2"/>
          </p:cNvCxnSpPr>
          <p:nvPr/>
        </p:nvCxnSpPr>
        <p:spPr>
          <a:xfrm>
            <a:off x="6034662" y="6403984"/>
            <a:ext cx="2344159" cy="261991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63" name="Łącznik prosty 462"/>
          <p:cNvCxnSpPr>
            <a:cxnSpLocks/>
            <a:stCxn id="210" idx="0"/>
            <a:endCxn id="196" idx="3"/>
          </p:cNvCxnSpPr>
          <p:nvPr/>
        </p:nvCxnSpPr>
        <p:spPr>
          <a:xfrm flipV="1">
            <a:off x="6034662" y="4060437"/>
            <a:ext cx="1016403" cy="2343547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64" name="Łącznik prosty 463"/>
          <p:cNvCxnSpPr>
            <a:cxnSpLocks/>
            <a:stCxn id="212" idx="0"/>
            <a:endCxn id="196" idx="5"/>
          </p:cNvCxnSpPr>
          <p:nvPr/>
        </p:nvCxnSpPr>
        <p:spPr>
          <a:xfrm flipH="1" flipV="1">
            <a:off x="7025609" y="4060437"/>
            <a:ext cx="1335212" cy="2587538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72" name="Łącznik prosty 471"/>
          <p:cNvCxnSpPr>
            <a:cxnSpLocks/>
            <a:stCxn id="211" idx="7"/>
            <a:endCxn id="196" idx="7"/>
          </p:cNvCxnSpPr>
          <p:nvPr/>
        </p:nvCxnSpPr>
        <p:spPr>
          <a:xfrm flipH="1" flipV="1">
            <a:off x="7025609" y="4034981"/>
            <a:ext cx="284884" cy="181286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76" name="Łącznik prosty 475"/>
          <p:cNvCxnSpPr>
            <a:cxnSpLocks/>
            <a:stCxn id="187" idx="2"/>
            <a:endCxn id="218" idx="7"/>
          </p:cNvCxnSpPr>
          <p:nvPr/>
        </p:nvCxnSpPr>
        <p:spPr>
          <a:xfrm flipH="1" flipV="1">
            <a:off x="5900235" y="2071132"/>
            <a:ext cx="669480" cy="417998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84" name="Łącznik prosty 483"/>
          <p:cNvCxnSpPr>
            <a:cxnSpLocks/>
            <a:stCxn id="210" idx="5"/>
            <a:endCxn id="211" idx="0"/>
          </p:cNvCxnSpPr>
          <p:nvPr/>
        </p:nvCxnSpPr>
        <p:spPr>
          <a:xfrm flipV="1">
            <a:off x="6021934" y="5842569"/>
            <a:ext cx="1301287" cy="592143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87" name="Łącznik prosty 486"/>
          <p:cNvCxnSpPr>
            <a:cxnSpLocks/>
            <a:stCxn id="209" idx="6"/>
            <a:endCxn id="210" idx="0"/>
          </p:cNvCxnSpPr>
          <p:nvPr/>
        </p:nvCxnSpPr>
        <p:spPr>
          <a:xfrm>
            <a:off x="5288460" y="6074525"/>
            <a:ext cx="746202" cy="329459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90" name="Łącznik prosty 489"/>
          <p:cNvCxnSpPr>
            <a:cxnSpLocks/>
            <a:stCxn id="209" idx="7"/>
            <a:endCxn id="196" idx="0"/>
          </p:cNvCxnSpPr>
          <p:nvPr/>
        </p:nvCxnSpPr>
        <p:spPr>
          <a:xfrm flipV="1">
            <a:off x="5293732" y="4029709"/>
            <a:ext cx="1744605" cy="2032088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34" name="Łącznik prosty 533"/>
          <p:cNvCxnSpPr>
            <a:cxnSpLocks/>
            <a:stCxn id="216" idx="5"/>
            <a:endCxn id="182" idx="5"/>
          </p:cNvCxnSpPr>
          <p:nvPr/>
        </p:nvCxnSpPr>
        <p:spPr>
          <a:xfrm flipH="1">
            <a:off x="2074610" y="2129397"/>
            <a:ext cx="440635" cy="962357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35" name="Łącznik prosty 534"/>
          <p:cNvCxnSpPr>
            <a:cxnSpLocks/>
            <a:stCxn id="209" idx="7"/>
            <a:endCxn id="182" idx="6"/>
          </p:cNvCxnSpPr>
          <p:nvPr/>
        </p:nvCxnSpPr>
        <p:spPr>
          <a:xfrm flipH="1" flipV="1">
            <a:off x="2069338" y="3079026"/>
            <a:ext cx="3224394" cy="2982771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36" name="Łącznik prosty 535"/>
          <p:cNvCxnSpPr>
            <a:cxnSpLocks/>
            <a:stCxn id="209" idx="7"/>
            <a:endCxn id="197" idx="3"/>
          </p:cNvCxnSpPr>
          <p:nvPr/>
        </p:nvCxnSpPr>
        <p:spPr>
          <a:xfrm flipH="1" flipV="1">
            <a:off x="3620527" y="5909297"/>
            <a:ext cx="1673205" cy="15250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71" name="Łącznik prosty 570"/>
          <p:cNvCxnSpPr>
            <a:cxnSpLocks/>
            <a:stCxn id="216" idx="2"/>
            <a:endCxn id="201" idx="7"/>
          </p:cNvCxnSpPr>
          <p:nvPr/>
        </p:nvCxnSpPr>
        <p:spPr>
          <a:xfrm>
            <a:off x="2545973" y="2116669"/>
            <a:ext cx="1276317" cy="2207846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90" name="Łącznik prosty 589"/>
          <p:cNvCxnSpPr>
            <a:cxnSpLocks/>
            <a:stCxn id="201" idx="7"/>
            <a:endCxn id="209" idx="5"/>
          </p:cNvCxnSpPr>
          <p:nvPr/>
        </p:nvCxnSpPr>
        <p:spPr>
          <a:xfrm>
            <a:off x="3822290" y="4324515"/>
            <a:ext cx="1471442" cy="1762738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96" name="Łącznik prosty 595"/>
          <p:cNvCxnSpPr>
            <a:cxnSpLocks/>
            <a:stCxn id="205" idx="3"/>
            <a:endCxn id="182" idx="4"/>
          </p:cNvCxnSpPr>
          <p:nvPr/>
        </p:nvCxnSpPr>
        <p:spPr>
          <a:xfrm flipV="1">
            <a:off x="543549" y="3097026"/>
            <a:ext cx="1543789" cy="817139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99" name="Łącznik prosty 598"/>
          <p:cNvCxnSpPr>
            <a:cxnSpLocks/>
            <a:stCxn id="205" idx="7"/>
            <a:endCxn id="201" idx="7"/>
          </p:cNvCxnSpPr>
          <p:nvPr/>
        </p:nvCxnSpPr>
        <p:spPr>
          <a:xfrm>
            <a:off x="518093" y="3888709"/>
            <a:ext cx="3304197" cy="435806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02" name="Łącznik prosty 601"/>
          <p:cNvCxnSpPr>
            <a:cxnSpLocks/>
            <a:stCxn id="205" idx="7"/>
            <a:endCxn id="202" idx="1"/>
          </p:cNvCxnSpPr>
          <p:nvPr/>
        </p:nvCxnSpPr>
        <p:spPr>
          <a:xfrm>
            <a:off x="518093" y="3888709"/>
            <a:ext cx="190300" cy="1047519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06" name="Łącznik prosty 605"/>
          <p:cNvCxnSpPr>
            <a:cxnSpLocks/>
            <a:stCxn id="201" idx="0"/>
            <a:endCxn id="215" idx="5"/>
          </p:cNvCxnSpPr>
          <p:nvPr/>
        </p:nvCxnSpPr>
        <p:spPr>
          <a:xfrm flipV="1">
            <a:off x="3835018" y="2645494"/>
            <a:ext cx="1408102" cy="1673749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09" name="Łącznik prosty 608"/>
          <p:cNvCxnSpPr>
            <a:cxnSpLocks/>
            <a:stCxn id="182" idx="0"/>
            <a:endCxn id="208" idx="4"/>
          </p:cNvCxnSpPr>
          <p:nvPr/>
        </p:nvCxnSpPr>
        <p:spPr>
          <a:xfrm>
            <a:off x="2087338" y="3061026"/>
            <a:ext cx="2420818" cy="3270911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12" name="Łącznik prosty 611"/>
          <p:cNvCxnSpPr>
            <a:cxnSpLocks/>
            <a:stCxn id="201" idx="7"/>
            <a:endCxn id="208" idx="7"/>
          </p:cNvCxnSpPr>
          <p:nvPr/>
        </p:nvCxnSpPr>
        <p:spPr>
          <a:xfrm>
            <a:off x="3822290" y="4324515"/>
            <a:ext cx="673138" cy="1976694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15" name="Łącznik prosty 614"/>
          <p:cNvCxnSpPr>
            <a:cxnSpLocks/>
            <a:stCxn id="197" idx="1"/>
            <a:endCxn id="208" idx="6"/>
          </p:cNvCxnSpPr>
          <p:nvPr/>
        </p:nvCxnSpPr>
        <p:spPr>
          <a:xfrm>
            <a:off x="3620527" y="5883841"/>
            <a:ext cx="869629" cy="430096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57" name="Łącznik prosty 656"/>
          <p:cNvCxnSpPr>
            <a:cxnSpLocks/>
            <a:stCxn id="207" idx="7"/>
            <a:endCxn id="208" idx="5"/>
          </p:cNvCxnSpPr>
          <p:nvPr/>
        </p:nvCxnSpPr>
        <p:spPr>
          <a:xfrm>
            <a:off x="2935710" y="6197635"/>
            <a:ext cx="1559718" cy="12903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60" name="Łącznik prosty 659"/>
          <p:cNvCxnSpPr>
            <a:cxnSpLocks/>
            <a:stCxn id="204" idx="5"/>
            <a:endCxn id="207" idx="1"/>
          </p:cNvCxnSpPr>
          <p:nvPr/>
        </p:nvCxnSpPr>
        <p:spPr>
          <a:xfrm flipV="1">
            <a:off x="1750361" y="6197635"/>
            <a:ext cx="1210805" cy="160186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63" name="Łącznik prosty 662"/>
          <p:cNvCxnSpPr>
            <a:cxnSpLocks/>
            <a:stCxn id="204" idx="1"/>
            <a:endCxn id="201" idx="1"/>
          </p:cNvCxnSpPr>
          <p:nvPr/>
        </p:nvCxnSpPr>
        <p:spPr>
          <a:xfrm flipV="1">
            <a:off x="1775817" y="4324515"/>
            <a:ext cx="2071929" cy="200785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67" name="Łącznik prosty 666"/>
          <p:cNvCxnSpPr>
            <a:cxnSpLocks/>
            <a:stCxn id="203" idx="0"/>
            <a:endCxn id="207" idx="5"/>
          </p:cNvCxnSpPr>
          <p:nvPr/>
        </p:nvCxnSpPr>
        <p:spPr>
          <a:xfrm>
            <a:off x="1116995" y="5806365"/>
            <a:ext cx="1818715" cy="416726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70" name="Łącznik prosty 669"/>
          <p:cNvCxnSpPr>
            <a:cxnSpLocks/>
            <a:stCxn id="203" idx="5"/>
            <a:endCxn id="201" idx="7"/>
          </p:cNvCxnSpPr>
          <p:nvPr/>
        </p:nvCxnSpPr>
        <p:spPr>
          <a:xfrm flipV="1">
            <a:off x="1104267" y="4324515"/>
            <a:ext cx="2718023" cy="1512578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73" name="Łącznik prosty 672"/>
          <p:cNvCxnSpPr>
            <a:cxnSpLocks/>
            <a:stCxn id="203" idx="1"/>
            <a:endCxn id="182" idx="7"/>
          </p:cNvCxnSpPr>
          <p:nvPr/>
        </p:nvCxnSpPr>
        <p:spPr>
          <a:xfrm flipV="1">
            <a:off x="1129723" y="3066298"/>
            <a:ext cx="944887" cy="2745339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76" name="Łącznik prosty 675"/>
          <p:cNvCxnSpPr>
            <a:cxnSpLocks/>
            <a:stCxn id="203" idx="6"/>
            <a:endCxn id="202" idx="1"/>
          </p:cNvCxnSpPr>
          <p:nvPr/>
        </p:nvCxnSpPr>
        <p:spPr>
          <a:xfrm flipH="1" flipV="1">
            <a:off x="708393" y="4936228"/>
            <a:ext cx="390602" cy="888137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79" name="Łącznik prosty 678"/>
          <p:cNvCxnSpPr>
            <a:cxnSpLocks/>
            <a:stCxn id="202" idx="6"/>
            <a:endCxn id="207" idx="1"/>
          </p:cNvCxnSpPr>
          <p:nvPr/>
        </p:nvCxnSpPr>
        <p:spPr>
          <a:xfrm>
            <a:off x="677665" y="4948956"/>
            <a:ext cx="2283501" cy="1248679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83" name="Łącznik prosty 682"/>
          <p:cNvCxnSpPr>
            <a:cxnSpLocks/>
            <a:stCxn id="206" idx="6"/>
            <a:endCxn id="207" idx="6"/>
          </p:cNvCxnSpPr>
          <p:nvPr/>
        </p:nvCxnSpPr>
        <p:spPr>
          <a:xfrm>
            <a:off x="2011610" y="4290223"/>
            <a:ext cx="918828" cy="192014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86" name="Łącznik prosty 685"/>
          <p:cNvCxnSpPr>
            <a:cxnSpLocks/>
            <a:stCxn id="202" idx="4"/>
            <a:endCxn id="206" idx="6"/>
          </p:cNvCxnSpPr>
          <p:nvPr/>
        </p:nvCxnSpPr>
        <p:spPr>
          <a:xfrm flipV="1">
            <a:off x="695665" y="4290223"/>
            <a:ext cx="1315945" cy="676733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90" name="Łącznik prosty 689"/>
          <p:cNvCxnSpPr>
            <a:cxnSpLocks/>
            <a:stCxn id="202" idx="4"/>
            <a:endCxn id="201" idx="1"/>
          </p:cNvCxnSpPr>
          <p:nvPr/>
        </p:nvCxnSpPr>
        <p:spPr>
          <a:xfrm flipV="1">
            <a:off x="695665" y="4324515"/>
            <a:ext cx="3152081" cy="642441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93" name="Łącznik prosty 692"/>
          <p:cNvCxnSpPr>
            <a:cxnSpLocks/>
            <a:stCxn id="202" idx="0"/>
            <a:endCxn id="197" idx="3"/>
          </p:cNvCxnSpPr>
          <p:nvPr/>
        </p:nvCxnSpPr>
        <p:spPr>
          <a:xfrm>
            <a:off x="695665" y="4930956"/>
            <a:ext cx="2924862" cy="978341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96" name="Łącznik prosty 695"/>
          <p:cNvCxnSpPr>
            <a:cxnSpLocks/>
          </p:cNvCxnSpPr>
          <p:nvPr/>
        </p:nvCxnSpPr>
        <p:spPr>
          <a:xfrm flipV="1">
            <a:off x="708393" y="3066298"/>
            <a:ext cx="1366217" cy="186993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99" name="Łącznik prosty 698"/>
          <p:cNvCxnSpPr>
            <a:cxnSpLocks/>
            <a:stCxn id="206" idx="4"/>
            <a:endCxn id="201" idx="0"/>
          </p:cNvCxnSpPr>
          <p:nvPr/>
        </p:nvCxnSpPr>
        <p:spPr>
          <a:xfrm>
            <a:off x="2029610" y="4308223"/>
            <a:ext cx="1805408" cy="1102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03" name="Łącznik prosty 702"/>
          <p:cNvCxnSpPr>
            <a:cxnSpLocks/>
            <a:stCxn id="206" idx="7"/>
            <a:endCxn id="197" idx="1"/>
          </p:cNvCxnSpPr>
          <p:nvPr/>
        </p:nvCxnSpPr>
        <p:spPr>
          <a:xfrm>
            <a:off x="2016882" y="4277495"/>
            <a:ext cx="1603645" cy="1606346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06" name="Łącznik prosty 705"/>
          <p:cNvCxnSpPr>
            <a:cxnSpLocks/>
            <a:stCxn id="206" idx="7"/>
            <a:endCxn id="182" idx="5"/>
          </p:cNvCxnSpPr>
          <p:nvPr/>
        </p:nvCxnSpPr>
        <p:spPr>
          <a:xfrm flipV="1">
            <a:off x="2016882" y="3091754"/>
            <a:ext cx="57728" cy="1185741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17" name="Łącznik prosty 716"/>
          <p:cNvCxnSpPr>
            <a:cxnSpLocks/>
          </p:cNvCxnSpPr>
          <p:nvPr/>
        </p:nvCxnSpPr>
        <p:spPr>
          <a:xfrm flipV="1">
            <a:off x="2935710" y="4354995"/>
            <a:ext cx="886580" cy="187312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20" name="Łącznik prosty 719"/>
          <p:cNvCxnSpPr>
            <a:cxnSpLocks/>
            <a:stCxn id="207" idx="3"/>
            <a:endCxn id="182" idx="3"/>
          </p:cNvCxnSpPr>
          <p:nvPr/>
        </p:nvCxnSpPr>
        <p:spPr>
          <a:xfrm flipH="1" flipV="1">
            <a:off x="2100066" y="3091754"/>
            <a:ext cx="861100" cy="3131337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88" name="Elipsa 287"/>
          <p:cNvSpPr/>
          <p:nvPr/>
        </p:nvSpPr>
        <p:spPr>
          <a:xfrm>
            <a:off x="6763300" y="345592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9" name="Elipsa 288"/>
          <p:cNvSpPr/>
          <p:nvPr/>
        </p:nvSpPr>
        <p:spPr>
          <a:xfrm>
            <a:off x="4816211" y="1566005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0" name="Elipsa 289"/>
          <p:cNvSpPr/>
          <p:nvPr/>
        </p:nvSpPr>
        <p:spPr>
          <a:xfrm>
            <a:off x="2424064" y="2019743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7" name="Elipsa 416"/>
          <p:cNvSpPr/>
          <p:nvPr/>
        </p:nvSpPr>
        <p:spPr>
          <a:xfrm>
            <a:off x="10883985" y="2844590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8" name="Elipsa 417"/>
          <p:cNvSpPr/>
          <p:nvPr/>
        </p:nvSpPr>
        <p:spPr>
          <a:xfrm>
            <a:off x="9422162" y="4916224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0" name="Elipsa 459"/>
          <p:cNvSpPr/>
          <p:nvPr/>
        </p:nvSpPr>
        <p:spPr>
          <a:xfrm>
            <a:off x="8256912" y="6552911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1" name="Elipsa 460"/>
          <p:cNvSpPr/>
          <p:nvPr/>
        </p:nvSpPr>
        <p:spPr>
          <a:xfrm>
            <a:off x="5934775" y="6313937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2" name="Elipsa 461"/>
          <p:cNvSpPr/>
          <p:nvPr/>
        </p:nvSpPr>
        <p:spPr>
          <a:xfrm>
            <a:off x="5202722" y="5972951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1" name="Elipsa 470"/>
          <p:cNvSpPr/>
          <p:nvPr/>
        </p:nvSpPr>
        <p:spPr>
          <a:xfrm>
            <a:off x="7205244" y="5757494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5" name="Elipsa 474"/>
          <p:cNvSpPr/>
          <p:nvPr/>
        </p:nvSpPr>
        <p:spPr>
          <a:xfrm>
            <a:off x="5799349" y="1979951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2" name="Elipsa 581"/>
          <p:cNvSpPr/>
          <p:nvPr/>
        </p:nvSpPr>
        <p:spPr>
          <a:xfrm>
            <a:off x="434774" y="3802319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3" name="Elipsa 582"/>
          <p:cNvSpPr/>
          <p:nvPr/>
        </p:nvSpPr>
        <p:spPr>
          <a:xfrm>
            <a:off x="1920221" y="4186314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4" name="Elipsa 583"/>
          <p:cNvSpPr/>
          <p:nvPr/>
        </p:nvSpPr>
        <p:spPr>
          <a:xfrm>
            <a:off x="589928" y="4845047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5" name="Elipsa 584"/>
          <p:cNvSpPr/>
          <p:nvPr/>
        </p:nvSpPr>
        <p:spPr>
          <a:xfrm>
            <a:off x="2844529" y="6106454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6" name="Elipsa 585"/>
          <p:cNvSpPr/>
          <p:nvPr/>
        </p:nvSpPr>
        <p:spPr>
          <a:xfrm>
            <a:off x="1013086" y="5716449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7" name="Elipsa 586"/>
          <p:cNvSpPr/>
          <p:nvPr/>
        </p:nvSpPr>
        <p:spPr>
          <a:xfrm>
            <a:off x="1659180" y="6241184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8" name="Elipsa 587"/>
          <p:cNvSpPr/>
          <p:nvPr/>
        </p:nvSpPr>
        <p:spPr>
          <a:xfrm>
            <a:off x="4404247" y="6215465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9" name="Elipsa 588"/>
          <p:cNvSpPr/>
          <p:nvPr/>
        </p:nvSpPr>
        <p:spPr>
          <a:xfrm>
            <a:off x="5150394" y="2537337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321" name="Obraz 3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21" y="3013781"/>
            <a:ext cx="180000" cy="180000"/>
          </a:xfrm>
          <a:prstGeom prst="rect">
            <a:avLst/>
          </a:prstGeom>
          <a:ln w="101600">
            <a:noFill/>
          </a:ln>
          <a:effectLst>
            <a:softEdge rad="31750"/>
          </a:effectLst>
        </p:spPr>
      </p:pic>
      <p:pic>
        <p:nvPicPr>
          <p:cNvPr id="322" name="Obraz 3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069" y="496885"/>
            <a:ext cx="180000" cy="180000"/>
          </a:xfrm>
          <a:prstGeom prst="rect">
            <a:avLst/>
          </a:prstGeom>
          <a:ln w="101600">
            <a:noFill/>
          </a:ln>
          <a:effectLst>
            <a:softEdge rad="31750"/>
          </a:effectLst>
        </p:spPr>
      </p:pic>
      <p:pic>
        <p:nvPicPr>
          <p:cNvPr id="323" name="Obraz 3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999" y="260946"/>
            <a:ext cx="180000" cy="180000"/>
          </a:xfrm>
          <a:prstGeom prst="rect">
            <a:avLst/>
          </a:prstGeom>
          <a:ln w="101600">
            <a:noFill/>
          </a:ln>
          <a:effectLst>
            <a:softEdge rad="31750"/>
          </a:effectLst>
        </p:spPr>
      </p:pic>
      <p:pic>
        <p:nvPicPr>
          <p:cNvPr id="324" name="Obraz 3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5018" y="4272223"/>
            <a:ext cx="180000" cy="180000"/>
          </a:xfrm>
          <a:prstGeom prst="rect">
            <a:avLst/>
          </a:prstGeom>
          <a:ln w="101600">
            <a:noFill/>
          </a:ln>
          <a:effectLst>
            <a:softEdge rad="31750"/>
          </a:effectLst>
        </p:spPr>
      </p:pic>
      <p:pic>
        <p:nvPicPr>
          <p:cNvPr id="325" name="Obraz 3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136" y="5802274"/>
            <a:ext cx="180000" cy="180000"/>
          </a:xfrm>
          <a:prstGeom prst="rect">
            <a:avLst/>
          </a:prstGeom>
          <a:ln w="101600">
            <a:noFill/>
          </a:ln>
          <a:effectLst>
            <a:softEdge rad="31750"/>
          </a:effectLst>
        </p:spPr>
      </p:pic>
      <p:pic>
        <p:nvPicPr>
          <p:cNvPr id="326" name="Obraz 32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5041" y="5719448"/>
            <a:ext cx="180000" cy="180000"/>
          </a:xfrm>
          <a:prstGeom prst="rect">
            <a:avLst/>
          </a:prstGeom>
          <a:ln w="101600">
            <a:noFill/>
          </a:ln>
          <a:effectLst>
            <a:softEdge rad="31750"/>
          </a:effectLst>
        </p:spPr>
      </p:pic>
      <p:pic>
        <p:nvPicPr>
          <p:cNvPr id="327" name="Obraz 32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1830" y="5192204"/>
            <a:ext cx="180000" cy="180000"/>
          </a:xfrm>
          <a:prstGeom prst="rect">
            <a:avLst/>
          </a:prstGeom>
          <a:ln w="101600">
            <a:noFill/>
          </a:ln>
          <a:effectLst>
            <a:softEdge rad="31750"/>
          </a:effectLst>
        </p:spPr>
      </p:pic>
      <p:pic>
        <p:nvPicPr>
          <p:cNvPr id="328" name="Obraz 32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0932" y="5494729"/>
            <a:ext cx="180000" cy="180000"/>
          </a:xfrm>
          <a:prstGeom prst="rect">
            <a:avLst/>
          </a:prstGeom>
          <a:ln w="101600">
            <a:noFill/>
          </a:ln>
          <a:effectLst>
            <a:softEdge rad="31750"/>
          </a:effectLst>
        </p:spPr>
      </p:pic>
      <p:pic>
        <p:nvPicPr>
          <p:cNvPr id="329" name="Obraz 32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552" y="3974701"/>
            <a:ext cx="180000" cy="180000"/>
          </a:xfrm>
          <a:prstGeom prst="rect">
            <a:avLst/>
          </a:prstGeom>
          <a:ln w="101600">
            <a:noFill/>
          </a:ln>
          <a:effectLst>
            <a:softEdge rad="31750"/>
          </a:effectLst>
        </p:spPr>
      </p:pic>
      <p:pic>
        <p:nvPicPr>
          <p:cNvPr id="330" name="Obraz 32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460" y="4447190"/>
            <a:ext cx="180000" cy="180000"/>
          </a:xfrm>
          <a:prstGeom prst="rect">
            <a:avLst/>
          </a:prstGeom>
          <a:ln w="101600">
            <a:noFill/>
          </a:ln>
          <a:effectLst>
            <a:softEdge rad="31750"/>
          </a:effectLst>
        </p:spPr>
      </p:pic>
      <p:pic>
        <p:nvPicPr>
          <p:cNvPr id="331" name="Obraz 33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1380" y="3583252"/>
            <a:ext cx="180000" cy="180000"/>
          </a:xfrm>
          <a:prstGeom prst="rect">
            <a:avLst/>
          </a:prstGeom>
          <a:ln w="101600">
            <a:noFill/>
          </a:ln>
          <a:effectLst>
            <a:softEdge rad="31750"/>
          </a:effectLst>
        </p:spPr>
      </p:pic>
      <p:pic>
        <p:nvPicPr>
          <p:cNvPr id="332" name="Obraz 33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715" y="2390592"/>
            <a:ext cx="180000" cy="180000"/>
          </a:xfrm>
          <a:prstGeom prst="rect">
            <a:avLst/>
          </a:prstGeom>
          <a:ln w="101600">
            <a:noFill/>
          </a:ln>
          <a:effectLst>
            <a:softEdge rad="31750"/>
          </a:effectLst>
        </p:spPr>
      </p:pic>
      <p:pic>
        <p:nvPicPr>
          <p:cNvPr id="333" name="Obraz 33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7448" y="3297657"/>
            <a:ext cx="180000" cy="180000"/>
          </a:xfrm>
          <a:prstGeom prst="rect">
            <a:avLst/>
          </a:prstGeom>
          <a:ln w="101600">
            <a:noFill/>
          </a:ln>
          <a:effectLst>
            <a:softEdge rad="31750"/>
          </a:effectLst>
        </p:spPr>
      </p:pic>
      <p:pic>
        <p:nvPicPr>
          <p:cNvPr id="334" name="Obraz 33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95" y="1515805"/>
            <a:ext cx="180000" cy="180000"/>
          </a:xfrm>
          <a:prstGeom prst="rect">
            <a:avLst/>
          </a:prstGeom>
          <a:ln w="101600">
            <a:noFill/>
          </a:ln>
          <a:effectLst>
            <a:softEdge rad="31750"/>
          </a:effectLst>
        </p:spPr>
      </p:pic>
      <p:pic>
        <p:nvPicPr>
          <p:cNvPr id="336" name="Obraz 33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0414" y="1374105"/>
            <a:ext cx="180000" cy="180000"/>
          </a:xfrm>
          <a:prstGeom prst="rect">
            <a:avLst/>
          </a:prstGeom>
          <a:ln w="101600">
            <a:noFill/>
          </a:ln>
          <a:effectLst>
            <a:softEdge rad="31750"/>
          </a:effectLst>
        </p:spPr>
      </p:pic>
      <p:pic>
        <p:nvPicPr>
          <p:cNvPr id="340" name="Obraz 339"/>
          <p:cNvPicPr>
            <a:picLocks noChangeAspect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190" b="17825"/>
          <a:stretch/>
        </p:blipFill>
        <p:spPr>
          <a:xfrm>
            <a:off x="10578165" y="744854"/>
            <a:ext cx="180000" cy="180000"/>
          </a:xfrm>
          <a:prstGeom prst="rect">
            <a:avLst/>
          </a:prstGeom>
          <a:ln w="101600">
            <a:noFill/>
          </a:ln>
          <a:effectLst>
            <a:softEdge rad="31750"/>
          </a:effectLst>
        </p:spPr>
      </p:pic>
      <p:pic>
        <p:nvPicPr>
          <p:cNvPr id="341" name="Obraz 340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0015" y="1360196"/>
            <a:ext cx="180000" cy="180000"/>
          </a:xfrm>
          <a:prstGeom prst="rect">
            <a:avLst/>
          </a:prstGeom>
          <a:ln w="101600">
            <a:noFill/>
          </a:ln>
          <a:effectLst>
            <a:softEdge rad="31750"/>
          </a:effectLst>
        </p:spPr>
      </p:pic>
      <p:pic>
        <p:nvPicPr>
          <p:cNvPr id="344" name="Obraz 343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610" y="2992024"/>
            <a:ext cx="180000" cy="180000"/>
          </a:xfrm>
          <a:prstGeom prst="rect">
            <a:avLst/>
          </a:prstGeom>
          <a:ln w="101600">
            <a:noFill/>
          </a:ln>
          <a:effectLst>
            <a:softEdge rad="31750"/>
          </a:effectLst>
        </p:spPr>
      </p:pic>
      <p:pic>
        <p:nvPicPr>
          <p:cNvPr id="345" name="Obraz 344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660" y="2362148"/>
            <a:ext cx="180000" cy="18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101600" cap="sq">
            <a:noFill/>
            <a:miter lim="800000"/>
          </a:ln>
          <a:effectLst>
            <a:softEdge rad="31750"/>
          </a:effectLst>
        </p:spPr>
      </p:pic>
      <p:grpSp>
        <p:nvGrpSpPr>
          <p:cNvPr id="320" name="Grupa 319"/>
          <p:cNvGrpSpPr/>
          <p:nvPr/>
        </p:nvGrpSpPr>
        <p:grpSpPr>
          <a:xfrm>
            <a:off x="319482" y="247037"/>
            <a:ext cx="10965359" cy="5749146"/>
            <a:chOff x="319482" y="247037"/>
            <a:chExt cx="10965359" cy="5749146"/>
          </a:xfrm>
        </p:grpSpPr>
        <p:sp>
          <p:nvSpPr>
            <p:cNvPr id="11" name="Elipsa 10"/>
            <p:cNvSpPr/>
            <p:nvPr/>
          </p:nvSpPr>
          <p:spPr>
            <a:xfrm>
              <a:off x="1079077" y="1503569"/>
              <a:ext cx="207818" cy="20781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8" name="Elipsa 17"/>
            <p:cNvSpPr/>
            <p:nvPr/>
          </p:nvSpPr>
          <p:spPr>
            <a:xfrm>
              <a:off x="660090" y="247037"/>
              <a:ext cx="207818" cy="20781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2" name="Elipsa 21"/>
            <p:cNvSpPr/>
            <p:nvPr/>
          </p:nvSpPr>
          <p:spPr>
            <a:xfrm>
              <a:off x="3374794" y="469067"/>
              <a:ext cx="207818" cy="20781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83" name="Elipsa 282"/>
            <p:cNvSpPr/>
            <p:nvPr/>
          </p:nvSpPr>
          <p:spPr>
            <a:xfrm>
              <a:off x="319482" y="2998352"/>
              <a:ext cx="207818" cy="20781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91" name="Elipsa 290"/>
            <p:cNvSpPr/>
            <p:nvPr/>
          </p:nvSpPr>
          <p:spPr>
            <a:xfrm>
              <a:off x="1986212" y="2967918"/>
              <a:ext cx="207818" cy="207818"/>
            </a:xfrm>
            <a:prstGeom prst="ellipse">
              <a:avLst/>
            </a:prstGeom>
            <a:solidFill>
              <a:srgbClr val="F66A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92" name="Elipsa 291"/>
            <p:cNvSpPr/>
            <p:nvPr/>
          </p:nvSpPr>
          <p:spPr>
            <a:xfrm>
              <a:off x="4144008" y="2348239"/>
              <a:ext cx="207818" cy="207818"/>
            </a:xfrm>
            <a:prstGeom prst="ellipse">
              <a:avLst/>
            </a:prstGeom>
            <a:solidFill>
              <a:srgbClr val="F66A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93" name="Elipsa 292"/>
            <p:cNvSpPr/>
            <p:nvPr/>
          </p:nvSpPr>
          <p:spPr>
            <a:xfrm>
              <a:off x="6176931" y="1360196"/>
              <a:ext cx="207818" cy="207818"/>
            </a:xfrm>
            <a:prstGeom prst="ellipse">
              <a:avLst/>
            </a:prstGeom>
            <a:solidFill>
              <a:srgbClr val="F66A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94" name="Elipsa 293"/>
            <p:cNvSpPr/>
            <p:nvPr/>
          </p:nvSpPr>
          <p:spPr>
            <a:xfrm>
              <a:off x="9140701" y="1336738"/>
              <a:ext cx="207818" cy="207818"/>
            </a:xfrm>
            <a:prstGeom prst="ellipse">
              <a:avLst/>
            </a:prstGeom>
            <a:solidFill>
              <a:srgbClr val="F66A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95" name="Elipsa 294"/>
            <p:cNvSpPr/>
            <p:nvPr/>
          </p:nvSpPr>
          <p:spPr>
            <a:xfrm>
              <a:off x="10564256" y="717036"/>
              <a:ext cx="207818" cy="207818"/>
            </a:xfrm>
            <a:prstGeom prst="ellipse">
              <a:avLst/>
            </a:prstGeom>
            <a:solidFill>
              <a:srgbClr val="F66A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37" name="Elipsa 336"/>
            <p:cNvSpPr/>
            <p:nvPr/>
          </p:nvSpPr>
          <p:spPr>
            <a:xfrm>
              <a:off x="8479009" y="5178295"/>
              <a:ext cx="207818" cy="207818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38" name="Elipsa 337"/>
            <p:cNvSpPr/>
            <p:nvPr/>
          </p:nvSpPr>
          <p:spPr>
            <a:xfrm>
              <a:off x="5947962" y="5705539"/>
              <a:ext cx="207818" cy="207818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39" name="Elipsa 338"/>
            <p:cNvSpPr/>
            <p:nvPr/>
          </p:nvSpPr>
          <p:spPr>
            <a:xfrm>
              <a:off x="11077023" y="5480820"/>
              <a:ext cx="207818" cy="207818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42" name="Elipsa 341"/>
            <p:cNvSpPr/>
            <p:nvPr/>
          </p:nvSpPr>
          <p:spPr>
            <a:xfrm>
              <a:off x="3502318" y="5788365"/>
              <a:ext cx="207818" cy="207818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74" name="Elipsa 373"/>
            <p:cNvSpPr/>
            <p:nvPr/>
          </p:nvSpPr>
          <p:spPr>
            <a:xfrm>
              <a:off x="3731109" y="4239372"/>
              <a:ext cx="207818" cy="20781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90" name="Elipsa 389"/>
            <p:cNvSpPr/>
            <p:nvPr/>
          </p:nvSpPr>
          <p:spPr>
            <a:xfrm>
              <a:off x="6447806" y="2382138"/>
              <a:ext cx="207818" cy="2078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14" name="Elipsa 413"/>
            <p:cNvSpPr/>
            <p:nvPr/>
          </p:nvSpPr>
          <p:spPr>
            <a:xfrm>
              <a:off x="9267471" y="3555434"/>
              <a:ext cx="207818" cy="2078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42" name="Elipsa 441"/>
            <p:cNvSpPr/>
            <p:nvPr/>
          </p:nvSpPr>
          <p:spPr>
            <a:xfrm>
              <a:off x="5800819" y="3283748"/>
              <a:ext cx="207818" cy="2078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43" name="Elipsa 442"/>
            <p:cNvSpPr/>
            <p:nvPr/>
          </p:nvSpPr>
          <p:spPr>
            <a:xfrm>
              <a:off x="6932734" y="3946883"/>
              <a:ext cx="207818" cy="2078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44" name="Elipsa 443"/>
            <p:cNvSpPr/>
            <p:nvPr/>
          </p:nvSpPr>
          <p:spPr>
            <a:xfrm>
              <a:off x="5295895" y="4435609"/>
              <a:ext cx="207818" cy="2078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</p:spTree>
    <p:extLst>
      <p:ext uri="{BB962C8B-B14F-4D97-AF65-F5344CB8AC3E}">
        <p14:creationId xmlns:p14="http://schemas.microsoft.com/office/powerpoint/2010/main" val="29275105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4" name="Łącznik prosty 143"/>
          <p:cNvCxnSpPr>
            <a:cxnSpLocks/>
            <a:stCxn id="178" idx="7"/>
            <a:endCxn id="177" idx="2"/>
          </p:cNvCxnSpPr>
          <p:nvPr/>
        </p:nvCxnSpPr>
        <p:spPr>
          <a:xfrm flipH="1" flipV="1">
            <a:off x="781999" y="350946"/>
            <a:ext cx="388259" cy="124380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Łącznik prosty 144"/>
          <p:cNvCxnSpPr>
            <a:cxnSpLocks/>
            <a:stCxn id="179" idx="0"/>
            <a:endCxn id="178" idx="4"/>
          </p:cNvCxnSpPr>
          <p:nvPr/>
        </p:nvCxnSpPr>
        <p:spPr>
          <a:xfrm flipH="1">
            <a:off x="1182986" y="554976"/>
            <a:ext cx="2292311" cy="107050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Łącznik prosty 145"/>
          <p:cNvCxnSpPr>
            <a:cxnSpLocks/>
            <a:stCxn id="179" idx="2"/>
            <a:endCxn id="177" idx="5"/>
          </p:cNvCxnSpPr>
          <p:nvPr/>
        </p:nvCxnSpPr>
        <p:spPr>
          <a:xfrm flipH="1" flipV="1">
            <a:off x="751271" y="363674"/>
            <a:ext cx="2742026" cy="20930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Łącznik prosty 146"/>
          <p:cNvCxnSpPr>
            <a:cxnSpLocks/>
            <a:stCxn id="178" idx="7"/>
            <a:endCxn id="180" idx="5"/>
          </p:cNvCxnSpPr>
          <p:nvPr/>
        </p:nvCxnSpPr>
        <p:spPr>
          <a:xfrm flipH="1">
            <a:off x="410663" y="1594750"/>
            <a:ext cx="759595" cy="152741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Łącznik prosty 147"/>
          <p:cNvCxnSpPr>
            <a:cxnSpLocks/>
            <a:stCxn id="183" idx="5"/>
            <a:endCxn id="184" idx="6"/>
          </p:cNvCxnSpPr>
          <p:nvPr/>
        </p:nvCxnSpPr>
        <p:spPr>
          <a:xfrm flipV="1">
            <a:off x="4239544" y="1463645"/>
            <a:ext cx="2028060" cy="100421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Łącznik prosty 148"/>
          <p:cNvCxnSpPr>
            <a:cxnSpLocks/>
            <a:stCxn id="182" idx="1"/>
            <a:endCxn id="183" idx="5"/>
          </p:cNvCxnSpPr>
          <p:nvPr/>
        </p:nvCxnSpPr>
        <p:spPr>
          <a:xfrm flipV="1">
            <a:off x="2100066" y="2467856"/>
            <a:ext cx="2139478" cy="59844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Łącznik prosty 149"/>
          <p:cNvCxnSpPr>
            <a:cxnSpLocks/>
            <a:stCxn id="184" idx="0"/>
            <a:endCxn id="185" idx="0"/>
          </p:cNvCxnSpPr>
          <p:nvPr/>
        </p:nvCxnSpPr>
        <p:spPr>
          <a:xfrm flipV="1">
            <a:off x="6285604" y="1435121"/>
            <a:ext cx="2956943" cy="1052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Łącznik prosty 150"/>
          <p:cNvCxnSpPr>
            <a:cxnSpLocks/>
            <a:stCxn id="185" idx="1"/>
            <a:endCxn id="186" idx="1"/>
          </p:cNvCxnSpPr>
          <p:nvPr/>
        </p:nvCxnSpPr>
        <p:spPr>
          <a:xfrm flipV="1">
            <a:off x="9255275" y="812951"/>
            <a:ext cx="1425618" cy="62744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Łącznik prosty 151"/>
          <p:cNvCxnSpPr>
            <a:cxnSpLocks/>
            <a:stCxn id="199" idx="5"/>
            <a:endCxn id="198" idx="5"/>
          </p:cNvCxnSpPr>
          <p:nvPr/>
        </p:nvCxnSpPr>
        <p:spPr>
          <a:xfrm flipH="1">
            <a:off x="6039934" y="5301017"/>
            <a:ext cx="2530575" cy="51807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Łącznik prosty 152"/>
          <p:cNvCxnSpPr>
            <a:cxnSpLocks/>
            <a:stCxn id="199" idx="5"/>
            <a:endCxn id="185" idx="0"/>
          </p:cNvCxnSpPr>
          <p:nvPr/>
        </p:nvCxnSpPr>
        <p:spPr>
          <a:xfrm flipV="1">
            <a:off x="8570509" y="1435121"/>
            <a:ext cx="672038" cy="386589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Łącznik prosty 153"/>
          <p:cNvCxnSpPr>
            <a:cxnSpLocks/>
            <a:stCxn id="199" idx="7"/>
            <a:endCxn id="200" idx="7"/>
          </p:cNvCxnSpPr>
          <p:nvPr/>
        </p:nvCxnSpPr>
        <p:spPr>
          <a:xfrm>
            <a:off x="8570509" y="5275561"/>
            <a:ext cx="2605708" cy="29822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Łącznik prosty 154"/>
          <p:cNvCxnSpPr>
            <a:cxnSpLocks/>
            <a:stCxn id="185" idx="7"/>
            <a:endCxn id="200" idx="7"/>
          </p:cNvCxnSpPr>
          <p:nvPr/>
        </p:nvCxnSpPr>
        <p:spPr>
          <a:xfrm>
            <a:off x="9229819" y="1440393"/>
            <a:ext cx="1946398" cy="413338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Łącznik prosty 155"/>
          <p:cNvCxnSpPr>
            <a:cxnSpLocks/>
            <a:stCxn id="198" idx="7"/>
            <a:endCxn id="185" idx="0"/>
          </p:cNvCxnSpPr>
          <p:nvPr/>
        </p:nvCxnSpPr>
        <p:spPr>
          <a:xfrm flipV="1">
            <a:off x="6039934" y="1435121"/>
            <a:ext cx="3202613" cy="435851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Łącznik prosty 156"/>
          <p:cNvCxnSpPr>
            <a:cxnSpLocks/>
            <a:stCxn id="180" idx="5"/>
            <a:endCxn id="182" idx="2"/>
          </p:cNvCxnSpPr>
          <p:nvPr/>
        </p:nvCxnSpPr>
        <p:spPr>
          <a:xfrm flipV="1">
            <a:off x="410663" y="3079026"/>
            <a:ext cx="1694675" cy="4313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Łącznik prosty 157"/>
          <p:cNvCxnSpPr>
            <a:cxnSpLocks/>
            <a:stCxn id="180" idx="6"/>
            <a:endCxn id="201" idx="1"/>
          </p:cNvCxnSpPr>
          <p:nvPr/>
        </p:nvCxnSpPr>
        <p:spPr>
          <a:xfrm>
            <a:off x="405391" y="3109432"/>
            <a:ext cx="3442355" cy="1215083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Łącznik prosty 158"/>
          <p:cNvCxnSpPr>
            <a:cxnSpLocks/>
            <a:stCxn id="201" idx="6"/>
            <a:endCxn id="182" idx="0"/>
          </p:cNvCxnSpPr>
          <p:nvPr/>
        </p:nvCxnSpPr>
        <p:spPr>
          <a:xfrm flipH="1" flipV="1">
            <a:off x="2087338" y="3061026"/>
            <a:ext cx="1729680" cy="127621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Łącznik prosty 159"/>
          <p:cNvCxnSpPr>
            <a:cxnSpLocks/>
            <a:stCxn id="182" idx="5"/>
            <a:endCxn id="197" idx="0"/>
          </p:cNvCxnSpPr>
          <p:nvPr/>
        </p:nvCxnSpPr>
        <p:spPr>
          <a:xfrm>
            <a:off x="2074610" y="3091754"/>
            <a:ext cx="1533189" cy="278681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Łącznik prosty 160"/>
          <p:cNvCxnSpPr>
            <a:cxnSpLocks/>
            <a:stCxn id="197" idx="6"/>
            <a:endCxn id="198" idx="5"/>
          </p:cNvCxnSpPr>
          <p:nvPr/>
        </p:nvCxnSpPr>
        <p:spPr>
          <a:xfrm flipV="1">
            <a:off x="3589799" y="5819093"/>
            <a:ext cx="2450135" cy="7747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Łącznik prosty 161"/>
          <p:cNvCxnSpPr>
            <a:cxnSpLocks/>
            <a:stCxn id="199" idx="3"/>
            <a:endCxn id="187" idx="3"/>
          </p:cNvCxnSpPr>
          <p:nvPr/>
        </p:nvCxnSpPr>
        <p:spPr>
          <a:xfrm flipH="1" flipV="1">
            <a:off x="6564443" y="2501858"/>
            <a:ext cx="2031522" cy="279915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Łącznik prosty 162"/>
          <p:cNvCxnSpPr>
            <a:cxnSpLocks/>
            <a:stCxn id="187" idx="5"/>
            <a:endCxn id="200" idx="6"/>
          </p:cNvCxnSpPr>
          <p:nvPr/>
        </p:nvCxnSpPr>
        <p:spPr>
          <a:xfrm>
            <a:off x="6538987" y="2501858"/>
            <a:ext cx="4631958" cy="308465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Łącznik prosty 163"/>
          <p:cNvCxnSpPr>
            <a:cxnSpLocks/>
            <a:stCxn id="185" idx="0"/>
            <a:endCxn id="187" idx="5"/>
          </p:cNvCxnSpPr>
          <p:nvPr/>
        </p:nvCxnSpPr>
        <p:spPr>
          <a:xfrm flipH="1">
            <a:off x="6538987" y="1435121"/>
            <a:ext cx="2703560" cy="106673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Łącznik prosty 164"/>
          <p:cNvCxnSpPr>
            <a:cxnSpLocks/>
            <a:stCxn id="187" idx="7"/>
            <a:endCxn id="193" idx="5"/>
          </p:cNvCxnSpPr>
          <p:nvPr/>
        </p:nvCxnSpPr>
        <p:spPr>
          <a:xfrm>
            <a:off x="6538987" y="2476402"/>
            <a:ext cx="2823075" cy="118982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Łącznik prosty 165"/>
          <p:cNvCxnSpPr>
            <a:cxnSpLocks/>
            <a:stCxn id="196" idx="1"/>
            <a:endCxn id="193" idx="3"/>
          </p:cNvCxnSpPr>
          <p:nvPr/>
        </p:nvCxnSpPr>
        <p:spPr>
          <a:xfrm flipV="1">
            <a:off x="7051065" y="3666229"/>
            <a:ext cx="2336453" cy="36875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Łącznik prosty 166"/>
          <p:cNvCxnSpPr>
            <a:cxnSpLocks/>
            <a:stCxn id="196" idx="6"/>
            <a:endCxn id="195" idx="2"/>
          </p:cNvCxnSpPr>
          <p:nvPr/>
        </p:nvCxnSpPr>
        <p:spPr>
          <a:xfrm flipH="1">
            <a:off x="5417804" y="4047709"/>
            <a:ext cx="1602533" cy="49180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Łącznik prosty 167"/>
          <p:cNvCxnSpPr>
            <a:cxnSpLocks/>
            <a:stCxn id="196" idx="5"/>
            <a:endCxn id="187" idx="7"/>
          </p:cNvCxnSpPr>
          <p:nvPr/>
        </p:nvCxnSpPr>
        <p:spPr>
          <a:xfrm flipH="1" flipV="1">
            <a:off x="6538987" y="2476402"/>
            <a:ext cx="486622" cy="158403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Łącznik prosty 168"/>
          <p:cNvCxnSpPr>
            <a:cxnSpLocks/>
            <a:stCxn id="194" idx="0"/>
            <a:endCxn id="187" idx="5"/>
          </p:cNvCxnSpPr>
          <p:nvPr/>
        </p:nvCxnSpPr>
        <p:spPr>
          <a:xfrm flipV="1">
            <a:off x="5904728" y="2501858"/>
            <a:ext cx="634259" cy="86779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Łącznik prosty 169"/>
          <p:cNvCxnSpPr>
            <a:cxnSpLocks/>
            <a:stCxn id="182" idx="6"/>
            <a:endCxn id="194" idx="7"/>
          </p:cNvCxnSpPr>
          <p:nvPr/>
        </p:nvCxnSpPr>
        <p:spPr>
          <a:xfrm>
            <a:off x="2069338" y="3079026"/>
            <a:ext cx="3822662" cy="295903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Łącznik prosty 170"/>
          <p:cNvCxnSpPr>
            <a:cxnSpLocks/>
            <a:stCxn id="196" idx="4"/>
            <a:endCxn id="182" idx="1"/>
          </p:cNvCxnSpPr>
          <p:nvPr/>
        </p:nvCxnSpPr>
        <p:spPr>
          <a:xfrm flipH="1" flipV="1">
            <a:off x="2100066" y="3066298"/>
            <a:ext cx="4938271" cy="99941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Łącznik prosty 171"/>
          <p:cNvCxnSpPr>
            <a:cxnSpLocks/>
            <a:stCxn id="201" idx="6"/>
            <a:endCxn id="197" idx="0"/>
          </p:cNvCxnSpPr>
          <p:nvPr/>
        </p:nvCxnSpPr>
        <p:spPr>
          <a:xfrm flipH="1">
            <a:off x="3607799" y="4337243"/>
            <a:ext cx="209219" cy="154132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Łącznik prosty 172"/>
          <p:cNvCxnSpPr>
            <a:cxnSpLocks/>
            <a:stCxn id="197" idx="6"/>
            <a:endCxn id="194" idx="0"/>
          </p:cNvCxnSpPr>
          <p:nvPr/>
        </p:nvCxnSpPr>
        <p:spPr>
          <a:xfrm flipV="1">
            <a:off x="3589799" y="3369657"/>
            <a:ext cx="2314929" cy="252691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Łącznik prosty 173"/>
          <p:cNvCxnSpPr>
            <a:cxnSpLocks/>
            <a:stCxn id="197" idx="1"/>
            <a:endCxn id="196" idx="0"/>
          </p:cNvCxnSpPr>
          <p:nvPr/>
        </p:nvCxnSpPr>
        <p:spPr>
          <a:xfrm flipV="1">
            <a:off x="3620527" y="4029709"/>
            <a:ext cx="3417810" cy="185413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Łącznik prosty 174"/>
          <p:cNvCxnSpPr>
            <a:cxnSpLocks/>
            <a:stCxn id="201" idx="7"/>
            <a:endCxn id="196" idx="7"/>
          </p:cNvCxnSpPr>
          <p:nvPr/>
        </p:nvCxnSpPr>
        <p:spPr>
          <a:xfrm flipV="1">
            <a:off x="3822290" y="4034981"/>
            <a:ext cx="3203319" cy="28953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Łącznik prosty 175"/>
          <p:cNvCxnSpPr>
            <a:cxnSpLocks/>
            <a:stCxn id="201" idx="1"/>
            <a:endCxn id="187" idx="6"/>
          </p:cNvCxnSpPr>
          <p:nvPr/>
        </p:nvCxnSpPr>
        <p:spPr>
          <a:xfrm flipV="1">
            <a:off x="3847746" y="2489130"/>
            <a:ext cx="2685969" cy="183538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Elipsa 3"/>
          <p:cNvSpPr/>
          <p:nvPr/>
        </p:nvSpPr>
        <p:spPr>
          <a:xfrm flipH="1">
            <a:off x="745999" y="332946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8" name="Elipsa 3"/>
          <p:cNvSpPr/>
          <p:nvPr/>
        </p:nvSpPr>
        <p:spPr>
          <a:xfrm flipH="1">
            <a:off x="1164986" y="1589478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9" name="Elipsa 3"/>
          <p:cNvSpPr/>
          <p:nvPr/>
        </p:nvSpPr>
        <p:spPr>
          <a:xfrm flipH="1">
            <a:off x="3457297" y="554976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0" name="Elipsa 3"/>
          <p:cNvSpPr/>
          <p:nvPr/>
        </p:nvSpPr>
        <p:spPr>
          <a:xfrm flipH="1">
            <a:off x="405391" y="3091432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2" name="Elipsa 3"/>
          <p:cNvSpPr/>
          <p:nvPr/>
        </p:nvSpPr>
        <p:spPr>
          <a:xfrm flipH="1">
            <a:off x="2069338" y="3061026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3" name="Elipsa 3"/>
          <p:cNvSpPr/>
          <p:nvPr/>
        </p:nvSpPr>
        <p:spPr>
          <a:xfrm flipH="1">
            <a:off x="4234272" y="2437128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4" name="Elipsa 3"/>
          <p:cNvSpPr/>
          <p:nvPr/>
        </p:nvSpPr>
        <p:spPr>
          <a:xfrm flipH="1">
            <a:off x="6267604" y="1445645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5" name="Elipsa 3"/>
          <p:cNvSpPr/>
          <p:nvPr/>
        </p:nvSpPr>
        <p:spPr>
          <a:xfrm flipH="1">
            <a:off x="9224547" y="1435121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6" name="Elipsa 3"/>
          <p:cNvSpPr/>
          <p:nvPr/>
        </p:nvSpPr>
        <p:spPr>
          <a:xfrm flipH="1">
            <a:off x="10650165" y="807679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7" name="Elipsa 3"/>
          <p:cNvSpPr/>
          <p:nvPr/>
        </p:nvSpPr>
        <p:spPr>
          <a:xfrm flipH="1">
            <a:off x="6533715" y="2471130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3" name="Elipsa 3"/>
          <p:cNvSpPr/>
          <p:nvPr/>
        </p:nvSpPr>
        <p:spPr>
          <a:xfrm flipH="1">
            <a:off x="9356790" y="3635501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4" name="Elipsa 3"/>
          <p:cNvSpPr/>
          <p:nvPr/>
        </p:nvSpPr>
        <p:spPr>
          <a:xfrm flipH="1">
            <a:off x="5886728" y="3369657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5" name="Elipsa 3"/>
          <p:cNvSpPr/>
          <p:nvPr/>
        </p:nvSpPr>
        <p:spPr>
          <a:xfrm flipH="1">
            <a:off x="5381804" y="4521518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6" name="Elipsa 3"/>
          <p:cNvSpPr/>
          <p:nvPr/>
        </p:nvSpPr>
        <p:spPr>
          <a:xfrm flipH="1">
            <a:off x="7020337" y="4029709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7" name="Elipsa 3"/>
          <p:cNvSpPr/>
          <p:nvPr/>
        </p:nvSpPr>
        <p:spPr>
          <a:xfrm flipH="1">
            <a:off x="3589799" y="5878569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8" name="Elipsa 3"/>
          <p:cNvSpPr/>
          <p:nvPr/>
        </p:nvSpPr>
        <p:spPr>
          <a:xfrm flipH="1">
            <a:off x="6034662" y="5788365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9" name="Elipsa 3"/>
          <p:cNvSpPr/>
          <p:nvPr/>
        </p:nvSpPr>
        <p:spPr>
          <a:xfrm flipH="1">
            <a:off x="8565237" y="5270289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0" name="Elipsa 3"/>
          <p:cNvSpPr/>
          <p:nvPr/>
        </p:nvSpPr>
        <p:spPr>
          <a:xfrm flipH="1">
            <a:off x="11170945" y="5568510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319" name="Grupa 318"/>
          <p:cNvGrpSpPr/>
          <p:nvPr/>
        </p:nvGrpSpPr>
        <p:grpSpPr>
          <a:xfrm>
            <a:off x="512821" y="431501"/>
            <a:ext cx="10497782" cy="6252474"/>
            <a:chOff x="512821" y="431501"/>
            <a:chExt cx="10497782" cy="6252474"/>
          </a:xfrm>
        </p:grpSpPr>
        <p:sp>
          <p:nvSpPr>
            <p:cNvPr id="202" name="Elipsa 3"/>
            <p:cNvSpPr/>
            <p:nvPr/>
          </p:nvSpPr>
          <p:spPr>
            <a:xfrm flipH="1">
              <a:off x="677665" y="4930956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3" name="Elipsa 3"/>
            <p:cNvSpPr/>
            <p:nvPr/>
          </p:nvSpPr>
          <p:spPr>
            <a:xfrm flipH="1">
              <a:off x="1098995" y="5806365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4" name="Elipsa 3"/>
            <p:cNvSpPr/>
            <p:nvPr/>
          </p:nvSpPr>
          <p:spPr>
            <a:xfrm flipH="1">
              <a:off x="1745089" y="6327093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5" name="Elipsa 3"/>
            <p:cNvSpPr/>
            <p:nvPr/>
          </p:nvSpPr>
          <p:spPr>
            <a:xfrm flipH="1">
              <a:off x="512821" y="3883437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6" name="Elipsa 3"/>
            <p:cNvSpPr/>
            <p:nvPr/>
          </p:nvSpPr>
          <p:spPr>
            <a:xfrm flipH="1">
              <a:off x="2011610" y="4272223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7" name="Elipsa 3"/>
            <p:cNvSpPr/>
            <p:nvPr/>
          </p:nvSpPr>
          <p:spPr>
            <a:xfrm flipH="1">
              <a:off x="2930438" y="6192363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8" name="Elipsa 3"/>
            <p:cNvSpPr/>
            <p:nvPr/>
          </p:nvSpPr>
          <p:spPr>
            <a:xfrm flipH="1">
              <a:off x="4490156" y="6295937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9" name="Elipsa 3"/>
            <p:cNvSpPr/>
            <p:nvPr/>
          </p:nvSpPr>
          <p:spPr>
            <a:xfrm flipH="1">
              <a:off x="5288460" y="6056525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0" name="Elipsa 3"/>
            <p:cNvSpPr/>
            <p:nvPr/>
          </p:nvSpPr>
          <p:spPr>
            <a:xfrm flipH="1">
              <a:off x="6016662" y="640398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1" name="Elipsa 3"/>
            <p:cNvSpPr/>
            <p:nvPr/>
          </p:nvSpPr>
          <p:spPr>
            <a:xfrm flipH="1">
              <a:off x="7305221" y="5842569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2" name="Elipsa 3"/>
            <p:cNvSpPr/>
            <p:nvPr/>
          </p:nvSpPr>
          <p:spPr>
            <a:xfrm flipH="1">
              <a:off x="8342821" y="6647975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3" name="Elipsa 3"/>
            <p:cNvSpPr/>
            <p:nvPr/>
          </p:nvSpPr>
          <p:spPr>
            <a:xfrm flipH="1">
              <a:off x="9505474" y="5002133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4" name="Elipsa 3"/>
            <p:cNvSpPr/>
            <p:nvPr/>
          </p:nvSpPr>
          <p:spPr>
            <a:xfrm flipH="1">
              <a:off x="10974603" y="2930499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5" name="Elipsa 3"/>
            <p:cNvSpPr/>
            <p:nvPr/>
          </p:nvSpPr>
          <p:spPr>
            <a:xfrm flipH="1">
              <a:off x="5237848" y="2614766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6" name="Elipsa 3"/>
            <p:cNvSpPr/>
            <p:nvPr/>
          </p:nvSpPr>
          <p:spPr>
            <a:xfrm flipH="1">
              <a:off x="2509973" y="2098669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7" name="Elipsa 3"/>
            <p:cNvSpPr/>
            <p:nvPr/>
          </p:nvSpPr>
          <p:spPr>
            <a:xfrm flipH="1">
              <a:off x="4902120" y="165191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8" name="Elipsa 3"/>
            <p:cNvSpPr/>
            <p:nvPr/>
          </p:nvSpPr>
          <p:spPr>
            <a:xfrm flipH="1">
              <a:off x="5894963" y="2065860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9" name="Elipsa 3"/>
            <p:cNvSpPr/>
            <p:nvPr/>
          </p:nvSpPr>
          <p:spPr>
            <a:xfrm flipH="1">
              <a:off x="6845632" y="431501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cxnSp>
        <p:nvCxnSpPr>
          <p:cNvPr id="619" name="Łącznik prosty 618"/>
          <p:cNvCxnSpPr>
            <a:cxnSpLocks/>
            <a:stCxn id="207" idx="7"/>
            <a:endCxn id="197" idx="1"/>
          </p:cNvCxnSpPr>
          <p:nvPr/>
        </p:nvCxnSpPr>
        <p:spPr>
          <a:xfrm flipV="1">
            <a:off x="2935710" y="5883841"/>
            <a:ext cx="684817" cy="313794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6" name="Łącznik prosty 295"/>
          <p:cNvCxnSpPr>
            <a:cxnSpLocks/>
            <a:stCxn id="179" idx="6"/>
            <a:endCxn id="217" idx="6"/>
          </p:cNvCxnSpPr>
          <p:nvPr/>
        </p:nvCxnSpPr>
        <p:spPr>
          <a:xfrm>
            <a:off x="3457297" y="572976"/>
            <a:ext cx="1444823" cy="1096938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9" name="Łącznik prosty 298"/>
          <p:cNvCxnSpPr>
            <a:cxnSpLocks/>
            <a:stCxn id="179" idx="2"/>
            <a:endCxn id="219" idx="7"/>
          </p:cNvCxnSpPr>
          <p:nvPr/>
        </p:nvCxnSpPr>
        <p:spPr>
          <a:xfrm flipV="1">
            <a:off x="3493297" y="436773"/>
            <a:ext cx="3357607" cy="136203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2" name="Łącznik prosty 301"/>
          <p:cNvCxnSpPr>
            <a:cxnSpLocks/>
            <a:stCxn id="219" idx="2"/>
            <a:endCxn id="217" idx="0"/>
          </p:cNvCxnSpPr>
          <p:nvPr/>
        </p:nvCxnSpPr>
        <p:spPr>
          <a:xfrm flipH="1">
            <a:off x="4920120" y="449501"/>
            <a:ext cx="1961512" cy="1202413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11" name="Łącznik prosty 310"/>
          <p:cNvCxnSpPr>
            <a:cxnSpLocks/>
            <a:stCxn id="178" idx="2"/>
            <a:endCxn id="216" idx="1"/>
          </p:cNvCxnSpPr>
          <p:nvPr/>
        </p:nvCxnSpPr>
        <p:spPr>
          <a:xfrm>
            <a:off x="1200986" y="1607478"/>
            <a:ext cx="1339715" cy="496463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14" name="Łącznik prosty 313"/>
          <p:cNvCxnSpPr>
            <a:cxnSpLocks/>
            <a:stCxn id="183" idx="4"/>
            <a:endCxn id="216" idx="5"/>
          </p:cNvCxnSpPr>
          <p:nvPr/>
        </p:nvCxnSpPr>
        <p:spPr>
          <a:xfrm flipH="1" flipV="1">
            <a:off x="2515245" y="2129397"/>
            <a:ext cx="1737027" cy="343731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35" name="Łącznik prosty 334"/>
          <p:cNvCxnSpPr>
            <a:cxnSpLocks/>
            <a:stCxn id="219" idx="4"/>
            <a:endCxn id="199" idx="4"/>
          </p:cNvCxnSpPr>
          <p:nvPr/>
        </p:nvCxnSpPr>
        <p:spPr>
          <a:xfrm>
            <a:off x="6863632" y="467501"/>
            <a:ext cx="1719605" cy="4838788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43" name="Łącznik prosty 342"/>
          <p:cNvCxnSpPr>
            <a:cxnSpLocks/>
            <a:stCxn id="217" idx="6"/>
            <a:endCxn id="199" idx="6"/>
          </p:cNvCxnSpPr>
          <p:nvPr/>
        </p:nvCxnSpPr>
        <p:spPr>
          <a:xfrm>
            <a:off x="4902120" y="1669914"/>
            <a:ext cx="3663117" cy="3618375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61" name="Łącznik prosty 360"/>
          <p:cNvCxnSpPr>
            <a:cxnSpLocks/>
            <a:stCxn id="219" idx="2"/>
            <a:endCxn id="186" idx="7"/>
          </p:cNvCxnSpPr>
          <p:nvPr/>
        </p:nvCxnSpPr>
        <p:spPr>
          <a:xfrm>
            <a:off x="6881632" y="449501"/>
            <a:ext cx="3773805" cy="36345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22" name="Łącznik prosty 421"/>
          <p:cNvCxnSpPr>
            <a:cxnSpLocks/>
            <a:stCxn id="187" idx="7"/>
            <a:endCxn id="213" idx="6"/>
          </p:cNvCxnSpPr>
          <p:nvPr/>
        </p:nvCxnSpPr>
        <p:spPr>
          <a:xfrm>
            <a:off x="6538987" y="2476402"/>
            <a:ext cx="2966487" cy="2543731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26" name="Łącznik prosty 425"/>
          <p:cNvCxnSpPr>
            <a:cxnSpLocks/>
            <a:stCxn id="193" idx="0"/>
            <a:endCxn id="214" idx="7"/>
          </p:cNvCxnSpPr>
          <p:nvPr/>
        </p:nvCxnSpPr>
        <p:spPr>
          <a:xfrm flipV="1">
            <a:off x="9374790" y="2935771"/>
            <a:ext cx="1605085" cy="69973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29" name="Łącznik prosty 428"/>
          <p:cNvCxnSpPr>
            <a:cxnSpLocks/>
            <a:stCxn id="213" idx="0"/>
            <a:endCxn id="214" idx="7"/>
          </p:cNvCxnSpPr>
          <p:nvPr/>
        </p:nvCxnSpPr>
        <p:spPr>
          <a:xfrm flipV="1">
            <a:off x="9523474" y="2935771"/>
            <a:ext cx="1456401" cy="2066362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32" name="Łącznik prosty 431"/>
          <p:cNvCxnSpPr>
            <a:cxnSpLocks/>
            <a:stCxn id="187" idx="7"/>
            <a:endCxn id="214" idx="3"/>
          </p:cNvCxnSpPr>
          <p:nvPr/>
        </p:nvCxnSpPr>
        <p:spPr>
          <a:xfrm>
            <a:off x="6538987" y="2476402"/>
            <a:ext cx="4466344" cy="484825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36" name="Łącznik prosty 435"/>
          <p:cNvCxnSpPr>
            <a:cxnSpLocks/>
            <a:stCxn id="193" idx="1"/>
            <a:endCxn id="213" idx="7"/>
          </p:cNvCxnSpPr>
          <p:nvPr/>
        </p:nvCxnSpPr>
        <p:spPr>
          <a:xfrm>
            <a:off x="9387518" y="3640773"/>
            <a:ext cx="123228" cy="1366632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50" name="Łącznik prosty 449"/>
          <p:cNvCxnSpPr>
            <a:cxnSpLocks/>
            <a:stCxn id="210" idx="0"/>
            <a:endCxn id="212" idx="2"/>
          </p:cNvCxnSpPr>
          <p:nvPr/>
        </p:nvCxnSpPr>
        <p:spPr>
          <a:xfrm>
            <a:off x="6034662" y="6403984"/>
            <a:ext cx="2344159" cy="261991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63" name="Łącznik prosty 462"/>
          <p:cNvCxnSpPr>
            <a:cxnSpLocks/>
            <a:stCxn id="210" idx="0"/>
            <a:endCxn id="196" idx="3"/>
          </p:cNvCxnSpPr>
          <p:nvPr/>
        </p:nvCxnSpPr>
        <p:spPr>
          <a:xfrm flipV="1">
            <a:off x="6034662" y="4060437"/>
            <a:ext cx="1016403" cy="2343547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64" name="Łącznik prosty 463"/>
          <p:cNvCxnSpPr>
            <a:cxnSpLocks/>
            <a:stCxn id="212" idx="0"/>
            <a:endCxn id="196" idx="5"/>
          </p:cNvCxnSpPr>
          <p:nvPr/>
        </p:nvCxnSpPr>
        <p:spPr>
          <a:xfrm flipH="1" flipV="1">
            <a:off x="7025609" y="4060437"/>
            <a:ext cx="1335212" cy="2587538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72" name="Łącznik prosty 471"/>
          <p:cNvCxnSpPr>
            <a:cxnSpLocks/>
            <a:stCxn id="211" idx="7"/>
            <a:endCxn id="196" idx="7"/>
          </p:cNvCxnSpPr>
          <p:nvPr/>
        </p:nvCxnSpPr>
        <p:spPr>
          <a:xfrm flipH="1" flipV="1">
            <a:off x="7025609" y="4034981"/>
            <a:ext cx="284884" cy="181286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76" name="Łącznik prosty 475"/>
          <p:cNvCxnSpPr>
            <a:cxnSpLocks/>
            <a:stCxn id="187" idx="2"/>
            <a:endCxn id="218" idx="7"/>
          </p:cNvCxnSpPr>
          <p:nvPr/>
        </p:nvCxnSpPr>
        <p:spPr>
          <a:xfrm flipH="1" flipV="1">
            <a:off x="5900235" y="2071132"/>
            <a:ext cx="669480" cy="417998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84" name="Łącznik prosty 483"/>
          <p:cNvCxnSpPr>
            <a:cxnSpLocks/>
            <a:stCxn id="210" idx="5"/>
            <a:endCxn id="211" idx="0"/>
          </p:cNvCxnSpPr>
          <p:nvPr/>
        </p:nvCxnSpPr>
        <p:spPr>
          <a:xfrm flipV="1">
            <a:off x="6021934" y="5842569"/>
            <a:ext cx="1301287" cy="592143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87" name="Łącznik prosty 486"/>
          <p:cNvCxnSpPr>
            <a:cxnSpLocks/>
            <a:stCxn id="209" idx="6"/>
            <a:endCxn id="210" idx="0"/>
          </p:cNvCxnSpPr>
          <p:nvPr/>
        </p:nvCxnSpPr>
        <p:spPr>
          <a:xfrm>
            <a:off x="5288460" y="6074525"/>
            <a:ext cx="746202" cy="329459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90" name="Łącznik prosty 489"/>
          <p:cNvCxnSpPr>
            <a:cxnSpLocks/>
            <a:stCxn id="209" idx="7"/>
            <a:endCxn id="196" idx="0"/>
          </p:cNvCxnSpPr>
          <p:nvPr/>
        </p:nvCxnSpPr>
        <p:spPr>
          <a:xfrm flipV="1">
            <a:off x="5293732" y="4029709"/>
            <a:ext cx="1744605" cy="2032088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34" name="Łącznik prosty 533"/>
          <p:cNvCxnSpPr>
            <a:cxnSpLocks/>
            <a:stCxn id="216" idx="5"/>
            <a:endCxn id="182" idx="5"/>
          </p:cNvCxnSpPr>
          <p:nvPr/>
        </p:nvCxnSpPr>
        <p:spPr>
          <a:xfrm flipH="1">
            <a:off x="2074610" y="2129397"/>
            <a:ext cx="440635" cy="962357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35" name="Łącznik prosty 534"/>
          <p:cNvCxnSpPr>
            <a:cxnSpLocks/>
            <a:stCxn id="209" idx="7"/>
            <a:endCxn id="182" idx="6"/>
          </p:cNvCxnSpPr>
          <p:nvPr/>
        </p:nvCxnSpPr>
        <p:spPr>
          <a:xfrm flipH="1" flipV="1">
            <a:off x="2069338" y="3079026"/>
            <a:ext cx="3224394" cy="2982771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36" name="Łącznik prosty 535"/>
          <p:cNvCxnSpPr>
            <a:cxnSpLocks/>
            <a:stCxn id="209" idx="7"/>
            <a:endCxn id="197" idx="3"/>
          </p:cNvCxnSpPr>
          <p:nvPr/>
        </p:nvCxnSpPr>
        <p:spPr>
          <a:xfrm flipH="1" flipV="1">
            <a:off x="3620527" y="5909297"/>
            <a:ext cx="1673205" cy="15250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71" name="Łącznik prosty 570"/>
          <p:cNvCxnSpPr>
            <a:cxnSpLocks/>
            <a:stCxn id="216" idx="2"/>
            <a:endCxn id="201" idx="7"/>
          </p:cNvCxnSpPr>
          <p:nvPr/>
        </p:nvCxnSpPr>
        <p:spPr>
          <a:xfrm>
            <a:off x="2545973" y="2116669"/>
            <a:ext cx="1276317" cy="2207846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90" name="Łącznik prosty 589"/>
          <p:cNvCxnSpPr>
            <a:cxnSpLocks/>
            <a:stCxn id="201" idx="7"/>
            <a:endCxn id="209" idx="5"/>
          </p:cNvCxnSpPr>
          <p:nvPr/>
        </p:nvCxnSpPr>
        <p:spPr>
          <a:xfrm>
            <a:off x="3822290" y="4324515"/>
            <a:ext cx="1471442" cy="1762738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96" name="Łącznik prosty 595"/>
          <p:cNvCxnSpPr>
            <a:cxnSpLocks/>
            <a:stCxn id="205" idx="3"/>
            <a:endCxn id="182" idx="4"/>
          </p:cNvCxnSpPr>
          <p:nvPr/>
        </p:nvCxnSpPr>
        <p:spPr>
          <a:xfrm flipV="1">
            <a:off x="543549" y="3097026"/>
            <a:ext cx="1543789" cy="817139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99" name="Łącznik prosty 598"/>
          <p:cNvCxnSpPr>
            <a:cxnSpLocks/>
            <a:stCxn id="205" idx="7"/>
            <a:endCxn id="201" idx="7"/>
          </p:cNvCxnSpPr>
          <p:nvPr/>
        </p:nvCxnSpPr>
        <p:spPr>
          <a:xfrm>
            <a:off x="518093" y="3888709"/>
            <a:ext cx="3304197" cy="435806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02" name="Łącznik prosty 601"/>
          <p:cNvCxnSpPr>
            <a:cxnSpLocks/>
            <a:stCxn id="205" idx="7"/>
            <a:endCxn id="202" idx="1"/>
          </p:cNvCxnSpPr>
          <p:nvPr/>
        </p:nvCxnSpPr>
        <p:spPr>
          <a:xfrm>
            <a:off x="518093" y="3888709"/>
            <a:ext cx="190300" cy="1047519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06" name="Łącznik prosty 605"/>
          <p:cNvCxnSpPr>
            <a:cxnSpLocks/>
            <a:stCxn id="201" idx="0"/>
            <a:endCxn id="215" idx="5"/>
          </p:cNvCxnSpPr>
          <p:nvPr/>
        </p:nvCxnSpPr>
        <p:spPr>
          <a:xfrm flipV="1">
            <a:off x="3835018" y="2645494"/>
            <a:ext cx="1408102" cy="1673749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09" name="Łącznik prosty 608"/>
          <p:cNvCxnSpPr>
            <a:cxnSpLocks/>
            <a:stCxn id="182" idx="0"/>
            <a:endCxn id="208" idx="4"/>
          </p:cNvCxnSpPr>
          <p:nvPr/>
        </p:nvCxnSpPr>
        <p:spPr>
          <a:xfrm>
            <a:off x="2087338" y="3061026"/>
            <a:ext cx="2420818" cy="3270911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12" name="Łącznik prosty 611"/>
          <p:cNvCxnSpPr>
            <a:cxnSpLocks/>
            <a:stCxn id="201" idx="7"/>
            <a:endCxn id="208" idx="7"/>
          </p:cNvCxnSpPr>
          <p:nvPr/>
        </p:nvCxnSpPr>
        <p:spPr>
          <a:xfrm>
            <a:off x="3822290" y="4324515"/>
            <a:ext cx="673138" cy="1976694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15" name="Łącznik prosty 614"/>
          <p:cNvCxnSpPr>
            <a:cxnSpLocks/>
            <a:stCxn id="197" idx="1"/>
            <a:endCxn id="208" idx="6"/>
          </p:cNvCxnSpPr>
          <p:nvPr/>
        </p:nvCxnSpPr>
        <p:spPr>
          <a:xfrm>
            <a:off x="3620527" y="5883841"/>
            <a:ext cx="869629" cy="430096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57" name="Łącznik prosty 656"/>
          <p:cNvCxnSpPr>
            <a:cxnSpLocks/>
            <a:stCxn id="207" idx="7"/>
            <a:endCxn id="208" idx="5"/>
          </p:cNvCxnSpPr>
          <p:nvPr/>
        </p:nvCxnSpPr>
        <p:spPr>
          <a:xfrm>
            <a:off x="2935710" y="6197635"/>
            <a:ext cx="1559718" cy="12903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60" name="Łącznik prosty 659"/>
          <p:cNvCxnSpPr>
            <a:cxnSpLocks/>
            <a:stCxn id="204" idx="5"/>
            <a:endCxn id="207" idx="1"/>
          </p:cNvCxnSpPr>
          <p:nvPr/>
        </p:nvCxnSpPr>
        <p:spPr>
          <a:xfrm flipV="1">
            <a:off x="1750361" y="6197635"/>
            <a:ext cx="1210805" cy="160186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63" name="Łącznik prosty 662"/>
          <p:cNvCxnSpPr>
            <a:cxnSpLocks/>
            <a:stCxn id="204" idx="1"/>
            <a:endCxn id="201" idx="1"/>
          </p:cNvCxnSpPr>
          <p:nvPr/>
        </p:nvCxnSpPr>
        <p:spPr>
          <a:xfrm flipV="1">
            <a:off x="1775817" y="4324515"/>
            <a:ext cx="2071929" cy="200785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67" name="Łącznik prosty 666"/>
          <p:cNvCxnSpPr>
            <a:cxnSpLocks/>
            <a:stCxn id="203" idx="0"/>
            <a:endCxn id="207" idx="5"/>
          </p:cNvCxnSpPr>
          <p:nvPr/>
        </p:nvCxnSpPr>
        <p:spPr>
          <a:xfrm>
            <a:off x="1116995" y="5806365"/>
            <a:ext cx="1818715" cy="416726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70" name="Łącznik prosty 669"/>
          <p:cNvCxnSpPr>
            <a:cxnSpLocks/>
            <a:stCxn id="203" idx="5"/>
            <a:endCxn id="201" idx="7"/>
          </p:cNvCxnSpPr>
          <p:nvPr/>
        </p:nvCxnSpPr>
        <p:spPr>
          <a:xfrm flipV="1">
            <a:off x="1104267" y="4324515"/>
            <a:ext cx="2718023" cy="1512578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73" name="Łącznik prosty 672"/>
          <p:cNvCxnSpPr>
            <a:cxnSpLocks/>
            <a:stCxn id="203" idx="1"/>
            <a:endCxn id="182" idx="7"/>
          </p:cNvCxnSpPr>
          <p:nvPr/>
        </p:nvCxnSpPr>
        <p:spPr>
          <a:xfrm flipV="1">
            <a:off x="1129723" y="3066298"/>
            <a:ext cx="944887" cy="2745339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76" name="Łącznik prosty 675"/>
          <p:cNvCxnSpPr>
            <a:cxnSpLocks/>
            <a:stCxn id="203" idx="6"/>
            <a:endCxn id="202" idx="1"/>
          </p:cNvCxnSpPr>
          <p:nvPr/>
        </p:nvCxnSpPr>
        <p:spPr>
          <a:xfrm flipH="1" flipV="1">
            <a:off x="708393" y="4936228"/>
            <a:ext cx="390602" cy="888137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79" name="Łącznik prosty 678"/>
          <p:cNvCxnSpPr>
            <a:cxnSpLocks/>
            <a:stCxn id="202" idx="6"/>
            <a:endCxn id="207" idx="1"/>
          </p:cNvCxnSpPr>
          <p:nvPr/>
        </p:nvCxnSpPr>
        <p:spPr>
          <a:xfrm>
            <a:off x="677665" y="4948956"/>
            <a:ext cx="2283501" cy="1248679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83" name="Łącznik prosty 682"/>
          <p:cNvCxnSpPr>
            <a:cxnSpLocks/>
            <a:stCxn id="206" idx="6"/>
            <a:endCxn id="207" idx="6"/>
          </p:cNvCxnSpPr>
          <p:nvPr/>
        </p:nvCxnSpPr>
        <p:spPr>
          <a:xfrm>
            <a:off x="2011610" y="4290223"/>
            <a:ext cx="918828" cy="192014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86" name="Łącznik prosty 685"/>
          <p:cNvCxnSpPr>
            <a:cxnSpLocks/>
            <a:stCxn id="202" idx="4"/>
            <a:endCxn id="206" idx="6"/>
          </p:cNvCxnSpPr>
          <p:nvPr/>
        </p:nvCxnSpPr>
        <p:spPr>
          <a:xfrm flipV="1">
            <a:off x="695665" y="4290223"/>
            <a:ext cx="1315945" cy="676733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90" name="Łącznik prosty 689"/>
          <p:cNvCxnSpPr>
            <a:cxnSpLocks/>
            <a:stCxn id="202" idx="4"/>
            <a:endCxn id="201" idx="1"/>
          </p:cNvCxnSpPr>
          <p:nvPr/>
        </p:nvCxnSpPr>
        <p:spPr>
          <a:xfrm flipV="1">
            <a:off x="695665" y="4324515"/>
            <a:ext cx="3152081" cy="642441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93" name="Łącznik prosty 692"/>
          <p:cNvCxnSpPr>
            <a:cxnSpLocks/>
            <a:stCxn id="202" idx="0"/>
            <a:endCxn id="197" idx="3"/>
          </p:cNvCxnSpPr>
          <p:nvPr/>
        </p:nvCxnSpPr>
        <p:spPr>
          <a:xfrm>
            <a:off x="695665" y="4930956"/>
            <a:ext cx="2924862" cy="978341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96" name="Łącznik prosty 695"/>
          <p:cNvCxnSpPr>
            <a:cxnSpLocks/>
            <a:stCxn id="202" idx="1"/>
            <a:endCxn id="182" idx="7"/>
          </p:cNvCxnSpPr>
          <p:nvPr/>
        </p:nvCxnSpPr>
        <p:spPr>
          <a:xfrm flipV="1">
            <a:off x="708393" y="3066298"/>
            <a:ext cx="1366217" cy="186993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99" name="Łącznik prosty 698"/>
          <p:cNvCxnSpPr>
            <a:cxnSpLocks/>
            <a:stCxn id="206" idx="4"/>
            <a:endCxn id="201" idx="0"/>
          </p:cNvCxnSpPr>
          <p:nvPr/>
        </p:nvCxnSpPr>
        <p:spPr>
          <a:xfrm>
            <a:off x="2029610" y="4308223"/>
            <a:ext cx="1805408" cy="1102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03" name="Łącznik prosty 702"/>
          <p:cNvCxnSpPr>
            <a:cxnSpLocks/>
            <a:stCxn id="206" idx="7"/>
            <a:endCxn id="197" idx="1"/>
          </p:cNvCxnSpPr>
          <p:nvPr/>
        </p:nvCxnSpPr>
        <p:spPr>
          <a:xfrm>
            <a:off x="2016882" y="4277495"/>
            <a:ext cx="1603645" cy="1606346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06" name="Łącznik prosty 705"/>
          <p:cNvCxnSpPr>
            <a:cxnSpLocks/>
            <a:stCxn id="206" idx="7"/>
            <a:endCxn id="182" idx="5"/>
          </p:cNvCxnSpPr>
          <p:nvPr/>
        </p:nvCxnSpPr>
        <p:spPr>
          <a:xfrm flipV="1">
            <a:off x="2016882" y="3091754"/>
            <a:ext cx="57728" cy="1185741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17" name="Łącznik prosty 716"/>
          <p:cNvCxnSpPr>
            <a:cxnSpLocks/>
          </p:cNvCxnSpPr>
          <p:nvPr/>
        </p:nvCxnSpPr>
        <p:spPr>
          <a:xfrm flipV="1">
            <a:off x="2950224" y="4324515"/>
            <a:ext cx="886580" cy="187312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20" name="Łącznik prosty 719"/>
          <p:cNvCxnSpPr>
            <a:cxnSpLocks/>
            <a:stCxn id="207" idx="3"/>
            <a:endCxn id="182" idx="3"/>
          </p:cNvCxnSpPr>
          <p:nvPr/>
        </p:nvCxnSpPr>
        <p:spPr>
          <a:xfrm flipH="1" flipV="1">
            <a:off x="2100066" y="3091754"/>
            <a:ext cx="861100" cy="3131337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0" name="Łącznik prosty 219"/>
          <p:cNvCxnSpPr>
            <a:cxnSpLocks/>
          </p:cNvCxnSpPr>
          <p:nvPr/>
        </p:nvCxnSpPr>
        <p:spPr>
          <a:xfrm>
            <a:off x="409143" y="3113333"/>
            <a:ext cx="3442355" cy="121508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Łącznik prosty 220"/>
          <p:cNvCxnSpPr>
            <a:cxnSpLocks/>
          </p:cNvCxnSpPr>
          <p:nvPr/>
        </p:nvCxnSpPr>
        <p:spPr>
          <a:xfrm flipH="1" flipV="1">
            <a:off x="2091090" y="3064927"/>
            <a:ext cx="1729680" cy="12762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Łącznik prosty 221"/>
          <p:cNvCxnSpPr>
            <a:cxnSpLocks/>
          </p:cNvCxnSpPr>
          <p:nvPr/>
        </p:nvCxnSpPr>
        <p:spPr>
          <a:xfrm flipH="1">
            <a:off x="3611551" y="4341144"/>
            <a:ext cx="209219" cy="15413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Łącznik prosty 222"/>
          <p:cNvCxnSpPr>
            <a:cxnSpLocks/>
          </p:cNvCxnSpPr>
          <p:nvPr/>
        </p:nvCxnSpPr>
        <p:spPr>
          <a:xfrm flipV="1">
            <a:off x="3826042" y="4038882"/>
            <a:ext cx="3203319" cy="28953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Łącznik prosty 223"/>
          <p:cNvCxnSpPr>
            <a:cxnSpLocks/>
          </p:cNvCxnSpPr>
          <p:nvPr/>
        </p:nvCxnSpPr>
        <p:spPr>
          <a:xfrm flipV="1">
            <a:off x="3851498" y="2493031"/>
            <a:ext cx="2685969" cy="183538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Łącznik prosty 224"/>
          <p:cNvCxnSpPr>
            <a:cxnSpLocks/>
          </p:cNvCxnSpPr>
          <p:nvPr/>
        </p:nvCxnSpPr>
        <p:spPr>
          <a:xfrm>
            <a:off x="2549725" y="2120570"/>
            <a:ext cx="1276317" cy="220784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6" name="Łącznik prosty 225"/>
          <p:cNvCxnSpPr>
            <a:cxnSpLocks/>
          </p:cNvCxnSpPr>
          <p:nvPr/>
        </p:nvCxnSpPr>
        <p:spPr>
          <a:xfrm>
            <a:off x="3826042" y="4328416"/>
            <a:ext cx="1471442" cy="17627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7" name="Łącznik prosty 226"/>
          <p:cNvCxnSpPr>
            <a:cxnSpLocks/>
          </p:cNvCxnSpPr>
          <p:nvPr/>
        </p:nvCxnSpPr>
        <p:spPr>
          <a:xfrm>
            <a:off x="521845" y="3892610"/>
            <a:ext cx="3304197" cy="43580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8" name="Łącznik prosty 227"/>
          <p:cNvCxnSpPr>
            <a:cxnSpLocks/>
          </p:cNvCxnSpPr>
          <p:nvPr/>
        </p:nvCxnSpPr>
        <p:spPr>
          <a:xfrm flipV="1">
            <a:off x="3838770" y="2649395"/>
            <a:ext cx="1408102" cy="16737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9" name="Łącznik prosty 228"/>
          <p:cNvCxnSpPr>
            <a:cxnSpLocks/>
          </p:cNvCxnSpPr>
          <p:nvPr/>
        </p:nvCxnSpPr>
        <p:spPr>
          <a:xfrm>
            <a:off x="3826042" y="4328416"/>
            <a:ext cx="673138" cy="197669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0" name="Łącznik prosty 229"/>
          <p:cNvCxnSpPr>
            <a:cxnSpLocks/>
          </p:cNvCxnSpPr>
          <p:nvPr/>
        </p:nvCxnSpPr>
        <p:spPr>
          <a:xfrm flipV="1">
            <a:off x="1779569" y="4328416"/>
            <a:ext cx="2071929" cy="20078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1" name="Łącznik prosty 230"/>
          <p:cNvCxnSpPr>
            <a:cxnSpLocks/>
          </p:cNvCxnSpPr>
          <p:nvPr/>
        </p:nvCxnSpPr>
        <p:spPr>
          <a:xfrm flipV="1">
            <a:off x="1108019" y="4328416"/>
            <a:ext cx="2718023" cy="151257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2" name="Łącznik prosty 231"/>
          <p:cNvCxnSpPr>
            <a:cxnSpLocks/>
          </p:cNvCxnSpPr>
          <p:nvPr/>
        </p:nvCxnSpPr>
        <p:spPr>
          <a:xfrm flipV="1">
            <a:off x="699417" y="4328416"/>
            <a:ext cx="3152081" cy="64244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3" name="Łącznik prosty 232"/>
          <p:cNvCxnSpPr>
            <a:cxnSpLocks/>
          </p:cNvCxnSpPr>
          <p:nvPr/>
        </p:nvCxnSpPr>
        <p:spPr>
          <a:xfrm>
            <a:off x="2033362" y="4312124"/>
            <a:ext cx="1805408" cy="110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4" name="Łącznik prosty 233"/>
          <p:cNvCxnSpPr>
            <a:cxnSpLocks/>
          </p:cNvCxnSpPr>
          <p:nvPr/>
        </p:nvCxnSpPr>
        <p:spPr>
          <a:xfrm flipV="1">
            <a:off x="2939462" y="4328416"/>
            <a:ext cx="886580" cy="18731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35" name="pole tekstowe 234"/>
          <p:cNvSpPr txBox="1"/>
          <p:nvPr/>
        </p:nvSpPr>
        <p:spPr>
          <a:xfrm>
            <a:off x="9374572" y="5982663"/>
            <a:ext cx="19804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600" dirty="0">
                <a:solidFill>
                  <a:srgbClr val="FF0000"/>
                </a:solidFill>
              </a:rPr>
              <a:t>Celebryta</a:t>
            </a:r>
          </a:p>
        </p:txBody>
      </p:sp>
      <p:sp>
        <p:nvSpPr>
          <p:cNvPr id="290" name="Elipsa 289"/>
          <p:cNvSpPr/>
          <p:nvPr/>
        </p:nvSpPr>
        <p:spPr>
          <a:xfrm>
            <a:off x="2424064" y="2019743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2" name="Elipsa 461"/>
          <p:cNvSpPr/>
          <p:nvPr/>
        </p:nvSpPr>
        <p:spPr>
          <a:xfrm>
            <a:off x="5202722" y="5972951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2" name="Elipsa 581"/>
          <p:cNvSpPr/>
          <p:nvPr/>
        </p:nvSpPr>
        <p:spPr>
          <a:xfrm>
            <a:off x="434774" y="3802319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3" name="Elipsa 582"/>
          <p:cNvSpPr/>
          <p:nvPr/>
        </p:nvSpPr>
        <p:spPr>
          <a:xfrm>
            <a:off x="1920221" y="4186314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4" name="Elipsa 583"/>
          <p:cNvSpPr/>
          <p:nvPr/>
        </p:nvSpPr>
        <p:spPr>
          <a:xfrm>
            <a:off x="589928" y="4845047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5" name="Elipsa 584"/>
          <p:cNvSpPr/>
          <p:nvPr/>
        </p:nvSpPr>
        <p:spPr>
          <a:xfrm>
            <a:off x="2844529" y="6106454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6" name="Elipsa 585"/>
          <p:cNvSpPr/>
          <p:nvPr/>
        </p:nvSpPr>
        <p:spPr>
          <a:xfrm>
            <a:off x="1013086" y="5716449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7" name="Elipsa 586"/>
          <p:cNvSpPr/>
          <p:nvPr/>
        </p:nvSpPr>
        <p:spPr>
          <a:xfrm>
            <a:off x="1659180" y="6241184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8" name="Elipsa 587"/>
          <p:cNvSpPr/>
          <p:nvPr/>
        </p:nvSpPr>
        <p:spPr>
          <a:xfrm>
            <a:off x="4404247" y="6215465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9" name="Elipsa 588"/>
          <p:cNvSpPr/>
          <p:nvPr/>
        </p:nvSpPr>
        <p:spPr>
          <a:xfrm>
            <a:off x="5150394" y="2537337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3" name="Elipsa 282"/>
          <p:cNvSpPr/>
          <p:nvPr/>
        </p:nvSpPr>
        <p:spPr>
          <a:xfrm>
            <a:off x="319482" y="2998352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1" name="Elipsa 290"/>
          <p:cNvSpPr/>
          <p:nvPr/>
        </p:nvSpPr>
        <p:spPr>
          <a:xfrm>
            <a:off x="1986212" y="2967918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42" name="Elipsa 341"/>
          <p:cNvSpPr/>
          <p:nvPr/>
        </p:nvSpPr>
        <p:spPr>
          <a:xfrm>
            <a:off x="3502318" y="5788365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0" name="Elipsa 389"/>
          <p:cNvSpPr/>
          <p:nvPr/>
        </p:nvSpPr>
        <p:spPr>
          <a:xfrm>
            <a:off x="6447806" y="2382138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2" name="Elipsa 441"/>
          <p:cNvSpPr/>
          <p:nvPr/>
        </p:nvSpPr>
        <p:spPr>
          <a:xfrm>
            <a:off x="5800819" y="3283748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3" name="Elipsa 442"/>
          <p:cNvSpPr/>
          <p:nvPr/>
        </p:nvSpPr>
        <p:spPr>
          <a:xfrm>
            <a:off x="6932734" y="3946883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8" name="Elipsa 287"/>
          <p:cNvSpPr/>
          <p:nvPr/>
        </p:nvSpPr>
        <p:spPr>
          <a:xfrm>
            <a:off x="6763300" y="345592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9" name="Elipsa 288"/>
          <p:cNvSpPr/>
          <p:nvPr/>
        </p:nvSpPr>
        <p:spPr>
          <a:xfrm>
            <a:off x="4816211" y="1566005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7" name="Elipsa 416"/>
          <p:cNvSpPr/>
          <p:nvPr/>
        </p:nvSpPr>
        <p:spPr>
          <a:xfrm>
            <a:off x="10883985" y="2844590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8" name="Elipsa 417"/>
          <p:cNvSpPr/>
          <p:nvPr/>
        </p:nvSpPr>
        <p:spPr>
          <a:xfrm>
            <a:off x="9422162" y="4916224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0" name="Elipsa 459"/>
          <p:cNvSpPr/>
          <p:nvPr/>
        </p:nvSpPr>
        <p:spPr>
          <a:xfrm>
            <a:off x="8256912" y="6552911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1" name="Elipsa 460"/>
          <p:cNvSpPr/>
          <p:nvPr/>
        </p:nvSpPr>
        <p:spPr>
          <a:xfrm>
            <a:off x="5934775" y="6313937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1" name="Elipsa 470"/>
          <p:cNvSpPr/>
          <p:nvPr/>
        </p:nvSpPr>
        <p:spPr>
          <a:xfrm>
            <a:off x="7205244" y="5757494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5" name="Elipsa 474"/>
          <p:cNvSpPr/>
          <p:nvPr/>
        </p:nvSpPr>
        <p:spPr>
          <a:xfrm>
            <a:off x="5799349" y="1979951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Elipsa 10"/>
          <p:cNvSpPr/>
          <p:nvPr/>
        </p:nvSpPr>
        <p:spPr>
          <a:xfrm>
            <a:off x="1079077" y="1503569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Elipsa 17"/>
          <p:cNvSpPr/>
          <p:nvPr/>
        </p:nvSpPr>
        <p:spPr>
          <a:xfrm>
            <a:off x="660090" y="247037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Elipsa 21"/>
          <p:cNvSpPr/>
          <p:nvPr/>
        </p:nvSpPr>
        <p:spPr>
          <a:xfrm>
            <a:off x="3374794" y="469067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2" name="Elipsa 291"/>
          <p:cNvSpPr/>
          <p:nvPr/>
        </p:nvSpPr>
        <p:spPr>
          <a:xfrm>
            <a:off x="4144008" y="2348239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3" name="Elipsa 292"/>
          <p:cNvSpPr/>
          <p:nvPr/>
        </p:nvSpPr>
        <p:spPr>
          <a:xfrm>
            <a:off x="6176931" y="1360196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4" name="Elipsa 293"/>
          <p:cNvSpPr/>
          <p:nvPr/>
        </p:nvSpPr>
        <p:spPr>
          <a:xfrm>
            <a:off x="9140701" y="1336738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5" name="Elipsa 294"/>
          <p:cNvSpPr/>
          <p:nvPr/>
        </p:nvSpPr>
        <p:spPr>
          <a:xfrm>
            <a:off x="10564256" y="717036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7" name="Elipsa 336"/>
          <p:cNvSpPr/>
          <p:nvPr/>
        </p:nvSpPr>
        <p:spPr>
          <a:xfrm>
            <a:off x="8479009" y="5178295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8" name="Elipsa 337"/>
          <p:cNvSpPr/>
          <p:nvPr/>
        </p:nvSpPr>
        <p:spPr>
          <a:xfrm>
            <a:off x="5947962" y="5705539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9" name="Elipsa 338"/>
          <p:cNvSpPr/>
          <p:nvPr/>
        </p:nvSpPr>
        <p:spPr>
          <a:xfrm>
            <a:off x="11077023" y="5480820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4" name="Elipsa 413"/>
          <p:cNvSpPr/>
          <p:nvPr/>
        </p:nvSpPr>
        <p:spPr>
          <a:xfrm>
            <a:off x="9267471" y="3555434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4" name="Elipsa 443"/>
          <p:cNvSpPr/>
          <p:nvPr/>
        </p:nvSpPr>
        <p:spPr>
          <a:xfrm>
            <a:off x="5295895" y="4435609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1" name="Elipsa 3"/>
          <p:cNvSpPr/>
          <p:nvPr/>
        </p:nvSpPr>
        <p:spPr>
          <a:xfrm flipH="1">
            <a:off x="3817018" y="4319243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1" name="Elipsa 373"/>
          <p:cNvSpPr/>
          <p:nvPr/>
        </p:nvSpPr>
        <p:spPr>
          <a:xfrm>
            <a:off x="3663495" y="4171758"/>
            <a:ext cx="343045" cy="34304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4" name="Elipsa 373"/>
          <p:cNvSpPr/>
          <p:nvPr/>
        </p:nvSpPr>
        <p:spPr>
          <a:xfrm>
            <a:off x="3731109" y="4239372"/>
            <a:ext cx="207818" cy="2078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9405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" grpId="0"/>
      <p:bldP spid="18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Elipsa 3"/>
          <p:cNvSpPr/>
          <p:nvPr/>
        </p:nvSpPr>
        <p:spPr>
          <a:xfrm flipH="1">
            <a:off x="6533715" y="2471130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44" name="Łącznik prosty 143"/>
          <p:cNvCxnSpPr>
            <a:cxnSpLocks/>
            <a:stCxn id="178" idx="7"/>
            <a:endCxn id="177" idx="2"/>
          </p:cNvCxnSpPr>
          <p:nvPr/>
        </p:nvCxnSpPr>
        <p:spPr>
          <a:xfrm flipH="1" flipV="1">
            <a:off x="781999" y="350946"/>
            <a:ext cx="388259" cy="124380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Łącznik prosty 144"/>
          <p:cNvCxnSpPr>
            <a:cxnSpLocks/>
            <a:stCxn id="179" idx="0"/>
            <a:endCxn id="178" idx="4"/>
          </p:cNvCxnSpPr>
          <p:nvPr/>
        </p:nvCxnSpPr>
        <p:spPr>
          <a:xfrm flipH="1">
            <a:off x="1182986" y="554976"/>
            <a:ext cx="2292311" cy="107050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Łącznik prosty 145"/>
          <p:cNvCxnSpPr>
            <a:cxnSpLocks/>
            <a:stCxn id="179" idx="2"/>
            <a:endCxn id="177" idx="5"/>
          </p:cNvCxnSpPr>
          <p:nvPr/>
        </p:nvCxnSpPr>
        <p:spPr>
          <a:xfrm flipH="1" flipV="1">
            <a:off x="751271" y="363674"/>
            <a:ext cx="2742026" cy="20930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Łącznik prosty 146"/>
          <p:cNvCxnSpPr>
            <a:cxnSpLocks/>
            <a:stCxn id="178" idx="7"/>
            <a:endCxn id="180" idx="5"/>
          </p:cNvCxnSpPr>
          <p:nvPr/>
        </p:nvCxnSpPr>
        <p:spPr>
          <a:xfrm flipH="1">
            <a:off x="410663" y="1594750"/>
            <a:ext cx="759595" cy="152741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Łącznik prosty 147"/>
          <p:cNvCxnSpPr>
            <a:cxnSpLocks/>
            <a:stCxn id="183" idx="5"/>
            <a:endCxn id="184" idx="6"/>
          </p:cNvCxnSpPr>
          <p:nvPr/>
        </p:nvCxnSpPr>
        <p:spPr>
          <a:xfrm flipV="1">
            <a:off x="4239544" y="1463645"/>
            <a:ext cx="2028060" cy="100421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Łącznik prosty 148"/>
          <p:cNvCxnSpPr>
            <a:cxnSpLocks/>
            <a:stCxn id="182" idx="1"/>
            <a:endCxn id="183" idx="5"/>
          </p:cNvCxnSpPr>
          <p:nvPr/>
        </p:nvCxnSpPr>
        <p:spPr>
          <a:xfrm flipV="1">
            <a:off x="2100066" y="2467856"/>
            <a:ext cx="2139478" cy="59844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Łącznik prosty 149"/>
          <p:cNvCxnSpPr>
            <a:cxnSpLocks/>
            <a:stCxn id="184" idx="0"/>
            <a:endCxn id="185" idx="0"/>
          </p:cNvCxnSpPr>
          <p:nvPr/>
        </p:nvCxnSpPr>
        <p:spPr>
          <a:xfrm flipV="1">
            <a:off x="6285604" y="1435121"/>
            <a:ext cx="2956943" cy="1052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Łącznik prosty 150"/>
          <p:cNvCxnSpPr>
            <a:cxnSpLocks/>
            <a:stCxn id="185" idx="1"/>
            <a:endCxn id="186" idx="1"/>
          </p:cNvCxnSpPr>
          <p:nvPr/>
        </p:nvCxnSpPr>
        <p:spPr>
          <a:xfrm flipV="1">
            <a:off x="9255275" y="812951"/>
            <a:ext cx="1425618" cy="62744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Łącznik prosty 151"/>
          <p:cNvCxnSpPr>
            <a:cxnSpLocks/>
            <a:stCxn id="199" idx="5"/>
            <a:endCxn id="198" idx="5"/>
          </p:cNvCxnSpPr>
          <p:nvPr/>
        </p:nvCxnSpPr>
        <p:spPr>
          <a:xfrm flipH="1">
            <a:off x="6039934" y="5301017"/>
            <a:ext cx="2530575" cy="51807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Łącznik prosty 152"/>
          <p:cNvCxnSpPr>
            <a:cxnSpLocks/>
            <a:stCxn id="199" idx="5"/>
            <a:endCxn id="185" idx="0"/>
          </p:cNvCxnSpPr>
          <p:nvPr/>
        </p:nvCxnSpPr>
        <p:spPr>
          <a:xfrm flipV="1">
            <a:off x="8570509" y="1435121"/>
            <a:ext cx="672038" cy="386589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Łącznik prosty 153"/>
          <p:cNvCxnSpPr>
            <a:cxnSpLocks/>
            <a:stCxn id="199" idx="7"/>
            <a:endCxn id="200" idx="7"/>
          </p:cNvCxnSpPr>
          <p:nvPr/>
        </p:nvCxnSpPr>
        <p:spPr>
          <a:xfrm>
            <a:off x="8570509" y="5275561"/>
            <a:ext cx="2605708" cy="29822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Łącznik prosty 154"/>
          <p:cNvCxnSpPr>
            <a:cxnSpLocks/>
            <a:stCxn id="185" idx="7"/>
            <a:endCxn id="200" idx="7"/>
          </p:cNvCxnSpPr>
          <p:nvPr/>
        </p:nvCxnSpPr>
        <p:spPr>
          <a:xfrm>
            <a:off x="9229819" y="1440393"/>
            <a:ext cx="1946398" cy="413338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Łącznik prosty 155"/>
          <p:cNvCxnSpPr>
            <a:cxnSpLocks/>
            <a:stCxn id="198" idx="7"/>
            <a:endCxn id="185" idx="0"/>
          </p:cNvCxnSpPr>
          <p:nvPr/>
        </p:nvCxnSpPr>
        <p:spPr>
          <a:xfrm flipV="1">
            <a:off x="6039934" y="1435121"/>
            <a:ext cx="3202613" cy="435851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Łącznik prosty 156"/>
          <p:cNvCxnSpPr>
            <a:cxnSpLocks/>
            <a:stCxn id="180" idx="5"/>
            <a:endCxn id="182" idx="2"/>
          </p:cNvCxnSpPr>
          <p:nvPr/>
        </p:nvCxnSpPr>
        <p:spPr>
          <a:xfrm flipV="1">
            <a:off x="410663" y="3079026"/>
            <a:ext cx="1694675" cy="4313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Łącznik prosty 157"/>
          <p:cNvCxnSpPr>
            <a:cxnSpLocks/>
            <a:stCxn id="180" idx="6"/>
            <a:endCxn id="201" idx="1"/>
          </p:cNvCxnSpPr>
          <p:nvPr/>
        </p:nvCxnSpPr>
        <p:spPr>
          <a:xfrm>
            <a:off x="405391" y="3109432"/>
            <a:ext cx="3442355" cy="1215083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Łącznik prosty 158"/>
          <p:cNvCxnSpPr>
            <a:cxnSpLocks/>
            <a:stCxn id="201" idx="6"/>
            <a:endCxn id="182" idx="0"/>
          </p:cNvCxnSpPr>
          <p:nvPr/>
        </p:nvCxnSpPr>
        <p:spPr>
          <a:xfrm flipH="1" flipV="1">
            <a:off x="2087338" y="3061026"/>
            <a:ext cx="1729680" cy="127621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Łącznik prosty 159"/>
          <p:cNvCxnSpPr>
            <a:cxnSpLocks/>
            <a:stCxn id="182" idx="5"/>
            <a:endCxn id="197" idx="0"/>
          </p:cNvCxnSpPr>
          <p:nvPr/>
        </p:nvCxnSpPr>
        <p:spPr>
          <a:xfrm>
            <a:off x="2074610" y="3091754"/>
            <a:ext cx="1533189" cy="278681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Łącznik prosty 160"/>
          <p:cNvCxnSpPr>
            <a:cxnSpLocks/>
            <a:stCxn id="197" idx="6"/>
            <a:endCxn id="198" idx="5"/>
          </p:cNvCxnSpPr>
          <p:nvPr/>
        </p:nvCxnSpPr>
        <p:spPr>
          <a:xfrm flipV="1">
            <a:off x="3589799" y="5819093"/>
            <a:ext cx="2450135" cy="7747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Łącznik prosty 161"/>
          <p:cNvCxnSpPr>
            <a:cxnSpLocks/>
            <a:stCxn id="199" idx="3"/>
            <a:endCxn id="187" idx="3"/>
          </p:cNvCxnSpPr>
          <p:nvPr/>
        </p:nvCxnSpPr>
        <p:spPr>
          <a:xfrm flipH="1" flipV="1">
            <a:off x="6564443" y="2501858"/>
            <a:ext cx="2031522" cy="279915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Łącznik prosty 162"/>
          <p:cNvCxnSpPr>
            <a:cxnSpLocks/>
            <a:stCxn id="187" idx="5"/>
            <a:endCxn id="200" idx="6"/>
          </p:cNvCxnSpPr>
          <p:nvPr/>
        </p:nvCxnSpPr>
        <p:spPr>
          <a:xfrm>
            <a:off x="6538987" y="2501858"/>
            <a:ext cx="4631958" cy="308465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Łącznik prosty 163"/>
          <p:cNvCxnSpPr>
            <a:cxnSpLocks/>
            <a:stCxn id="185" idx="0"/>
            <a:endCxn id="187" idx="5"/>
          </p:cNvCxnSpPr>
          <p:nvPr/>
        </p:nvCxnSpPr>
        <p:spPr>
          <a:xfrm flipH="1">
            <a:off x="6538987" y="1435121"/>
            <a:ext cx="2703560" cy="106673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Łącznik prosty 164"/>
          <p:cNvCxnSpPr>
            <a:cxnSpLocks/>
            <a:stCxn id="187" idx="7"/>
            <a:endCxn id="193" idx="5"/>
          </p:cNvCxnSpPr>
          <p:nvPr/>
        </p:nvCxnSpPr>
        <p:spPr>
          <a:xfrm>
            <a:off x="6538987" y="2476402"/>
            <a:ext cx="2823075" cy="118982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Łącznik prosty 165"/>
          <p:cNvCxnSpPr>
            <a:cxnSpLocks/>
            <a:stCxn id="196" idx="1"/>
            <a:endCxn id="193" idx="3"/>
          </p:cNvCxnSpPr>
          <p:nvPr/>
        </p:nvCxnSpPr>
        <p:spPr>
          <a:xfrm flipV="1">
            <a:off x="7051065" y="3666229"/>
            <a:ext cx="2336453" cy="36875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Łącznik prosty 166"/>
          <p:cNvCxnSpPr>
            <a:cxnSpLocks/>
            <a:stCxn id="196" idx="6"/>
            <a:endCxn id="195" idx="2"/>
          </p:cNvCxnSpPr>
          <p:nvPr/>
        </p:nvCxnSpPr>
        <p:spPr>
          <a:xfrm flipH="1">
            <a:off x="5417804" y="4047709"/>
            <a:ext cx="1602533" cy="49180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Łącznik prosty 167"/>
          <p:cNvCxnSpPr>
            <a:cxnSpLocks/>
            <a:stCxn id="196" idx="5"/>
            <a:endCxn id="187" idx="7"/>
          </p:cNvCxnSpPr>
          <p:nvPr/>
        </p:nvCxnSpPr>
        <p:spPr>
          <a:xfrm flipH="1" flipV="1">
            <a:off x="6538987" y="2476402"/>
            <a:ext cx="486622" cy="158403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Łącznik prosty 168"/>
          <p:cNvCxnSpPr>
            <a:cxnSpLocks/>
            <a:stCxn id="194" idx="0"/>
            <a:endCxn id="187" idx="5"/>
          </p:cNvCxnSpPr>
          <p:nvPr/>
        </p:nvCxnSpPr>
        <p:spPr>
          <a:xfrm flipV="1">
            <a:off x="5904728" y="2501858"/>
            <a:ext cx="634259" cy="86779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Łącznik prosty 169"/>
          <p:cNvCxnSpPr>
            <a:cxnSpLocks/>
            <a:stCxn id="182" idx="6"/>
            <a:endCxn id="194" idx="7"/>
          </p:cNvCxnSpPr>
          <p:nvPr/>
        </p:nvCxnSpPr>
        <p:spPr>
          <a:xfrm>
            <a:off x="2069338" y="3079026"/>
            <a:ext cx="3822662" cy="295903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Łącznik prosty 170"/>
          <p:cNvCxnSpPr>
            <a:cxnSpLocks/>
            <a:stCxn id="196" idx="4"/>
            <a:endCxn id="182" idx="1"/>
          </p:cNvCxnSpPr>
          <p:nvPr/>
        </p:nvCxnSpPr>
        <p:spPr>
          <a:xfrm flipH="1" flipV="1">
            <a:off x="2100066" y="3066298"/>
            <a:ext cx="4938271" cy="99941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Łącznik prosty 171"/>
          <p:cNvCxnSpPr>
            <a:cxnSpLocks/>
            <a:stCxn id="201" idx="6"/>
            <a:endCxn id="197" idx="0"/>
          </p:cNvCxnSpPr>
          <p:nvPr/>
        </p:nvCxnSpPr>
        <p:spPr>
          <a:xfrm flipH="1">
            <a:off x="3607799" y="4337243"/>
            <a:ext cx="209219" cy="154132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Łącznik prosty 172"/>
          <p:cNvCxnSpPr>
            <a:cxnSpLocks/>
            <a:stCxn id="197" idx="6"/>
            <a:endCxn id="194" idx="0"/>
          </p:cNvCxnSpPr>
          <p:nvPr/>
        </p:nvCxnSpPr>
        <p:spPr>
          <a:xfrm flipV="1">
            <a:off x="3589799" y="3369657"/>
            <a:ext cx="2314929" cy="252691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Łącznik prosty 173"/>
          <p:cNvCxnSpPr>
            <a:cxnSpLocks/>
            <a:stCxn id="197" idx="1"/>
            <a:endCxn id="196" idx="0"/>
          </p:cNvCxnSpPr>
          <p:nvPr/>
        </p:nvCxnSpPr>
        <p:spPr>
          <a:xfrm flipV="1">
            <a:off x="3620527" y="4029709"/>
            <a:ext cx="3417810" cy="185413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Łącznik prosty 174"/>
          <p:cNvCxnSpPr>
            <a:cxnSpLocks/>
            <a:stCxn id="201" idx="7"/>
            <a:endCxn id="196" idx="7"/>
          </p:cNvCxnSpPr>
          <p:nvPr/>
        </p:nvCxnSpPr>
        <p:spPr>
          <a:xfrm flipV="1">
            <a:off x="3822290" y="4034981"/>
            <a:ext cx="3203319" cy="28953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Łącznik prosty 175"/>
          <p:cNvCxnSpPr>
            <a:cxnSpLocks/>
            <a:stCxn id="201" idx="1"/>
            <a:endCxn id="187" idx="6"/>
          </p:cNvCxnSpPr>
          <p:nvPr/>
        </p:nvCxnSpPr>
        <p:spPr>
          <a:xfrm flipV="1">
            <a:off x="3847746" y="2489130"/>
            <a:ext cx="2685969" cy="183538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Elipsa 3"/>
          <p:cNvSpPr/>
          <p:nvPr/>
        </p:nvSpPr>
        <p:spPr>
          <a:xfrm flipH="1">
            <a:off x="745999" y="332946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8" name="Elipsa 3"/>
          <p:cNvSpPr/>
          <p:nvPr/>
        </p:nvSpPr>
        <p:spPr>
          <a:xfrm flipH="1">
            <a:off x="1164986" y="1589478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9" name="Elipsa 3"/>
          <p:cNvSpPr/>
          <p:nvPr/>
        </p:nvSpPr>
        <p:spPr>
          <a:xfrm flipH="1">
            <a:off x="3457297" y="554976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0" name="Elipsa 3"/>
          <p:cNvSpPr/>
          <p:nvPr/>
        </p:nvSpPr>
        <p:spPr>
          <a:xfrm flipH="1">
            <a:off x="405391" y="3091432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2" name="Elipsa 3"/>
          <p:cNvSpPr/>
          <p:nvPr/>
        </p:nvSpPr>
        <p:spPr>
          <a:xfrm flipH="1">
            <a:off x="2069338" y="3061026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3" name="Elipsa 3"/>
          <p:cNvSpPr/>
          <p:nvPr/>
        </p:nvSpPr>
        <p:spPr>
          <a:xfrm flipH="1">
            <a:off x="4234272" y="2437128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4" name="Elipsa 3"/>
          <p:cNvSpPr/>
          <p:nvPr/>
        </p:nvSpPr>
        <p:spPr>
          <a:xfrm flipH="1">
            <a:off x="6267604" y="1445645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5" name="Elipsa 3"/>
          <p:cNvSpPr/>
          <p:nvPr/>
        </p:nvSpPr>
        <p:spPr>
          <a:xfrm flipH="1">
            <a:off x="9224547" y="1435121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6" name="Elipsa 3"/>
          <p:cNvSpPr/>
          <p:nvPr/>
        </p:nvSpPr>
        <p:spPr>
          <a:xfrm flipH="1">
            <a:off x="10650165" y="807679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3" name="Elipsa 3"/>
          <p:cNvSpPr/>
          <p:nvPr/>
        </p:nvSpPr>
        <p:spPr>
          <a:xfrm flipH="1">
            <a:off x="9356790" y="3635501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4" name="Elipsa 3"/>
          <p:cNvSpPr/>
          <p:nvPr/>
        </p:nvSpPr>
        <p:spPr>
          <a:xfrm flipH="1">
            <a:off x="5886728" y="3369657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5" name="Elipsa 3"/>
          <p:cNvSpPr/>
          <p:nvPr/>
        </p:nvSpPr>
        <p:spPr>
          <a:xfrm flipH="1">
            <a:off x="5381804" y="4521518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6" name="Elipsa 3"/>
          <p:cNvSpPr/>
          <p:nvPr/>
        </p:nvSpPr>
        <p:spPr>
          <a:xfrm flipH="1">
            <a:off x="7020337" y="4029709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7" name="Elipsa 3"/>
          <p:cNvSpPr/>
          <p:nvPr/>
        </p:nvSpPr>
        <p:spPr>
          <a:xfrm flipH="1">
            <a:off x="3589799" y="5878569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8" name="Elipsa 3"/>
          <p:cNvSpPr/>
          <p:nvPr/>
        </p:nvSpPr>
        <p:spPr>
          <a:xfrm flipH="1">
            <a:off x="6034662" y="5788365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9" name="Elipsa 3"/>
          <p:cNvSpPr/>
          <p:nvPr/>
        </p:nvSpPr>
        <p:spPr>
          <a:xfrm flipH="1">
            <a:off x="8565237" y="5270289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0" name="Elipsa 3"/>
          <p:cNvSpPr/>
          <p:nvPr/>
        </p:nvSpPr>
        <p:spPr>
          <a:xfrm flipH="1">
            <a:off x="11170945" y="5568510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1" name="Elipsa 3"/>
          <p:cNvSpPr/>
          <p:nvPr/>
        </p:nvSpPr>
        <p:spPr>
          <a:xfrm flipH="1">
            <a:off x="3817018" y="4319243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319" name="Grupa 318"/>
          <p:cNvGrpSpPr/>
          <p:nvPr/>
        </p:nvGrpSpPr>
        <p:grpSpPr>
          <a:xfrm>
            <a:off x="512821" y="431501"/>
            <a:ext cx="10497782" cy="6252474"/>
            <a:chOff x="512821" y="431501"/>
            <a:chExt cx="10497782" cy="6252474"/>
          </a:xfrm>
        </p:grpSpPr>
        <p:sp>
          <p:nvSpPr>
            <p:cNvPr id="202" name="Elipsa 3"/>
            <p:cNvSpPr/>
            <p:nvPr/>
          </p:nvSpPr>
          <p:spPr>
            <a:xfrm flipH="1">
              <a:off x="677665" y="4930956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3" name="Elipsa 3"/>
            <p:cNvSpPr/>
            <p:nvPr/>
          </p:nvSpPr>
          <p:spPr>
            <a:xfrm flipH="1">
              <a:off x="1098995" y="5806365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4" name="Elipsa 3"/>
            <p:cNvSpPr/>
            <p:nvPr/>
          </p:nvSpPr>
          <p:spPr>
            <a:xfrm flipH="1">
              <a:off x="1745089" y="6327093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5" name="Elipsa 3"/>
            <p:cNvSpPr/>
            <p:nvPr/>
          </p:nvSpPr>
          <p:spPr>
            <a:xfrm flipH="1">
              <a:off x="512821" y="3883437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6" name="Elipsa 3"/>
            <p:cNvSpPr/>
            <p:nvPr/>
          </p:nvSpPr>
          <p:spPr>
            <a:xfrm flipH="1">
              <a:off x="2011610" y="4272223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7" name="Elipsa 3"/>
            <p:cNvSpPr/>
            <p:nvPr/>
          </p:nvSpPr>
          <p:spPr>
            <a:xfrm flipH="1">
              <a:off x="2930438" y="6192363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8" name="Elipsa 3"/>
            <p:cNvSpPr/>
            <p:nvPr/>
          </p:nvSpPr>
          <p:spPr>
            <a:xfrm flipH="1">
              <a:off x="4490156" y="6295937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9" name="Elipsa 3"/>
            <p:cNvSpPr/>
            <p:nvPr/>
          </p:nvSpPr>
          <p:spPr>
            <a:xfrm flipH="1">
              <a:off x="5288460" y="6056525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0" name="Elipsa 3"/>
            <p:cNvSpPr/>
            <p:nvPr/>
          </p:nvSpPr>
          <p:spPr>
            <a:xfrm flipH="1">
              <a:off x="6016662" y="640398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1" name="Elipsa 3"/>
            <p:cNvSpPr/>
            <p:nvPr/>
          </p:nvSpPr>
          <p:spPr>
            <a:xfrm flipH="1">
              <a:off x="7305221" y="5842569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2" name="Elipsa 3"/>
            <p:cNvSpPr/>
            <p:nvPr/>
          </p:nvSpPr>
          <p:spPr>
            <a:xfrm flipH="1">
              <a:off x="8342821" y="6647975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3" name="Elipsa 3"/>
            <p:cNvSpPr/>
            <p:nvPr/>
          </p:nvSpPr>
          <p:spPr>
            <a:xfrm flipH="1">
              <a:off x="9505474" y="5002133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4" name="Elipsa 3"/>
            <p:cNvSpPr/>
            <p:nvPr/>
          </p:nvSpPr>
          <p:spPr>
            <a:xfrm flipH="1">
              <a:off x="10974603" y="2930499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5" name="Elipsa 3"/>
            <p:cNvSpPr/>
            <p:nvPr/>
          </p:nvSpPr>
          <p:spPr>
            <a:xfrm flipH="1">
              <a:off x="5237848" y="2614766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6" name="Elipsa 3"/>
            <p:cNvSpPr/>
            <p:nvPr/>
          </p:nvSpPr>
          <p:spPr>
            <a:xfrm flipH="1">
              <a:off x="2509973" y="2098669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7" name="Elipsa 3"/>
            <p:cNvSpPr/>
            <p:nvPr/>
          </p:nvSpPr>
          <p:spPr>
            <a:xfrm flipH="1">
              <a:off x="4902120" y="165191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8" name="Elipsa 3"/>
            <p:cNvSpPr/>
            <p:nvPr/>
          </p:nvSpPr>
          <p:spPr>
            <a:xfrm flipH="1">
              <a:off x="5894963" y="2065860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9" name="Elipsa 3"/>
            <p:cNvSpPr/>
            <p:nvPr/>
          </p:nvSpPr>
          <p:spPr>
            <a:xfrm flipH="1">
              <a:off x="6845632" y="431501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cxnSp>
        <p:nvCxnSpPr>
          <p:cNvPr id="619" name="Łącznik prosty 618"/>
          <p:cNvCxnSpPr>
            <a:cxnSpLocks/>
            <a:stCxn id="207" idx="7"/>
            <a:endCxn id="197" idx="1"/>
          </p:cNvCxnSpPr>
          <p:nvPr/>
        </p:nvCxnSpPr>
        <p:spPr>
          <a:xfrm flipV="1">
            <a:off x="2935710" y="5883841"/>
            <a:ext cx="684817" cy="313794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6" name="Łącznik prosty 295"/>
          <p:cNvCxnSpPr>
            <a:cxnSpLocks/>
            <a:stCxn id="179" idx="6"/>
            <a:endCxn id="217" idx="6"/>
          </p:cNvCxnSpPr>
          <p:nvPr/>
        </p:nvCxnSpPr>
        <p:spPr>
          <a:xfrm>
            <a:off x="3457297" y="572976"/>
            <a:ext cx="1444823" cy="1096938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9" name="Łącznik prosty 298"/>
          <p:cNvCxnSpPr>
            <a:cxnSpLocks/>
            <a:stCxn id="179" idx="2"/>
            <a:endCxn id="219" idx="7"/>
          </p:cNvCxnSpPr>
          <p:nvPr/>
        </p:nvCxnSpPr>
        <p:spPr>
          <a:xfrm flipV="1">
            <a:off x="3493297" y="436773"/>
            <a:ext cx="3357607" cy="136203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2" name="Łącznik prosty 301"/>
          <p:cNvCxnSpPr>
            <a:cxnSpLocks/>
            <a:stCxn id="219" idx="2"/>
            <a:endCxn id="217" idx="0"/>
          </p:cNvCxnSpPr>
          <p:nvPr/>
        </p:nvCxnSpPr>
        <p:spPr>
          <a:xfrm flipH="1">
            <a:off x="4920120" y="449501"/>
            <a:ext cx="1961512" cy="1202413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11" name="Łącznik prosty 310"/>
          <p:cNvCxnSpPr>
            <a:cxnSpLocks/>
            <a:stCxn id="178" idx="2"/>
            <a:endCxn id="216" idx="1"/>
          </p:cNvCxnSpPr>
          <p:nvPr/>
        </p:nvCxnSpPr>
        <p:spPr>
          <a:xfrm>
            <a:off x="1200986" y="1607478"/>
            <a:ext cx="1339715" cy="496463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14" name="Łącznik prosty 313"/>
          <p:cNvCxnSpPr>
            <a:cxnSpLocks/>
            <a:stCxn id="183" idx="4"/>
            <a:endCxn id="216" idx="5"/>
          </p:cNvCxnSpPr>
          <p:nvPr/>
        </p:nvCxnSpPr>
        <p:spPr>
          <a:xfrm flipH="1" flipV="1">
            <a:off x="2515245" y="2129397"/>
            <a:ext cx="1737027" cy="343731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35" name="Łącznik prosty 334"/>
          <p:cNvCxnSpPr>
            <a:cxnSpLocks/>
            <a:stCxn id="219" idx="4"/>
            <a:endCxn id="199" idx="4"/>
          </p:cNvCxnSpPr>
          <p:nvPr/>
        </p:nvCxnSpPr>
        <p:spPr>
          <a:xfrm>
            <a:off x="6863632" y="467501"/>
            <a:ext cx="1719605" cy="4838788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43" name="Łącznik prosty 342"/>
          <p:cNvCxnSpPr>
            <a:cxnSpLocks/>
            <a:stCxn id="217" idx="6"/>
            <a:endCxn id="199" idx="6"/>
          </p:cNvCxnSpPr>
          <p:nvPr/>
        </p:nvCxnSpPr>
        <p:spPr>
          <a:xfrm>
            <a:off x="4902120" y="1669914"/>
            <a:ext cx="3663117" cy="3618375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61" name="Łącznik prosty 360"/>
          <p:cNvCxnSpPr>
            <a:cxnSpLocks/>
            <a:stCxn id="219" idx="2"/>
            <a:endCxn id="186" idx="7"/>
          </p:cNvCxnSpPr>
          <p:nvPr/>
        </p:nvCxnSpPr>
        <p:spPr>
          <a:xfrm>
            <a:off x="6881632" y="449501"/>
            <a:ext cx="3773805" cy="36345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22" name="Łącznik prosty 421"/>
          <p:cNvCxnSpPr>
            <a:cxnSpLocks/>
            <a:stCxn id="187" idx="7"/>
            <a:endCxn id="213" idx="6"/>
          </p:cNvCxnSpPr>
          <p:nvPr/>
        </p:nvCxnSpPr>
        <p:spPr>
          <a:xfrm>
            <a:off x="6538987" y="2476402"/>
            <a:ext cx="2966487" cy="2543731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26" name="Łącznik prosty 425"/>
          <p:cNvCxnSpPr>
            <a:cxnSpLocks/>
            <a:stCxn id="193" idx="0"/>
            <a:endCxn id="214" idx="7"/>
          </p:cNvCxnSpPr>
          <p:nvPr/>
        </p:nvCxnSpPr>
        <p:spPr>
          <a:xfrm flipV="1">
            <a:off x="9374790" y="2935771"/>
            <a:ext cx="1605085" cy="69973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29" name="Łącznik prosty 428"/>
          <p:cNvCxnSpPr>
            <a:cxnSpLocks/>
            <a:stCxn id="213" idx="0"/>
            <a:endCxn id="214" idx="7"/>
          </p:cNvCxnSpPr>
          <p:nvPr/>
        </p:nvCxnSpPr>
        <p:spPr>
          <a:xfrm flipV="1">
            <a:off x="9523474" y="2935771"/>
            <a:ext cx="1456401" cy="2066362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32" name="Łącznik prosty 431"/>
          <p:cNvCxnSpPr>
            <a:cxnSpLocks/>
            <a:stCxn id="187" idx="7"/>
            <a:endCxn id="214" idx="3"/>
          </p:cNvCxnSpPr>
          <p:nvPr/>
        </p:nvCxnSpPr>
        <p:spPr>
          <a:xfrm>
            <a:off x="6538987" y="2476402"/>
            <a:ext cx="4466344" cy="484825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36" name="Łącznik prosty 435"/>
          <p:cNvCxnSpPr>
            <a:cxnSpLocks/>
            <a:stCxn id="193" idx="1"/>
            <a:endCxn id="213" idx="7"/>
          </p:cNvCxnSpPr>
          <p:nvPr/>
        </p:nvCxnSpPr>
        <p:spPr>
          <a:xfrm>
            <a:off x="9387518" y="3640773"/>
            <a:ext cx="123228" cy="1366632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50" name="Łącznik prosty 449"/>
          <p:cNvCxnSpPr>
            <a:cxnSpLocks/>
            <a:stCxn id="210" idx="0"/>
            <a:endCxn id="212" idx="2"/>
          </p:cNvCxnSpPr>
          <p:nvPr/>
        </p:nvCxnSpPr>
        <p:spPr>
          <a:xfrm>
            <a:off x="6034662" y="6403984"/>
            <a:ext cx="2344159" cy="261991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63" name="Łącznik prosty 462"/>
          <p:cNvCxnSpPr>
            <a:cxnSpLocks/>
            <a:stCxn id="210" idx="0"/>
            <a:endCxn id="196" idx="3"/>
          </p:cNvCxnSpPr>
          <p:nvPr/>
        </p:nvCxnSpPr>
        <p:spPr>
          <a:xfrm flipV="1">
            <a:off x="6034662" y="4060437"/>
            <a:ext cx="1016403" cy="2343547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64" name="Łącznik prosty 463"/>
          <p:cNvCxnSpPr>
            <a:cxnSpLocks/>
            <a:stCxn id="212" idx="0"/>
            <a:endCxn id="196" idx="5"/>
          </p:cNvCxnSpPr>
          <p:nvPr/>
        </p:nvCxnSpPr>
        <p:spPr>
          <a:xfrm flipH="1" flipV="1">
            <a:off x="7025609" y="4060437"/>
            <a:ext cx="1335212" cy="2587538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72" name="Łącznik prosty 471"/>
          <p:cNvCxnSpPr>
            <a:cxnSpLocks/>
            <a:stCxn id="211" idx="7"/>
            <a:endCxn id="196" idx="7"/>
          </p:cNvCxnSpPr>
          <p:nvPr/>
        </p:nvCxnSpPr>
        <p:spPr>
          <a:xfrm flipH="1" flipV="1">
            <a:off x="7025609" y="4034981"/>
            <a:ext cx="284884" cy="181286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76" name="Łącznik prosty 475"/>
          <p:cNvCxnSpPr>
            <a:cxnSpLocks/>
            <a:stCxn id="187" idx="2"/>
            <a:endCxn id="218" idx="7"/>
          </p:cNvCxnSpPr>
          <p:nvPr/>
        </p:nvCxnSpPr>
        <p:spPr>
          <a:xfrm flipH="1" flipV="1">
            <a:off x="5900235" y="2071132"/>
            <a:ext cx="669480" cy="417998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84" name="Łącznik prosty 483"/>
          <p:cNvCxnSpPr>
            <a:cxnSpLocks/>
            <a:stCxn id="210" idx="5"/>
            <a:endCxn id="211" idx="0"/>
          </p:cNvCxnSpPr>
          <p:nvPr/>
        </p:nvCxnSpPr>
        <p:spPr>
          <a:xfrm flipV="1">
            <a:off x="6021934" y="5842569"/>
            <a:ext cx="1301287" cy="592143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87" name="Łącznik prosty 486"/>
          <p:cNvCxnSpPr>
            <a:cxnSpLocks/>
            <a:stCxn id="209" idx="6"/>
            <a:endCxn id="210" idx="0"/>
          </p:cNvCxnSpPr>
          <p:nvPr/>
        </p:nvCxnSpPr>
        <p:spPr>
          <a:xfrm>
            <a:off x="5288460" y="6074525"/>
            <a:ext cx="746202" cy="329459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90" name="Łącznik prosty 489"/>
          <p:cNvCxnSpPr>
            <a:cxnSpLocks/>
            <a:stCxn id="209" idx="7"/>
            <a:endCxn id="196" idx="0"/>
          </p:cNvCxnSpPr>
          <p:nvPr/>
        </p:nvCxnSpPr>
        <p:spPr>
          <a:xfrm flipV="1">
            <a:off x="5293732" y="4029709"/>
            <a:ext cx="1744605" cy="2032088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34" name="Łącznik prosty 533"/>
          <p:cNvCxnSpPr>
            <a:cxnSpLocks/>
            <a:stCxn id="216" idx="5"/>
            <a:endCxn id="182" idx="5"/>
          </p:cNvCxnSpPr>
          <p:nvPr/>
        </p:nvCxnSpPr>
        <p:spPr>
          <a:xfrm flipH="1">
            <a:off x="2074610" y="2129397"/>
            <a:ext cx="440635" cy="962357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35" name="Łącznik prosty 534"/>
          <p:cNvCxnSpPr>
            <a:cxnSpLocks/>
            <a:stCxn id="209" idx="7"/>
            <a:endCxn id="182" idx="6"/>
          </p:cNvCxnSpPr>
          <p:nvPr/>
        </p:nvCxnSpPr>
        <p:spPr>
          <a:xfrm flipH="1" flipV="1">
            <a:off x="2069338" y="3079026"/>
            <a:ext cx="3224394" cy="2982771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36" name="Łącznik prosty 535"/>
          <p:cNvCxnSpPr>
            <a:cxnSpLocks/>
            <a:stCxn id="209" idx="7"/>
            <a:endCxn id="197" idx="3"/>
          </p:cNvCxnSpPr>
          <p:nvPr/>
        </p:nvCxnSpPr>
        <p:spPr>
          <a:xfrm flipH="1" flipV="1">
            <a:off x="3620527" y="5909297"/>
            <a:ext cx="1673205" cy="15250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71" name="Łącznik prosty 570"/>
          <p:cNvCxnSpPr>
            <a:cxnSpLocks/>
            <a:stCxn id="216" idx="2"/>
            <a:endCxn id="201" idx="7"/>
          </p:cNvCxnSpPr>
          <p:nvPr/>
        </p:nvCxnSpPr>
        <p:spPr>
          <a:xfrm>
            <a:off x="2545973" y="2116669"/>
            <a:ext cx="1276317" cy="2207846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90" name="Łącznik prosty 589"/>
          <p:cNvCxnSpPr>
            <a:cxnSpLocks/>
            <a:stCxn id="201" idx="7"/>
            <a:endCxn id="209" idx="5"/>
          </p:cNvCxnSpPr>
          <p:nvPr/>
        </p:nvCxnSpPr>
        <p:spPr>
          <a:xfrm>
            <a:off x="3822290" y="4324515"/>
            <a:ext cx="1471442" cy="1762738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96" name="Łącznik prosty 595"/>
          <p:cNvCxnSpPr>
            <a:cxnSpLocks/>
            <a:stCxn id="205" idx="3"/>
            <a:endCxn id="182" idx="4"/>
          </p:cNvCxnSpPr>
          <p:nvPr/>
        </p:nvCxnSpPr>
        <p:spPr>
          <a:xfrm flipV="1">
            <a:off x="543549" y="3097026"/>
            <a:ext cx="1543789" cy="817139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99" name="Łącznik prosty 598"/>
          <p:cNvCxnSpPr>
            <a:cxnSpLocks/>
            <a:stCxn id="205" idx="7"/>
            <a:endCxn id="201" idx="7"/>
          </p:cNvCxnSpPr>
          <p:nvPr/>
        </p:nvCxnSpPr>
        <p:spPr>
          <a:xfrm>
            <a:off x="518093" y="3888709"/>
            <a:ext cx="3304197" cy="435806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02" name="Łącznik prosty 601"/>
          <p:cNvCxnSpPr>
            <a:cxnSpLocks/>
            <a:stCxn id="205" idx="7"/>
            <a:endCxn id="202" idx="1"/>
          </p:cNvCxnSpPr>
          <p:nvPr/>
        </p:nvCxnSpPr>
        <p:spPr>
          <a:xfrm>
            <a:off x="518093" y="3888709"/>
            <a:ext cx="190300" cy="1047519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06" name="Łącznik prosty 605"/>
          <p:cNvCxnSpPr>
            <a:cxnSpLocks/>
            <a:stCxn id="201" idx="0"/>
            <a:endCxn id="215" idx="5"/>
          </p:cNvCxnSpPr>
          <p:nvPr/>
        </p:nvCxnSpPr>
        <p:spPr>
          <a:xfrm flipV="1">
            <a:off x="3835018" y="2645494"/>
            <a:ext cx="1408102" cy="1673749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09" name="Łącznik prosty 608"/>
          <p:cNvCxnSpPr>
            <a:cxnSpLocks/>
            <a:stCxn id="182" idx="0"/>
            <a:endCxn id="208" idx="4"/>
          </p:cNvCxnSpPr>
          <p:nvPr/>
        </p:nvCxnSpPr>
        <p:spPr>
          <a:xfrm>
            <a:off x="2087338" y="3061026"/>
            <a:ext cx="2420818" cy="3270911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12" name="Łącznik prosty 611"/>
          <p:cNvCxnSpPr>
            <a:cxnSpLocks/>
            <a:stCxn id="201" idx="7"/>
            <a:endCxn id="208" idx="7"/>
          </p:cNvCxnSpPr>
          <p:nvPr/>
        </p:nvCxnSpPr>
        <p:spPr>
          <a:xfrm>
            <a:off x="3822290" y="4324515"/>
            <a:ext cx="673138" cy="1976694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15" name="Łącznik prosty 614"/>
          <p:cNvCxnSpPr>
            <a:cxnSpLocks/>
            <a:stCxn id="197" idx="1"/>
            <a:endCxn id="208" idx="6"/>
          </p:cNvCxnSpPr>
          <p:nvPr/>
        </p:nvCxnSpPr>
        <p:spPr>
          <a:xfrm>
            <a:off x="3620527" y="5883841"/>
            <a:ext cx="869629" cy="430096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57" name="Łącznik prosty 656"/>
          <p:cNvCxnSpPr>
            <a:cxnSpLocks/>
            <a:stCxn id="207" idx="7"/>
            <a:endCxn id="208" idx="5"/>
          </p:cNvCxnSpPr>
          <p:nvPr/>
        </p:nvCxnSpPr>
        <p:spPr>
          <a:xfrm>
            <a:off x="2935710" y="6197635"/>
            <a:ext cx="1559718" cy="12903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60" name="Łącznik prosty 659"/>
          <p:cNvCxnSpPr>
            <a:cxnSpLocks/>
            <a:stCxn id="204" idx="5"/>
            <a:endCxn id="207" idx="1"/>
          </p:cNvCxnSpPr>
          <p:nvPr/>
        </p:nvCxnSpPr>
        <p:spPr>
          <a:xfrm flipV="1">
            <a:off x="1750361" y="6197635"/>
            <a:ext cx="1210805" cy="160186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63" name="Łącznik prosty 662"/>
          <p:cNvCxnSpPr>
            <a:cxnSpLocks/>
            <a:stCxn id="204" idx="1"/>
            <a:endCxn id="201" idx="1"/>
          </p:cNvCxnSpPr>
          <p:nvPr/>
        </p:nvCxnSpPr>
        <p:spPr>
          <a:xfrm flipV="1">
            <a:off x="1775817" y="4324515"/>
            <a:ext cx="2071929" cy="200785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67" name="Łącznik prosty 666"/>
          <p:cNvCxnSpPr>
            <a:cxnSpLocks/>
            <a:stCxn id="203" idx="0"/>
            <a:endCxn id="207" idx="5"/>
          </p:cNvCxnSpPr>
          <p:nvPr/>
        </p:nvCxnSpPr>
        <p:spPr>
          <a:xfrm>
            <a:off x="1116995" y="5806365"/>
            <a:ext cx="1818715" cy="416726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70" name="Łącznik prosty 669"/>
          <p:cNvCxnSpPr>
            <a:cxnSpLocks/>
            <a:stCxn id="203" idx="5"/>
            <a:endCxn id="201" idx="7"/>
          </p:cNvCxnSpPr>
          <p:nvPr/>
        </p:nvCxnSpPr>
        <p:spPr>
          <a:xfrm flipV="1">
            <a:off x="1104267" y="4324515"/>
            <a:ext cx="2718023" cy="1512578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73" name="Łącznik prosty 672"/>
          <p:cNvCxnSpPr>
            <a:cxnSpLocks/>
            <a:stCxn id="203" idx="1"/>
            <a:endCxn id="182" idx="7"/>
          </p:cNvCxnSpPr>
          <p:nvPr/>
        </p:nvCxnSpPr>
        <p:spPr>
          <a:xfrm flipV="1">
            <a:off x="1129723" y="3066298"/>
            <a:ext cx="944887" cy="2745339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76" name="Łącznik prosty 675"/>
          <p:cNvCxnSpPr>
            <a:cxnSpLocks/>
            <a:stCxn id="203" idx="6"/>
            <a:endCxn id="202" idx="1"/>
          </p:cNvCxnSpPr>
          <p:nvPr/>
        </p:nvCxnSpPr>
        <p:spPr>
          <a:xfrm flipH="1" flipV="1">
            <a:off x="708393" y="4936228"/>
            <a:ext cx="390602" cy="888137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79" name="Łącznik prosty 678"/>
          <p:cNvCxnSpPr>
            <a:cxnSpLocks/>
            <a:stCxn id="202" idx="6"/>
            <a:endCxn id="207" idx="1"/>
          </p:cNvCxnSpPr>
          <p:nvPr/>
        </p:nvCxnSpPr>
        <p:spPr>
          <a:xfrm>
            <a:off x="677665" y="4948956"/>
            <a:ext cx="2283501" cy="1248679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83" name="Łącznik prosty 682"/>
          <p:cNvCxnSpPr>
            <a:cxnSpLocks/>
            <a:stCxn id="206" idx="6"/>
            <a:endCxn id="207" idx="6"/>
          </p:cNvCxnSpPr>
          <p:nvPr/>
        </p:nvCxnSpPr>
        <p:spPr>
          <a:xfrm>
            <a:off x="2011610" y="4290223"/>
            <a:ext cx="918828" cy="192014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86" name="Łącznik prosty 685"/>
          <p:cNvCxnSpPr>
            <a:cxnSpLocks/>
            <a:stCxn id="202" idx="4"/>
            <a:endCxn id="206" idx="6"/>
          </p:cNvCxnSpPr>
          <p:nvPr/>
        </p:nvCxnSpPr>
        <p:spPr>
          <a:xfrm flipV="1">
            <a:off x="695665" y="4290223"/>
            <a:ext cx="1315945" cy="676733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90" name="Łącznik prosty 689"/>
          <p:cNvCxnSpPr>
            <a:cxnSpLocks/>
            <a:stCxn id="202" idx="4"/>
            <a:endCxn id="201" idx="1"/>
          </p:cNvCxnSpPr>
          <p:nvPr/>
        </p:nvCxnSpPr>
        <p:spPr>
          <a:xfrm flipV="1">
            <a:off x="695665" y="4324515"/>
            <a:ext cx="3152081" cy="642441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93" name="Łącznik prosty 692"/>
          <p:cNvCxnSpPr>
            <a:cxnSpLocks/>
            <a:stCxn id="202" idx="0"/>
            <a:endCxn id="197" idx="3"/>
          </p:cNvCxnSpPr>
          <p:nvPr/>
        </p:nvCxnSpPr>
        <p:spPr>
          <a:xfrm>
            <a:off x="695665" y="4930956"/>
            <a:ext cx="2924862" cy="978341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96" name="Łącznik prosty 695"/>
          <p:cNvCxnSpPr>
            <a:cxnSpLocks/>
            <a:stCxn id="202" idx="1"/>
            <a:endCxn id="182" idx="7"/>
          </p:cNvCxnSpPr>
          <p:nvPr/>
        </p:nvCxnSpPr>
        <p:spPr>
          <a:xfrm flipV="1">
            <a:off x="708393" y="3066298"/>
            <a:ext cx="1366217" cy="186993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99" name="Łącznik prosty 698"/>
          <p:cNvCxnSpPr>
            <a:cxnSpLocks/>
            <a:stCxn id="206" idx="4"/>
            <a:endCxn id="201" idx="0"/>
          </p:cNvCxnSpPr>
          <p:nvPr/>
        </p:nvCxnSpPr>
        <p:spPr>
          <a:xfrm>
            <a:off x="2029610" y="4308223"/>
            <a:ext cx="1805408" cy="1102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03" name="Łącznik prosty 702"/>
          <p:cNvCxnSpPr>
            <a:cxnSpLocks/>
            <a:stCxn id="206" idx="7"/>
            <a:endCxn id="197" idx="1"/>
          </p:cNvCxnSpPr>
          <p:nvPr/>
        </p:nvCxnSpPr>
        <p:spPr>
          <a:xfrm>
            <a:off x="2016882" y="4277495"/>
            <a:ext cx="1603645" cy="1606346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06" name="Łącznik prosty 705"/>
          <p:cNvCxnSpPr>
            <a:cxnSpLocks/>
            <a:stCxn id="206" idx="7"/>
            <a:endCxn id="182" idx="5"/>
          </p:cNvCxnSpPr>
          <p:nvPr/>
        </p:nvCxnSpPr>
        <p:spPr>
          <a:xfrm flipV="1">
            <a:off x="2016882" y="3091754"/>
            <a:ext cx="57728" cy="1185741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17" name="Łącznik prosty 716"/>
          <p:cNvCxnSpPr>
            <a:cxnSpLocks/>
          </p:cNvCxnSpPr>
          <p:nvPr/>
        </p:nvCxnSpPr>
        <p:spPr>
          <a:xfrm flipV="1">
            <a:off x="2950224" y="4324515"/>
            <a:ext cx="886580" cy="187312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20" name="Łącznik prosty 719"/>
          <p:cNvCxnSpPr>
            <a:cxnSpLocks/>
            <a:stCxn id="207" idx="3"/>
            <a:endCxn id="182" idx="3"/>
          </p:cNvCxnSpPr>
          <p:nvPr/>
        </p:nvCxnSpPr>
        <p:spPr>
          <a:xfrm flipH="1" flipV="1">
            <a:off x="2100066" y="3091754"/>
            <a:ext cx="861100" cy="3131337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6" name="Łącznik prosty 245"/>
          <p:cNvCxnSpPr>
            <a:cxnSpLocks/>
          </p:cNvCxnSpPr>
          <p:nvPr/>
        </p:nvCxnSpPr>
        <p:spPr>
          <a:xfrm>
            <a:off x="409143" y="3113333"/>
            <a:ext cx="3442355" cy="1215083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Łącznik prosty 246"/>
          <p:cNvCxnSpPr>
            <a:cxnSpLocks/>
          </p:cNvCxnSpPr>
          <p:nvPr/>
        </p:nvCxnSpPr>
        <p:spPr>
          <a:xfrm flipH="1" flipV="1">
            <a:off x="2091090" y="3064927"/>
            <a:ext cx="1729680" cy="1276217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Łącznik prosty 247"/>
          <p:cNvCxnSpPr>
            <a:cxnSpLocks/>
          </p:cNvCxnSpPr>
          <p:nvPr/>
        </p:nvCxnSpPr>
        <p:spPr>
          <a:xfrm flipH="1">
            <a:off x="3611551" y="4341144"/>
            <a:ext cx="209219" cy="1541326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Łącznik prosty 248"/>
          <p:cNvCxnSpPr>
            <a:cxnSpLocks/>
          </p:cNvCxnSpPr>
          <p:nvPr/>
        </p:nvCxnSpPr>
        <p:spPr>
          <a:xfrm flipV="1">
            <a:off x="3826042" y="4038882"/>
            <a:ext cx="3203319" cy="289534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Łącznik prosty 249"/>
          <p:cNvCxnSpPr>
            <a:cxnSpLocks/>
          </p:cNvCxnSpPr>
          <p:nvPr/>
        </p:nvCxnSpPr>
        <p:spPr>
          <a:xfrm flipV="1">
            <a:off x="3851498" y="2493031"/>
            <a:ext cx="2685969" cy="1835385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Łącznik prosty 250"/>
          <p:cNvCxnSpPr>
            <a:cxnSpLocks/>
          </p:cNvCxnSpPr>
          <p:nvPr/>
        </p:nvCxnSpPr>
        <p:spPr>
          <a:xfrm>
            <a:off x="2549725" y="2120570"/>
            <a:ext cx="1276317" cy="2207846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2" name="Łącznik prosty 251"/>
          <p:cNvCxnSpPr>
            <a:cxnSpLocks/>
          </p:cNvCxnSpPr>
          <p:nvPr/>
        </p:nvCxnSpPr>
        <p:spPr>
          <a:xfrm>
            <a:off x="3826042" y="4328416"/>
            <a:ext cx="1471442" cy="176273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3" name="Łącznik prosty 252"/>
          <p:cNvCxnSpPr>
            <a:cxnSpLocks/>
          </p:cNvCxnSpPr>
          <p:nvPr/>
        </p:nvCxnSpPr>
        <p:spPr>
          <a:xfrm>
            <a:off x="521845" y="3892610"/>
            <a:ext cx="3304197" cy="435806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4" name="Łącznik prosty 253"/>
          <p:cNvCxnSpPr>
            <a:cxnSpLocks/>
          </p:cNvCxnSpPr>
          <p:nvPr/>
        </p:nvCxnSpPr>
        <p:spPr>
          <a:xfrm flipV="1">
            <a:off x="3838770" y="2649395"/>
            <a:ext cx="1408102" cy="1673749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5" name="Łącznik prosty 254"/>
          <p:cNvCxnSpPr>
            <a:cxnSpLocks/>
          </p:cNvCxnSpPr>
          <p:nvPr/>
        </p:nvCxnSpPr>
        <p:spPr>
          <a:xfrm>
            <a:off x="3826042" y="4328416"/>
            <a:ext cx="673138" cy="1976694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6" name="Łącznik prosty 255"/>
          <p:cNvCxnSpPr>
            <a:cxnSpLocks/>
          </p:cNvCxnSpPr>
          <p:nvPr/>
        </p:nvCxnSpPr>
        <p:spPr>
          <a:xfrm flipV="1">
            <a:off x="1779569" y="4328416"/>
            <a:ext cx="2071929" cy="200785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7" name="Łącznik prosty 256"/>
          <p:cNvCxnSpPr>
            <a:cxnSpLocks/>
          </p:cNvCxnSpPr>
          <p:nvPr/>
        </p:nvCxnSpPr>
        <p:spPr>
          <a:xfrm flipV="1">
            <a:off x="1108019" y="4328416"/>
            <a:ext cx="2718023" cy="151257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8" name="Łącznik prosty 257"/>
          <p:cNvCxnSpPr>
            <a:cxnSpLocks/>
          </p:cNvCxnSpPr>
          <p:nvPr/>
        </p:nvCxnSpPr>
        <p:spPr>
          <a:xfrm flipV="1">
            <a:off x="699417" y="4328416"/>
            <a:ext cx="3152081" cy="642441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9" name="Łącznik prosty 258"/>
          <p:cNvCxnSpPr>
            <a:cxnSpLocks/>
          </p:cNvCxnSpPr>
          <p:nvPr/>
        </p:nvCxnSpPr>
        <p:spPr>
          <a:xfrm>
            <a:off x="2033362" y="4312124"/>
            <a:ext cx="1805408" cy="1102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60" name="Łącznik prosty 259"/>
          <p:cNvCxnSpPr>
            <a:cxnSpLocks/>
          </p:cNvCxnSpPr>
          <p:nvPr/>
        </p:nvCxnSpPr>
        <p:spPr>
          <a:xfrm flipV="1">
            <a:off x="2939462" y="4328416"/>
            <a:ext cx="886580" cy="187312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62" name="Łącznik prosty 261"/>
          <p:cNvCxnSpPr>
            <a:cxnSpLocks/>
          </p:cNvCxnSpPr>
          <p:nvPr/>
        </p:nvCxnSpPr>
        <p:spPr>
          <a:xfrm flipV="1">
            <a:off x="3593609" y="5822903"/>
            <a:ext cx="2450135" cy="77476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Łącznik prosty 262"/>
          <p:cNvCxnSpPr>
            <a:cxnSpLocks/>
          </p:cNvCxnSpPr>
          <p:nvPr/>
        </p:nvCxnSpPr>
        <p:spPr>
          <a:xfrm flipH="1" flipV="1">
            <a:off x="6568253" y="2505668"/>
            <a:ext cx="2031522" cy="2799159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Łącznik prosty 263"/>
          <p:cNvCxnSpPr>
            <a:cxnSpLocks/>
            <a:stCxn id="187" idx="6"/>
          </p:cNvCxnSpPr>
          <p:nvPr/>
        </p:nvCxnSpPr>
        <p:spPr>
          <a:xfrm>
            <a:off x="6533715" y="2489130"/>
            <a:ext cx="4641040" cy="310119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Łącznik prosty 264"/>
          <p:cNvCxnSpPr>
            <a:cxnSpLocks/>
          </p:cNvCxnSpPr>
          <p:nvPr/>
        </p:nvCxnSpPr>
        <p:spPr>
          <a:xfrm flipH="1">
            <a:off x="6542797" y="1438931"/>
            <a:ext cx="2703560" cy="1066737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Łącznik prosty 265"/>
          <p:cNvCxnSpPr>
            <a:cxnSpLocks/>
          </p:cNvCxnSpPr>
          <p:nvPr/>
        </p:nvCxnSpPr>
        <p:spPr>
          <a:xfrm>
            <a:off x="6542797" y="2480212"/>
            <a:ext cx="2823075" cy="1189827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Łącznik prosty 266"/>
          <p:cNvCxnSpPr>
            <a:cxnSpLocks/>
          </p:cNvCxnSpPr>
          <p:nvPr/>
        </p:nvCxnSpPr>
        <p:spPr>
          <a:xfrm flipH="1">
            <a:off x="5421614" y="4051519"/>
            <a:ext cx="1602533" cy="491809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Łącznik prosty 267"/>
          <p:cNvCxnSpPr>
            <a:cxnSpLocks/>
          </p:cNvCxnSpPr>
          <p:nvPr/>
        </p:nvCxnSpPr>
        <p:spPr>
          <a:xfrm flipH="1" flipV="1">
            <a:off x="6542797" y="2480212"/>
            <a:ext cx="486622" cy="1584035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Łącznik prosty 268"/>
          <p:cNvCxnSpPr>
            <a:cxnSpLocks/>
          </p:cNvCxnSpPr>
          <p:nvPr/>
        </p:nvCxnSpPr>
        <p:spPr>
          <a:xfrm flipV="1">
            <a:off x="5908538" y="2505668"/>
            <a:ext cx="634259" cy="867799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Łącznik prosty 269"/>
          <p:cNvCxnSpPr>
            <a:cxnSpLocks/>
          </p:cNvCxnSpPr>
          <p:nvPr/>
        </p:nvCxnSpPr>
        <p:spPr>
          <a:xfrm>
            <a:off x="1204796" y="1611288"/>
            <a:ext cx="1339715" cy="496463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71" name="Łącznik prosty 270"/>
          <p:cNvCxnSpPr>
            <a:cxnSpLocks/>
          </p:cNvCxnSpPr>
          <p:nvPr/>
        </p:nvCxnSpPr>
        <p:spPr>
          <a:xfrm flipH="1" flipV="1">
            <a:off x="2519055" y="2133207"/>
            <a:ext cx="1737027" cy="343731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72" name="Łącznik prosty 271"/>
          <p:cNvCxnSpPr>
            <a:cxnSpLocks/>
          </p:cNvCxnSpPr>
          <p:nvPr/>
        </p:nvCxnSpPr>
        <p:spPr>
          <a:xfrm>
            <a:off x="6542797" y="2480212"/>
            <a:ext cx="2966487" cy="2543731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73" name="Łącznik prosty 272"/>
          <p:cNvCxnSpPr>
            <a:cxnSpLocks/>
          </p:cNvCxnSpPr>
          <p:nvPr/>
        </p:nvCxnSpPr>
        <p:spPr>
          <a:xfrm>
            <a:off x="6542797" y="2480212"/>
            <a:ext cx="4466344" cy="484825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74" name="Łącznik prosty 273"/>
          <p:cNvCxnSpPr>
            <a:cxnSpLocks/>
          </p:cNvCxnSpPr>
          <p:nvPr/>
        </p:nvCxnSpPr>
        <p:spPr>
          <a:xfrm flipV="1">
            <a:off x="6038472" y="4064247"/>
            <a:ext cx="1016403" cy="2343547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75" name="Łącznik prosty 274"/>
          <p:cNvCxnSpPr>
            <a:cxnSpLocks/>
          </p:cNvCxnSpPr>
          <p:nvPr/>
        </p:nvCxnSpPr>
        <p:spPr>
          <a:xfrm flipH="1" flipV="1">
            <a:off x="7029419" y="4064247"/>
            <a:ext cx="1335212" cy="258753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76" name="Łącznik prosty 275"/>
          <p:cNvCxnSpPr>
            <a:cxnSpLocks/>
          </p:cNvCxnSpPr>
          <p:nvPr/>
        </p:nvCxnSpPr>
        <p:spPr>
          <a:xfrm flipH="1" flipV="1">
            <a:off x="7029419" y="4038791"/>
            <a:ext cx="284884" cy="181286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77" name="Łącznik prosty 276"/>
          <p:cNvCxnSpPr>
            <a:cxnSpLocks/>
          </p:cNvCxnSpPr>
          <p:nvPr/>
        </p:nvCxnSpPr>
        <p:spPr>
          <a:xfrm flipH="1" flipV="1">
            <a:off x="5904045" y="2074942"/>
            <a:ext cx="669480" cy="41799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79" name="Elipsa 289"/>
          <p:cNvSpPr/>
          <p:nvPr/>
        </p:nvSpPr>
        <p:spPr>
          <a:xfrm>
            <a:off x="9935607" y="1552989"/>
            <a:ext cx="549857" cy="549857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/>
              <a:t>1</a:t>
            </a:r>
          </a:p>
        </p:txBody>
      </p:sp>
      <p:sp>
        <p:nvSpPr>
          <p:cNvPr id="280" name="Elipsa 289"/>
          <p:cNvSpPr/>
          <p:nvPr/>
        </p:nvSpPr>
        <p:spPr>
          <a:xfrm>
            <a:off x="10616091" y="1552988"/>
            <a:ext cx="549857" cy="549857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/>
              <a:t>2</a:t>
            </a:r>
          </a:p>
        </p:txBody>
      </p:sp>
      <p:sp>
        <p:nvSpPr>
          <p:cNvPr id="281" name="Elipsa 289"/>
          <p:cNvSpPr/>
          <p:nvPr/>
        </p:nvSpPr>
        <p:spPr>
          <a:xfrm>
            <a:off x="11296575" y="1556127"/>
            <a:ext cx="549857" cy="549857"/>
          </a:xfrm>
          <a:prstGeom prst="ellipse">
            <a:avLst/>
          </a:prstGeom>
          <a:solidFill>
            <a:srgbClr val="81B2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/>
              <a:t>3</a:t>
            </a:r>
          </a:p>
        </p:txBody>
      </p:sp>
      <p:cxnSp>
        <p:nvCxnSpPr>
          <p:cNvPr id="282" name="Łącznik prosty 281"/>
          <p:cNvCxnSpPr>
            <a:cxnSpLocks/>
          </p:cNvCxnSpPr>
          <p:nvPr/>
        </p:nvCxnSpPr>
        <p:spPr>
          <a:xfrm flipH="1" flipV="1">
            <a:off x="785295" y="354242"/>
            <a:ext cx="388259" cy="1243804"/>
          </a:xfrm>
          <a:prstGeom prst="line">
            <a:avLst/>
          </a:prstGeom>
          <a:ln w="38100">
            <a:solidFill>
              <a:srgbClr val="81B2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Łącznik prosty 283"/>
          <p:cNvCxnSpPr>
            <a:cxnSpLocks/>
          </p:cNvCxnSpPr>
          <p:nvPr/>
        </p:nvCxnSpPr>
        <p:spPr>
          <a:xfrm flipH="1">
            <a:off x="1186282" y="558272"/>
            <a:ext cx="2292311" cy="1070502"/>
          </a:xfrm>
          <a:prstGeom prst="line">
            <a:avLst/>
          </a:prstGeom>
          <a:ln w="38100">
            <a:solidFill>
              <a:srgbClr val="81B2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Łącznik prosty 284"/>
          <p:cNvCxnSpPr>
            <a:cxnSpLocks/>
          </p:cNvCxnSpPr>
          <p:nvPr/>
        </p:nvCxnSpPr>
        <p:spPr>
          <a:xfrm flipV="1">
            <a:off x="6288900" y="1438417"/>
            <a:ext cx="2956943" cy="10524"/>
          </a:xfrm>
          <a:prstGeom prst="line">
            <a:avLst/>
          </a:prstGeom>
          <a:ln w="38100">
            <a:solidFill>
              <a:srgbClr val="81B2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Łącznik prosty 285"/>
          <p:cNvCxnSpPr>
            <a:cxnSpLocks/>
          </p:cNvCxnSpPr>
          <p:nvPr/>
        </p:nvCxnSpPr>
        <p:spPr>
          <a:xfrm flipV="1">
            <a:off x="9258571" y="816247"/>
            <a:ext cx="1425618" cy="627442"/>
          </a:xfrm>
          <a:prstGeom prst="line">
            <a:avLst/>
          </a:prstGeom>
          <a:ln w="38100">
            <a:solidFill>
              <a:srgbClr val="81B2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Łącznik prosty 286"/>
          <p:cNvCxnSpPr>
            <a:cxnSpLocks/>
          </p:cNvCxnSpPr>
          <p:nvPr/>
        </p:nvCxnSpPr>
        <p:spPr>
          <a:xfrm>
            <a:off x="6866928" y="470797"/>
            <a:ext cx="1719605" cy="4838788"/>
          </a:xfrm>
          <a:prstGeom prst="line">
            <a:avLst/>
          </a:prstGeom>
          <a:ln w="38100">
            <a:solidFill>
              <a:srgbClr val="81B2DF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7" name="Łącznik prosty 296"/>
          <p:cNvCxnSpPr>
            <a:cxnSpLocks/>
          </p:cNvCxnSpPr>
          <p:nvPr/>
        </p:nvCxnSpPr>
        <p:spPr>
          <a:xfrm>
            <a:off x="4905416" y="1673210"/>
            <a:ext cx="3663117" cy="3618375"/>
          </a:xfrm>
          <a:prstGeom prst="line">
            <a:avLst/>
          </a:prstGeom>
          <a:ln w="38100">
            <a:solidFill>
              <a:srgbClr val="81B2DF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98" name="pole tekstowe 297"/>
          <p:cNvSpPr txBox="1"/>
          <p:nvPr/>
        </p:nvSpPr>
        <p:spPr>
          <a:xfrm>
            <a:off x="9374572" y="5982663"/>
            <a:ext cx="25208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600" dirty="0">
                <a:solidFill>
                  <a:srgbClr val="1F4E79"/>
                </a:solidFill>
              </a:rPr>
              <a:t>Koordynator</a:t>
            </a:r>
          </a:p>
        </p:txBody>
      </p:sp>
      <p:sp>
        <p:nvSpPr>
          <p:cNvPr id="442" name="Elipsa 441"/>
          <p:cNvSpPr/>
          <p:nvPr/>
        </p:nvSpPr>
        <p:spPr>
          <a:xfrm>
            <a:off x="5800819" y="3283748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0" name="Elipsa 289"/>
          <p:cNvSpPr/>
          <p:nvPr/>
        </p:nvSpPr>
        <p:spPr>
          <a:xfrm>
            <a:off x="2424064" y="2019743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2" name="Elipsa 461"/>
          <p:cNvSpPr/>
          <p:nvPr/>
        </p:nvSpPr>
        <p:spPr>
          <a:xfrm>
            <a:off x="5202722" y="5972951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2" name="Elipsa 581"/>
          <p:cNvSpPr/>
          <p:nvPr/>
        </p:nvSpPr>
        <p:spPr>
          <a:xfrm>
            <a:off x="434774" y="3802319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3" name="Elipsa 582"/>
          <p:cNvSpPr/>
          <p:nvPr/>
        </p:nvSpPr>
        <p:spPr>
          <a:xfrm>
            <a:off x="1920221" y="4186314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4" name="Elipsa 583"/>
          <p:cNvSpPr/>
          <p:nvPr/>
        </p:nvSpPr>
        <p:spPr>
          <a:xfrm>
            <a:off x="589928" y="4845047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5" name="Elipsa 584"/>
          <p:cNvSpPr/>
          <p:nvPr/>
        </p:nvSpPr>
        <p:spPr>
          <a:xfrm>
            <a:off x="2844529" y="6106454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6" name="Elipsa 585"/>
          <p:cNvSpPr/>
          <p:nvPr/>
        </p:nvSpPr>
        <p:spPr>
          <a:xfrm>
            <a:off x="1013086" y="5716449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7" name="Elipsa 586"/>
          <p:cNvSpPr/>
          <p:nvPr/>
        </p:nvSpPr>
        <p:spPr>
          <a:xfrm>
            <a:off x="1659180" y="6241184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8" name="Elipsa 587"/>
          <p:cNvSpPr/>
          <p:nvPr/>
        </p:nvSpPr>
        <p:spPr>
          <a:xfrm>
            <a:off x="4404247" y="6215465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9" name="Elipsa 588"/>
          <p:cNvSpPr/>
          <p:nvPr/>
        </p:nvSpPr>
        <p:spPr>
          <a:xfrm>
            <a:off x="5150394" y="2537337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3" name="Elipsa 282"/>
          <p:cNvSpPr/>
          <p:nvPr/>
        </p:nvSpPr>
        <p:spPr>
          <a:xfrm>
            <a:off x="319482" y="2998352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1" name="Elipsa 290"/>
          <p:cNvSpPr/>
          <p:nvPr/>
        </p:nvSpPr>
        <p:spPr>
          <a:xfrm>
            <a:off x="1986212" y="2967918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42" name="Elipsa 341"/>
          <p:cNvSpPr/>
          <p:nvPr/>
        </p:nvSpPr>
        <p:spPr>
          <a:xfrm>
            <a:off x="3502318" y="5788365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0" name="Elipsa 389"/>
          <p:cNvSpPr/>
          <p:nvPr/>
        </p:nvSpPr>
        <p:spPr>
          <a:xfrm>
            <a:off x="6447806" y="2382138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3" name="Elipsa 442"/>
          <p:cNvSpPr/>
          <p:nvPr/>
        </p:nvSpPr>
        <p:spPr>
          <a:xfrm>
            <a:off x="6932734" y="3946883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8" name="Elipsa 287"/>
          <p:cNvSpPr/>
          <p:nvPr/>
        </p:nvSpPr>
        <p:spPr>
          <a:xfrm>
            <a:off x="6763300" y="345592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9" name="Elipsa 288"/>
          <p:cNvSpPr/>
          <p:nvPr/>
        </p:nvSpPr>
        <p:spPr>
          <a:xfrm>
            <a:off x="4816211" y="1566005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7" name="Elipsa 416"/>
          <p:cNvSpPr/>
          <p:nvPr/>
        </p:nvSpPr>
        <p:spPr>
          <a:xfrm>
            <a:off x="10883985" y="2844590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8" name="Elipsa 417"/>
          <p:cNvSpPr/>
          <p:nvPr/>
        </p:nvSpPr>
        <p:spPr>
          <a:xfrm>
            <a:off x="9422162" y="4916224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0" name="Elipsa 459"/>
          <p:cNvSpPr/>
          <p:nvPr/>
        </p:nvSpPr>
        <p:spPr>
          <a:xfrm>
            <a:off x="8256912" y="6552911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1" name="Elipsa 460"/>
          <p:cNvSpPr/>
          <p:nvPr/>
        </p:nvSpPr>
        <p:spPr>
          <a:xfrm>
            <a:off x="5934775" y="6313937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1" name="Elipsa 470"/>
          <p:cNvSpPr/>
          <p:nvPr/>
        </p:nvSpPr>
        <p:spPr>
          <a:xfrm>
            <a:off x="7205244" y="5757494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5" name="Elipsa 474"/>
          <p:cNvSpPr/>
          <p:nvPr/>
        </p:nvSpPr>
        <p:spPr>
          <a:xfrm>
            <a:off x="5799349" y="1979951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Elipsa 10"/>
          <p:cNvSpPr/>
          <p:nvPr/>
        </p:nvSpPr>
        <p:spPr>
          <a:xfrm>
            <a:off x="1079077" y="1503569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Elipsa 17"/>
          <p:cNvSpPr/>
          <p:nvPr/>
        </p:nvSpPr>
        <p:spPr>
          <a:xfrm>
            <a:off x="660090" y="247037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Elipsa 21"/>
          <p:cNvSpPr/>
          <p:nvPr/>
        </p:nvSpPr>
        <p:spPr>
          <a:xfrm>
            <a:off x="3374794" y="469067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2" name="Elipsa 291"/>
          <p:cNvSpPr/>
          <p:nvPr/>
        </p:nvSpPr>
        <p:spPr>
          <a:xfrm>
            <a:off x="4144008" y="2348239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3" name="Elipsa 292"/>
          <p:cNvSpPr/>
          <p:nvPr/>
        </p:nvSpPr>
        <p:spPr>
          <a:xfrm>
            <a:off x="6176931" y="1360196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4" name="Elipsa 293"/>
          <p:cNvSpPr/>
          <p:nvPr/>
        </p:nvSpPr>
        <p:spPr>
          <a:xfrm>
            <a:off x="9140701" y="1336738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5" name="Elipsa 294"/>
          <p:cNvSpPr/>
          <p:nvPr/>
        </p:nvSpPr>
        <p:spPr>
          <a:xfrm>
            <a:off x="10564256" y="717036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7" name="Elipsa 336"/>
          <p:cNvSpPr/>
          <p:nvPr/>
        </p:nvSpPr>
        <p:spPr>
          <a:xfrm>
            <a:off x="8479009" y="5178295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8" name="Elipsa 337"/>
          <p:cNvSpPr/>
          <p:nvPr/>
        </p:nvSpPr>
        <p:spPr>
          <a:xfrm>
            <a:off x="5947962" y="5705539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9" name="Elipsa 338"/>
          <p:cNvSpPr/>
          <p:nvPr/>
        </p:nvSpPr>
        <p:spPr>
          <a:xfrm>
            <a:off x="11077023" y="5480820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4" name="Elipsa 413"/>
          <p:cNvSpPr/>
          <p:nvPr/>
        </p:nvSpPr>
        <p:spPr>
          <a:xfrm>
            <a:off x="9267471" y="3555434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4" name="Elipsa 443"/>
          <p:cNvSpPr/>
          <p:nvPr/>
        </p:nvSpPr>
        <p:spPr>
          <a:xfrm>
            <a:off x="5295895" y="4435609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4" name="Elipsa 373"/>
          <p:cNvSpPr/>
          <p:nvPr/>
        </p:nvSpPr>
        <p:spPr>
          <a:xfrm>
            <a:off x="3731109" y="4239372"/>
            <a:ext cx="207818" cy="207818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1" name="Elipsa 373"/>
          <p:cNvSpPr>
            <a:spLocks noChangeAspect="1"/>
          </p:cNvSpPr>
          <p:nvPr/>
        </p:nvSpPr>
        <p:spPr>
          <a:xfrm>
            <a:off x="3664018" y="4172281"/>
            <a:ext cx="342000" cy="342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846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4E79"/>
                                      </p:to>
                                    </p:animClr>
                                    <p:animClr clrSpc="rgb" dir="cw">
                                      <p:cBhvr>
                                        <p:cTn id="89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F4E79"/>
                                      </p:to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500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4E79"/>
                                      </p:to>
                                    </p:animClr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F4E79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500" fill="hold"/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4E79"/>
                                      </p:to>
                                    </p:animClr>
                                    <p:animClr clrSpc="rgb" dir="cw">
                                      <p:cBhvr>
                                        <p:cTn id="99" dur="500" fill="hold"/>
                                        <p:tgtEl>
                                          <p:spTgt spid="5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F4E79"/>
                                      </p:to>
                                    </p:animClr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5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5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3" dur="500" fill="hold"/>
                                        <p:tgtEl>
                                          <p:spTgt spid="5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4E79"/>
                                      </p:to>
                                    </p:animClr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5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F4E79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5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5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" dur="500" fill="hold"/>
                                        <p:tgtEl>
                                          <p:spTgt spid="5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4E79"/>
                                      </p:to>
                                    </p:animClr>
                                    <p:animClr clrSpc="rgb" dir="cw">
                                      <p:cBhvr>
                                        <p:cTn id="109" dur="500" fill="hold"/>
                                        <p:tgtEl>
                                          <p:spTgt spid="5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F4E79"/>
                                      </p:to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5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5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3" dur="500" fill="hold"/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4E79"/>
                                      </p:to>
                                    </p:animClr>
                                    <p:animClr clrSpc="rgb" dir="cw">
                                      <p:cBhvr>
                                        <p:cTn id="114" dur="500" fill="hold"/>
                                        <p:tgtEl>
                                          <p:spTgt spid="5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F4E79"/>
                                      </p:to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5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5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8" dur="500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4E79"/>
                                      </p:to>
                                    </p:animClr>
                                    <p:animClr clrSpc="rgb" dir="cw">
                                      <p:cBhvr>
                                        <p:cTn id="119" dur="500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F4E79"/>
                                      </p:to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3" dur="500" fill="hold"/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4E79"/>
                                      </p:to>
                                    </p:animClr>
                                    <p:animClr clrSpc="rgb" dir="cw">
                                      <p:cBhvr>
                                        <p:cTn id="124" dur="500" fill="hold"/>
                                        <p:tgtEl>
                                          <p:spTgt spid="5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F4E79"/>
                                      </p:to>
                                    </p:animClr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5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5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8" dur="500" fill="hold"/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4E79"/>
                                      </p:to>
                                    </p:animClr>
                                    <p:animClr clrSpc="rgb" dir="cw">
                                      <p:cBhvr>
                                        <p:cTn id="129" dur="500" fill="hold"/>
                                        <p:tgtEl>
                                          <p:spTgt spid="5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F4E79"/>
                                      </p:to>
                                    </p:animClr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5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5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3" dur="500" fill="hold"/>
                                        <p:tgtEl>
                                          <p:spTgt spid="5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4E79"/>
                                      </p:to>
                                    </p:animClr>
                                    <p:animClr clrSpc="rgb" dir="cw">
                                      <p:cBhvr>
                                        <p:cTn id="134" dur="500" fill="hold"/>
                                        <p:tgtEl>
                                          <p:spTgt spid="5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F4E79"/>
                                      </p:to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5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5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8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4E79"/>
                                      </p:to>
                                    </p:animClr>
                                    <p:animClr clrSpc="rgb" dir="cw">
                                      <p:cBhvr>
                                        <p:cTn id="139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F4E79"/>
                                      </p:to>
                                    </p:animClr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3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4E79"/>
                                      </p:to>
                                    </p:animClr>
                                    <p:animClr clrSpc="rgb" dir="cw">
                                      <p:cBhvr>
                                        <p:cTn id="144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F4E79"/>
                                      </p:to>
                                    </p:animClr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8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4E79"/>
                                      </p:to>
                                    </p:animClr>
                                    <p:animClr clrSpc="rgb" dir="cw">
                                      <p:cBhvr>
                                        <p:cTn id="149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F4E79"/>
                                      </p:to>
                                    </p:animClr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3" dur="5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4E79"/>
                                      </p:to>
                                    </p:animClr>
                                    <p:animClr clrSpc="rgb" dir="cw">
                                      <p:cBhvr>
                                        <p:cTn id="154" dur="5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F4E79"/>
                                      </p:to>
                                    </p:animClr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8" dur="500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4E79"/>
                                      </p:to>
                                    </p:animClr>
                                    <p:animClr clrSpc="rgb" dir="cw">
                                      <p:cBhvr>
                                        <p:cTn id="159" dur="500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F4E79"/>
                                      </p:to>
                                    </p:animClr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000"/>
                            </p:stCondLst>
                            <p:childTnLst>
                              <p:par>
                                <p:cTn id="16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6"/>
                                      </p:to>
                                    </p:animClr>
                                    <p:animClr clrSpc="rgb" dir="cw">
                                      <p:cBhvr>
                                        <p:cTn id="2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75B6"/>
                                      </p:to>
                                    </p:animClr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3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6"/>
                                      </p:to>
                                    </p:animClr>
                                    <p:animClr clrSpc="rgb" dir="cw">
                                      <p:cBhvr>
                                        <p:cTn id="25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75B6"/>
                                      </p:to>
                                    </p:animClr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6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8" dur="50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6"/>
                                      </p:to>
                                    </p:animClr>
                                    <p:animClr clrSpc="rgb" dir="cw">
                                      <p:cBhvr>
                                        <p:cTn id="259" dur="50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75B6"/>
                                      </p:to>
                                    </p:animClr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1" dur="50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3" dur="5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6"/>
                                      </p:to>
                                    </p:animClr>
                                    <p:animClr clrSpc="rgb" dir="cw">
                                      <p:cBhvr>
                                        <p:cTn id="264" dur="5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75B6"/>
                                      </p:to>
                                    </p:animClr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6" dur="5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8" dur="5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6"/>
                                      </p:to>
                                    </p:animClr>
                                    <p:animClr clrSpc="rgb" dir="cw">
                                      <p:cBhvr>
                                        <p:cTn id="269" dur="5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75B6"/>
                                      </p:to>
                                    </p:animClr>
                                    <p:set>
                                      <p:cBhvr>
                                        <p:cTn id="270" dur="5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1" dur="5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3" dur="5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6"/>
                                      </p:to>
                                    </p:animClr>
                                    <p:animClr clrSpc="rgb" dir="cw">
                                      <p:cBhvr>
                                        <p:cTn id="274" dur="5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75B6"/>
                                      </p:to>
                                    </p:animClr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6" dur="5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8" dur="5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6"/>
                                      </p:to>
                                    </p:animClr>
                                    <p:animClr clrSpc="rgb" dir="cw">
                                      <p:cBhvr>
                                        <p:cTn id="279" dur="5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75B6"/>
                                      </p:to>
                                    </p:animClr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1" dur="5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3" dur="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6"/>
                                      </p:to>
                                    </p:animClr>
                                    <p:animClr clrSpc="rgb" dir="cw">
                                      <p:cBhvr>
                                        <p:cTn id="284" dur="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75B6"/>
                                      </p:to>
                                    </p:animClr>
                                    <p:set>
                                      <p:cBhvr>
                                        <p:cTn id="285" dur="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6" dur="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8" dur="5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6"/>
                                      </p:to>
                                    </p:animClr>
                                    <p:animClr clrSpc="rgb" dir="cw">
                                      <p:cBhvr>
                                        <p:cTn id="289" dur="5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75B6"/>
                                      </p:to>
                                    </p:animClr>
                                    <p:set>
                                      <p:cBhvr>
                                        <p:cTn id="290" dur="5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1" dur="5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3" dur="5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6"/>
                                      </p:to>
                                    </p:animClr>
                                    <p:animClr clrSpc="rgb" dir="cw">
                                      <p:cBhvr>
                                        <p:cTn id="294" dur="5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75B6"/>
                                      </p:to>
                                    </p:animClr>
                                    <p:set>
                                      <p:cBhvr>
                                        <p:cTn id="295" dur="5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6" dur="5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8" dur="500" fill="hold"/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6"/>
                                      </p:to>
                                    </p:animClr>
                                    <p:animClr clrSpc="rgb" dir="cw">
                                      <p:cBhvr>
                                        <p:cTn id="299" dur="500" fill="hold"/>
                                        <p:tgtEl>
                                          <p:spTgt spid="4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75B6"/>
                                      </p:to>
                                    </p:animClr>
                                    <p:set>
                                      <p:cBhvr>
                                        <p:cTn id="300" dur="500" fill="hold"/>
                                        <p:tgtEl>
                                          <p:spTgt spid="4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1" dur="500" fill="hold"/>
                                        <p:tgtEl>
                                          <p:spTgt spid="4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3" dur="500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6"/>
                                      </p:to>
                                    </p:animClr>
                                    <p:animClr clrSpc="rgb" dir="cw">
                                      <p:cBhvr>
                                        <p:cTn id="304" dur="500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75B6"/>
                                      </p:to>
                                    </p:animClr>
                                    <p:set>
                                      <p:cBhvr>
                                        <p:cTn id="305" dur="500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6" dur="500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8" dur="500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6"/>
                                      </p:to>
                                    </p:animClr>
                                    <p:animClr clrSpc="rgb" dir="cw">
                                      <p:cBhvr>
                                        <p:cTn id="309" dur="500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75B6"/>
                                      </p:to>
                                    </p:animClr>
                                    <p:set>
                                      <p:cBhvr>
                                        <p:cTn id="310" dur="500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1" dur="500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3" dur="5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6"/>
                                      </p:to>
                                    </p:animClr>
                                    <p:animClr clrSpc="rgb" dir="cw">
                                      <p:cBhvr>
                                        <p:cTn id="314" dur="5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75B6"/>
                                      </p:to>
                                    </p:animClr>
                                    <p:set>
                                      <p:cBhvr>
                                        <p:cTn id="315" dur="5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" dur="5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8" dur="500" fill="hold"/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6"/>
                                      </p:to>
                                    </p:animClr>
                                    <p:animClr clrSpc="rgb" dir="cw">
                                      <p:cBhvr>
                                        <p:cTn id="319" dur="500" fill="hold"/>
                                        <p:tgtEl>
                                          <p:spTgt spid="4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75B6"/>
                                      </p:to>
                                    </p:animClr>
                                    <p:set>
                                      <p:cBhvr>
                                        <p:cTn id="320" dur="500" fill="hold"/>
                                        <p:tgtEl>
                                          <p:spTgt spid="4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1" dur="500" fill="hold"/>
                                        <p:tgtEl>
                                          <p:spTgt spid="4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2000"/>
                            </p:stCondLst>
                            <p:childTnLst>
                              <p:par>
                                <p:cTn id="3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5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7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2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5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0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2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7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0" dur="5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2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3" fill="hold">
                            <p:stCondLst>
                              <p:cond delay="2500"/>
                            </p:stCondLst>
                            <p:childTnLst>
                              <p:par>
                                <p:cTn id="3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6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1B2DF"/>
                                      </p:to>
                                    </p:animClr>
                                    <p:animClr clrSpc="rgb" dir="cw">
                                      <p:cBhvr>
                                        <p:cTn id="3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B2DF"/>
                                      </p:to>
                                    </p:animClr>
                                    <p:set>
                                      <p:cBhvr>
                                        <p:cTn id="3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1B2DF"/>
                                      </p:to>
                                    </p:animClr>
                                    <p:animClr clrSpc="rgb" dir="cw">
                                      <p:cBhvr>
                                        <p:cTn id="3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B2DF"/>
                                      </p:to>
                                    </p:animClr>
                                    <p:set>
                                      <p:cBhvr>
                                        <p:cTn id="3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8" dur="5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1B2DF"/>
                                      </p:to>
                                    </p:animClr>
                                    <p:animClr clrSpc="rgb" dir="cw">
                                      <p:cBhvr>
                                        <p:cTn id="369" dur="5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B2DF"/>
                                      </p:to>
                                    </p:animClr>
                                    <p:set>
                                      <p:cBhvr>
                                        <p:cTn id="370" dur="5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1" dur="5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3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1B2DF"/>
                                      </p:to>
                                    </p:animClr>
                                    <p:animClr clrSpc="rgb" dir="cw">
                                      <p:cBhvr>
                                        <p:cTn id="374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B2DF"/>
                                      </p:to>
                                    </p:animClr>
                                    <p:set>
                                      <p:cBhvr>
                                        <p:cTn id="375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6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8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1B2DF"/>
                                      </p:to>
                                    </p:animClr>
                                    <p:animClr clrSpc="rgb" dir="cw">
                                      <p:cBhvr>
                                        <p:cTn id="379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B2DF"/>
                                      </p:to>
                                    </p:animClr>
                                    <p:set>
                                      <p:cBhvr>
                                        <p:cTn id="380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1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3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1B2DF"/>
                                      </p:to>
                                    </p:animClr>
                                    <p:animClr clrSpc="rgb" dir="cw">
                                      <p:cBhvr>
                                        <p:cTn id="384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B2DF"/>
                                      </p:to>
                                    </p:animClr>
                                    <p:set>
                                      <p:cBhvr>
                                        <p:cTn id="385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6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0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" grpId="0" animBg="1"/>
      <p:bldP spid="280" grpId="0" animBg="1"/>
      <p:bldP spid="281" grpId="0" animBg="1"/>
      <p:bldP spid="298" grpId="0"/>
      <p:bldP spid="442" grpId="0" animBg="1"/>
      <p:bldP spid="290" grpId="0" animBg="1"/>
      <p:bldP spid="462" grpId="0" animBg="1"/>
      <p:bldP spid="582" grpId="0" animBg="1"/>
      <p:bldP spid="583" grpId="0" animBg="1"/>
      <p:bldP spid="584" grpId="0" animBg="1"/>
      <p:bldP spid="585" grpId="0" animBg="1"/>
      <p:bldP spid="586" grpId="0" animBg="1"/>
      <p:bldP spid="587" grpId="0" animBg="1"/>
      <p:bldP spid="588" grpId="0" animBg="1"/>
      <p:bldP spid="589" grpId="0" animBg="1"/>
      <p:bldP spid="283" grpId="0" animBg="1"/>
      <p:bldP spid="291" grpId="0" animBg="1"/>
      <p:bldP spid="342" grpId="0" animBg="1"/>
      <p:bldP spid="390" grpId="0" animBg="1"/>
      <p:bldP spid="443" grpId="0" animBg="1"/>
      <p:bldP spid="288" grpId="0" animBg="1"/>
      <p:bldP spid="289" grpId="0" animBg="1"/>
      <p:bldP spid="417" grpId="0" animBg="1"/>
      <p:bldP spid="418" grpId="0" animBg="1"/>
      <p:bldP spid="460" grpId="0" animBg="1"/>
      <p:bldP spid="461" grpId="0" animBg="1"/>
      <p:bldP spid="471" grpId="0" animBg="1"/>
      <p:bldP spid="475" grpId="0" animBg="1"/>
      <p:bldP spid="11" grpId="0" animBg="1"/>
      <p:bldP spid="18" grpId="0" animBg="1"/>
      <p:bldP spid="22" grpId="0" animBg="1"/>
      <p:bldP spid="292" grpId="0" animBg="1"/>
      <p:bldP spid="293" grpId="0" animBg="1"/>
      <p:bldP spid="294" grpId="0" animBg="1"/>
      <p:bldP spid="295" grpId="0" animBg="1"/>
      <p:bldP spid="337" grpId="0" animBg="1"/>
      <p:bldP spid="338" grpId="0" animBg="1"/>
      <p:bldP spid="339" grpId="0" animBg="1"/>
      <p:bldP spid="414" grpId="0" animBg="1"/>
      <p:bldP spid="444" grpId="0" animBg="1"/>
      <p:bldP spid="2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rostokąt 187"/>
          <p:cNvSpPr/>
          <p:nvPr/>
        </p:nvSpPr>
        <p:spPr>
          <a:xfrm>
            <a:off x="2964849" y="5223097"/>
            <a:ext cx="115292" cy="1152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9" name="Prostokąt 188"/>
          <p:cNvSpPr/>
          <p:nvPr/>
        </p:nvSpPr>
        <p:spPr>
          <a:xfrm>
            <a:off x="3948486" y="4485161"/>
            <a:ext cx="115292" cy="1152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7" name="Elipsa 3"/>
          <p:cNvSpPr/>
          <p:nvPr/>
        </p:nvSpPr>
        <p:spPr>
          <a:xfrm flipH="1">
            <a:off x="6533715" y="2471130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44" name="Łącznik prosty 143"/>
          <p:cNvCxnSpPr>
            <a:cxnSpLocks/>
            <a:stCxn id="178" idx="7"/>
            <a:endCxn id="177" idx="2"/>
          </p:cNvCxnSpPr>
          <p:nvPr/>
        </p:nvCxnSpPr>
        <p:spPr>
          <a:xfrm flipH="1" flipV="1">
            <a:off x="781999" y="350946"/>
            <a:ext cx="388259" cy="124380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Łącznik prosty 144"/>
          <p:cNvCxnSpPr>
            <a:cxnSpLocks/>
            <a:stCxn id="179" idx="0"/>
            <a:endCxn id="178" idx="4"/>
          </p:cNvCxnSpPr>
          <p:nvPr/>
        </p:nvCxnSpPr>
        <p:spPr>
          <a:xfrm flipH="1">
            <a:off x="1182986" y="554976"/>
            <a:ext cx="2292311" cy="107050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Łącznik prosty 145"/>
          <p:cNvCxnSpPr>
            <a:cxnSpLocks/>
            <a:stCxn id="179" idx="2"/>
            <a:endCxn id="177" idx="5"/>
          </p:cNvCxnSpPr>
          <p:nvPr/>
        </p:nvCxnSpPr>
        <p:spPr>
          <a:xfrm flipH="1" flipV="1">
            <a:off x="751271" y="363674"/>
            <a:ext cx="2742026" cy="20930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Łącznik prosty 146"/>
          <p:cNvCxnSpPr>
            <a:cxnSpLocks/>
            <a:stCxn id="178" idx="7"/>
            <a:endCxn id="180" idx="5"/>
          </p:cNvCxnSpPr>
          <p:nvPr/>
        </p:nvCxnSpPr>
        <p:spPr>
          <a:xfrm flipH="1">
            <a:off x="410663" y="1594750"/>
            <a:ext cx="759595" cy="152741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Łącznik prosty 147"/>
          <p:cNvCxnSpPr>
            <a:cxnSpLocks/>
            <a:stCxn id="183" idx="5"/>
            <a:endCxn id="184" idx="6"/>
          </p:cNvCxnSpPr>
          <p:nvPr/>
        </p:nvCxnSpPr>
        <p:spPr>
          <a:xfrm flipV="1">
            <a:off x="4239544" y="1463645"/>
            <a:ext cx="2028060" cy="100421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Łącznik prosty 148"/>
          <p:cNvCxnSpPr>
            <a:cxnSpLocks/>
            <a:stCxn id="182" idx="1"/>
            <a:endCxn id="183" idx="5"/>
          </p:cNvCxnSpPr>
          <p:nvPr/>
        </p:nvCxnSpPr>
        <p:spPr>
          <a:xfrm flipV="1">
            <a:off x="2100066" y="2467856"/>
            <a:ext cx="2139478" cy="59844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Łącznik prosty 149"/>
          <p:cNvCxnSpPr>
            <a:cxnSpLocks/>
            <a:stCxn id="184" idx="0"/>
            <a:endCxn id="185" idx="0"/>
          </p:cNvCxnSpPr>
          <p:nvPr/>
        </p:nvCxnSpPr>
        <p:spPr>
          <a:xfrm flipV="1">
            <a:off x="6285604" y="1435121"/>
            <a:ext cx="2956943" cy="1052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Łącznik prosty 150"/>
          <p:cNvCxnSpPr>
            <a:cxnSpLocks/>
            <a:stCxn id="185" idx="1"/>
            <a:endCxn id="186" idx="1"/>
          </p:cNvCxnSpPr>
          <p:nvPr/>
        </p:nvCxnSpPr>
        <p:spPr>
          <a:xfrm flipV="1">
            <a:off x="9255275" y="812951"/>
            <a:ext cx="1425618" cy="62744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Łącznik prosty 151"/>
          <p:cNvCxnSpPr>
            <a:cxnSpLocks/>
            <a:stCxn id="199" idx="5"/>
            <a:endCxn id="198" idx="5"/>
          </p:cNvCxnSpPr>
          <p:nvPr/>
        </p:nvCxnSpPr>
        <p:spPr>
          <a:xfrm flipH="1">
            <a:off x="6039934" y="5301017"/>
            <a:ext cx="2530575" cy="51807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Łącznik prosty 152"/>
          <p:cNvCxnSpPr>
            <a:cxnSpLocks/>
            <a:stCxn id="199" idx="5"/>
            <a:endCxn id="185" idx="0"/>
          </p:cNvCxnSpPr>
          <p:nvPr/>
        </p:nvCxnSpPr>
        <p:spPr>
          <a:xfrm flipV="1">
            <a:off x="8570509" y="1435121"/>
            <a:ext cx="672038" cy="386589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Łącznik prosty 153"/>
          <p:cNvCxnSpPr>
            <a:cxnSpLocks/>
            <a:stCxn id="199" idx="7"/>
            <a:endCxn id="200" idx="7"/>
          </p:cNvCxnSpPr>
          <p:nvPr/>
        </p:nvCxnSpPr>
        <p:spPr>
          <a:xfrm>
            <a:off x="8570509" y="5275561"/>
            <a:ext cx="2605708" cy="29822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Łącznik prosty 154"/>
          <p:cNvCxnSpPr>
            <a:cxnSpLocks/>
            <a:stCxn id="185" idx="7"/>
            <a:endCxn id="200" idx="7"/>
          </p:cNvCxnSpPr>
          <p:nvPr/>
        </p:nvCxnSpPr>
        <p:spPr>
          <a:xfrm>
            <a:off x="9229819" y="1440393"/>
            <a:ext cx="1946398" cy="413338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Łącznik prosty 155"/>
          <p:cNvCxnSpPr>
            <a:cxnSpLocks/>
            <a:stCxn id="198" idx="7"/>
            <a:endCxn id="185" idx="0"/>
          </p:cNvCxnSpPr>
          <p:nvPr/>
        </p:nvCxnSpPr>
        <p:spPr>
          <a:xfrm flipV="1">
            <a:off x="6039934" y="1435121"/>
            <a:ext cx="3202613" cy="435851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Łącznik prosty 156"/>
          <p:cNvCxnSpPr>
            <a:cxnSpLocks/>
            <a:stCxn id="180" idx="5"/>
            <a:endCxn id="182" idx="2"/>
          </p:cNvCxnSpPr>
          <p:nvPr/>
        </p:nvCxnSpPr>
        <p:spPr>
          <a:xfrm flipV="1">
            <a:off x="410663" y="3079026"/>
            <a:ext cx="1694675" cy="4313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Łącznik prosty 157"/>
          <p:cNvCxnSpPr>
            <a:cxnSpLocks/>
            <a:stCxn id="180" idx="6"/>
            <a:endCxn id="201" idx="1"/>
          </p:cNvCxnSpPr>
          <p:nvPr/>
        </p:nvCxnSpPr>
        <p:spPr>
          <a:xfrm>
            <a:off x="405391" y="3109432"/>
            <a:ext cx="3442355" cy="1215083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Łącznik prosty 158"/>
          <p:cNvCxnSpPr>
            <a:cxnSpLocks/>
            <a:stCxn id="201" idx="6"/>
            <a:endCxn id="182" idx="0"/>
          </p:cNvCxnSpPr>
          <p:nvPr/>
        </p:nvCxnSpPr>
        <p:spPr>
          <a:xfrm flipH="1" flipV="1">
            <a:off x="2087338" y="3061026"/>
            <a:ext cx="1729680" cy="127621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Łącznik prosty 159"/>
          <p:cNvCxnSpPr>
            <a:cxnSpLocks/>
            <a:stCxn id="182" idx="5"/>
            <a:endCxn id="197" idx="0"/>
          </p:cNvCxnSpPr>
          <p:nvPr/>
        </p:nvCxnSpPr>
        <p:spPr>
          <a:xfrm>
            <a:off x="2074610" y="3091754"/>
            <a:ext cx="1533189" cy="278681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Łącznik prosty 160"/>
          <p:cNvCxnSpPr>
            <a:cxnSpLocks/>
            <a:stCxn id="197" idx="6"/>
            <a:endCxn id="198" idx="5"/>
          </p:cNvCxnSpPr>
          <p:nvPr/>
        </p:nvCxnSpPr>
        <p:spPr>
          <a:xfrm flipV="1">
            <a:off x="3589799" y="5819093"/>
            <a:ext cx="2450135" cy="7747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Łącznik prosty 161"/>
          <p:cNvCxnSpPr>
            <a:cxnSpLocks/>
            <a:stCxn id="199" idx="3"/>
            <a:endCxn id="187" idx="3"/>
          </p:cNvCxnSpPr>
          <p:nvPr/>
        </p:nvCxnSpPr>
        <p:spPr>
          <a:xfrm flipH="1" flipV="1">
            <a:off x="6564443" y="2501858"/>
            <a:ext cx="2031522" cy="279915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Łącznik prosty 162"/>
          <p:cNvCxnSpPr>
            <a:cxnSpLocks/>
            <a:stCxn id="187" idx="5"/>
            <a:endCxn id="200" idx="6"/>
          </p:cNvCxnSpPr>
          <p:nvPr/>
        </p:nvCxnSpPr>
        <p:spPr>
          <a:xfrm>
            <a:off x="6538987" y="2501858"/>
            <a:ext cx="4631958" cy="308465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Łącznik prosty 163"/>
          <p:cNvCxnSpPr>
            <a:cxnSpLocks/>
            <a:stCxn id="185" idx="0"/>
            <a:endCxn id="187" idx="5"/>
          </p:cNvCxnSpPr>
          <p:nvPr/>
        </p:nvCxnSpPr>
        <p:spPr>
          <a:xfrm flipH="1">
            <a:off x="6538987" y="1435121"/>
            <a:ext cx="2703560" cy="106673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Łącznik prosty 164"/>
          <p:cNvCxnSpPr>
            <a:cxnSpLocks/>
            <a:stCxn id="187" idx="7"/>
            <a:endCxn id="193" idx="5"/>
          </p:cNvCxnSpPr>
          <p:nvPr/>
        </p:nvCxnSpPr>
        <p:spPr>
          <a:xfrm>
            <a:off x="6538987" y="2476402"/>
            <a:ext cx="2823075" cy="118982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Łącznik prosty 165"/>
          <p:cNvCxnSpPr>
            <a:cxnSpLocks/>
            <a:stCxn id="196" idx="1"/>
            <a:endCxn id="193" idx="3"/>
          </p:cNvCxnSpPr>
          <p:nvPr/>
        </p:nvCxnSpPr>
        <p:spPr>
          <a:xfrm flipV="1">
            <a:off x="7051065" y="3666229"/>
            <a:ext cx="2336453" cy="36875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Łącznik prosty 166"/>
          <p:cNvCxnSpPr>
            <a:cxnSpLocks/>
            <a:stCxn id="196" idx="6"/>
            <a:endCxn id="195" idx="2"/>
          </p:cNvCxnSpPr>
          <p:nvPr/>
        </p:nvCxnSpPr>
        <p:spPr>
          <a:xfrm flipH="1">
            <a:off x="5417804" y="4047709"/>
            <a:ext cx="1602533" cy="49180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Łącznik prosty 167"/>
          <p:cNvCxnSpPr>
            <a:cxnSpLocks/>
            <a:stCxn id="196" idx="5"/>
            <a:endCxn id="187" idx="7"/>
          </p:cNvCxnSpPr>
          <p:nvPr/>
        </p:nvCxnSpPr>
        <p:spPr>
          <a:xfrm flipH="1" flipV="1">
            <a:off x="6538987" y="2476402"/>
            <a:ext cx="486622" cy="158403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Łącznik prosty 168"/>
          <p:cNvCxnSpPr>
            <a:cxnSpLocks/>
            <a:stCxn id="194" idx="0"/>
            <a:endCxn id="187" idx="5"/>
          </p:cNvCxnSpPr>
          <p:nvPr/>
        </p:nvCxnSpPr>
        <p:spPr>
          <a:xfrm flipV="1">
            <a:off x="5904728" y="2501858"/>
            <a:ext cx="634259" cy="86779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Łącznik prosty 169"/>
          <p:cNvCxnSpPr>
            <a:cxnSpLocks/>
            <a:stCxn id="182" idx="6"/>
            <a:endCxn id="194" idx="7"/>
          </p:cNvCxnSpPr>
          <p:nvPr/>
        </p:nvCxnSpPr>
        <p:spPr>
          <a:xfrm>
            <a:off x="2069338" y="3079026"/>
            <a:ext cx="3822662" cy="295903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Łącznik prosty 170"/>
          <p:cNvCxnSpPr>
            <a:cxnSpLocks/>
            <a:stCxn id="196" idx="4"/>
            <a:endCxn id="182" idx="1"/>
          </p:cNvCxnSpPr>
          <p:nvPr/>
        </p:nvCxnSpPr>
        <p:spPr>
          <a:xfrm flipH="1" flipV="1">
            <a:off x="2100066" y="3066298"/>
            <a:ext cx="4938271" cy="99941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Łącznik prosty 171"/>
          <p:cNvCxnSpPr>
            <a:cxnSpLocks/>
            <a:stCxn id="201" idx="6"/>
            <a:endCxn id="197" idx="0"/>
          </p:cNvCxnSpPr>
          <p:nvPr/>
        </p:nvCxnSpPr>
        <p:spPr>
          <a:xfrm flipH="1">
            <a:off x="3607799" y="4337243"/>
            <a:ext cx="209219" cy="154132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Łącznik prosty 172"/>
          <p:cNvCxnSpPr>
            <a:cxnSpLocks/>
            <a:stCxn id="197" idx="6"/>
            <a:endCxn id="194" idx="0"/>
          </p:cNvCxnSpPr>
          <p:nvPr/>
        </p:nvCxnSpPr>
        <p:spPr>
          <a:xfrm flipV="1">
            <a:off x="3589799" y="3369657"/>
            <a:ext cx="2314929" cy="252691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Łącznik prosty 173"/>
          <p:cNvCxnSpPr>
            <a:cxnSpLocks/>
            <a:stCxn id="197" idx="1"/>
            <a:endCxn id="196" idx="0"/>
          </p:cNvCxnSpPr>
          <p:nvPr/>
        </p:nvCxnSpPr>
        <p:spPr>
          <a:xfrm flipV="1">
            <a:off x="3620527" y="4029709"/>
            <a:ext cx="3417810" cy="185413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Łącznik prosty 174"/>
          <p:cNvCxnSpPr>
            <a:cxnSpLocks/>
            <a:stCxn id="201" idx="7"/>
            <a:endCxn id="196" idx="7"/>
          </p:cNvCxnSpPr>
          <p:nvPr/>
        </p:nvCxnSpPr>
        <p:spPr>
          <a:xfrm flipV="1">
            <a:off x="3822290" y="4034981"/>
            <a:ext cx="3203319" cy="28953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Łącznik prosty 175"/>
          <p:cNvCxnSpPr>
            <a:cxnSpLocks/>
            <a:stCxn id="201" idx="1"/>
            <a:endCxn id="187" idx="6"/>
          </p:cNvCxnSpPr>
          <p:nvPr/>
        </p:nvCxnSpPr>
        <p:spPr>
          <a:xfrm flipV="1">
            <a:off x="3847746" y="2489130"/>
            <a:ext cx="2685969" cy="183538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Elipsa 3"/>
          <p:cNvSpPr/>
          <p:nvPr/>
        </p:nvSpPr>
        <p:spPr>
          <a:xfrm flipH="1">
            <a:off x="745999" y="332946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8" name="Elipsa 3"/>
          <p:cNvSpPr/>
          <p:nvPr/>
        </p:nvSpPr>
        <p:spPr>
          <a:xfrm flipH="1">
            <a:off x="1164986" y="1589478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9" name="Elipsa 3"/>
          <p:cNvSpPr/>
          <p:nvPr/>
        </p:nvSpPr>
        <p:spPr>
          <a:xfrm flipH="1">
            <a:off x="3457297" y="554976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0" name="Elipsa 3"/>
          <p:cNvSpPr/>
          <p:nvPr/>
        </p:nvSpPr>
        <p:spPr>
          <a:xfrm flipH="1">
            <a:off x="405391" y="3091432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2" name="Elipsa 3"/>
          <p:cNvSpPr/>
          <p:nvPr/>
        </p:nvSpPr>
        <p:spPr>
          <a:xfrm flipH="1">
            <a:off x="2069338" y="3061026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3" name="Elipsa 3"/>
          <p:cNvSpPr/>
          <p:nvPr/>
        </p:nvSpPr>
        <p:spPr>
          <a:xfrm flipH="1">
            <a:off x="4234272" y="2437128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4" name="Elipsa 3"/>
          <p:cNvSpPr/>
          <p:nvPr/>
        </p:nvSpPr>
        <p:spPr>
          <a:xfrm flipH="1">
            <a:off x="6267604" y="1445645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5" name="Elipsa 3"/>
          <p:cNvSpPr/>
          <p:nvPr/>
        </p:nvSpPr>
        <p:spPr>
          <a:xfrm flipH="1">
            <a:off x="9224547" y="1435121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6" name="Elipsa 3"/>
          <p:cNvSpPr/>
          <p:nvPr/>
        </p:nvSpPr>
        <p:spPr>
          <a:xfrm flipH="1">
            <a:off x="10650165" y="807679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3" name="Elipsa 3"/>
          <p:cNvSpPr/>
          <p:nvPr/>
        </p:nvSpPr>
        <p:spPr>
          <a:xfrm flipH="1">
            <a:off x="9356790" y="3635501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4" name="Elipsa 3"/>
          <p:cNvSpPr/>
          <p:nvPr/>
        </p:nvSpPr>
        <p:spPr>
          <a:xfrm flipH="1">
            <a:off x="5886728" y="3369657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5" name="Elipsa 3"/>
          <p:cNvSpPr/>
          <p:nvPr/>
        </p:nvSpPr>
        <p:spPr>
          <a:xfrm flipH="1">
            <a:off x="5381804" y="4521518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6" name="Elipsa 3"/>
          <p:cNvSpPr/>
          <p:nvPr/>
        </p:nvSpPr>
        <p:spPr>
          <a:xfrm flipH="1">
            <a:off x="7020337" y="4029709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7" name="Elipsa 3"/>
          <p:cNvSpPr/>
          <p:nvPr/>
        </p:nvSpPr>
        <p:spPr>
          <a:xfrm flipH="1">
            <a:off x="3589799" y="5878569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8" name="Elipsa 3"/>
          <p:cNvSpPr/>
          <p:nvPr/>
        </p:nvSpPr>
        <p:spPr>
          <a:xfrm flipH="1">
            <a:off x="6034662" y="5788365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9" name="Elipsa 3"/>
          <p:cNvSpPr/>
          <p:nvPr/>
        </p:nvSpPr>
        <p:spPr>
          <a:xfrm flipH="1">
            <a:off x="8565237" y="5270289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0" name="Elipsa 3"/>
          <p:cNvSpPr/>
          <p:nvPr/>
        </p:nvSpPr>
        <p:spPr>
          <a:xfrm flipH="1">
            <a:off x="11170945" y="5568510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1" name="Elipsa 3"/>
          <p:cNvSpPr/>
          <p:nvPr/>
        </p:nvSpPr>
        <p:spPr>
          <a:xfrm flipH="1">
            <a:off x="3817018" y="4319243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319" name="Grupa 318"/>
          <p:cNvGrpSpPr/>
          <p:nvPr/>
        </p:nvGrpSpPr>
        <p:grpSpPr>
          <a:xfrm>
            <a:off x="512821" y="431501"/>
            <a:ext cx="10497782" cy="6252474"/>
            <a:chOff x="512821" y="431501"/>
            <a:chExt cx="10497782" cy="6252474"/>
          </a:xfrm>
        </p:grpSpPr>
        <p:sp>
          <p:nvSpPr>
            <p:cNvPr id="202" name="Elipsa 3"/>
            <p:cNvSpPr/>
            <p:nvPr/>
          </p:nvSpPr>
          <p:spPr>
            <a:xfrm flipH="1">
              <a:off x="677665" y="4930956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3" name="Elipsa 3"/>
            <p:cNvSpPr/>
            <p:nvPr/>
          </p:nvSpPr>
          <p:spPr>
            <a:xfrm flipH="1">
              <a:off x="1098995" y="5806365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4" name="Elipsa 3"/>
            <p:cNvSpPr/>
            <p:nvPr/>
          </p:nvSpPr>
          <p:spPr>
            <a:xfrm flipH="1">
              <a:off x="1745089" y="6327093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5" name="Elipsa 3"/>
            <p:cNvSpPr/>
            <p:nvPr/>
          </p:nvSpPr>
          <p:spPr>
            <a:xfrm flipH="1">
              <a:off x="512821" y="3883437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6" name="Elipsa 3"/>
            <p:cNvSpPr/>
            <p:nvPr/>
          </p:nvSpPr>
          <p:spPr>
            <a:xfrm flipH="1">
              <a:off x="2011610" y="4272223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7" name="Elipsa 3"/>
            <p:cNvSpPr/>
            <p:nvPr/>
          </p:nvSpPr>
          <p:spPr>
            <a:xfrm flipH="1">
              <a:off x="2930438" y="6192363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8" name="Elipsa 3"/>
            <p:cNvSpPr/>
            <p:nvPr/>
          </p:nvSpPr>
          <p:spPr>
            <a:xfrm flipH="1">
              <a:off x="4490156" y="6295937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9" name="Elipsa 3"/>
            <p:cNvSpPr/>
            <p:nvPr/>
          </p:nvSpPr>
          <p:spPr>
            <a:xfrm flipH="1">
              <a:off x="5288460" y="6056525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0" name="Elipsa 3"/>
            <p:cNvSpPr/>
            <p:nvPr/>
          </p:nvSpPr>
          <p:spPr>
            <a:xfrm flipH="1">
              <a:off x="6016662" y="640398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1" name="Elipsa 3"/>
            <p:cNvSpPr/>
            <p:nvPr/>
          </p:nvSpPr>
          <p:spPr>
            <a:xfrm flipH="1">
              <a:off x="7305221" y="5842569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2" name="Elipsa 3"/>
            <p:cNvSpPr/>
            <p:nvPr/>
          </p:nvSpPr>
          <p:spPr>
            <a:xfrm flipH="1">
              <a:off x="8342821" y="6647975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3" name="Elipsa 3"/>
            <p:cNvSpPr/>
            <p:nvPr/>
          </p:nvSpPr>
          <p:spPr>
            <a:xfrm flipH="1">
              <a:off x="9505474" y="5002133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4" name="Elipsa 3"/>
            <p:cNvSpPr/>
            <p:nvPr/>
          </p:nvSpPr>
          <p:spPr>
            <a:xfrm flipH="1">
              <a:off x="10974603" y="2930499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5" name="Elipsa 3"/>
            <p:cNvSpPr/>
            <p:nvPr/>
          </p:nvSpPr>
          <p:spPr>
            <a:xfrm flipH="1">
              <a:off x="5237848" y="2614766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6" name="Elipsa 3"/>
            <p:cNvSpPr/>
            <p:nvPr/>
          </p:nvSpPr>
          <p:spPr>
            <a:xfrm flipH="1">
              <a:off x="2509973" y="2098669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7" name="Elipsa 3"/>
            <p:cNvSpPr/>
            <p:nvPr/>
          </p:nvSpPr>
          <p:spPr>
            <a:xfrm flipH="1">
              <a:off x="4902120" y="165191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8" name="Elipsa 3"/>
            <p:cNvSpPr/>
            <p:nvPr/>
          </p:nvSpPr>
          <p:spPr>
            <a:xfrm flipH="1">
              <a:off x="5894963" y="2065860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9" name="Elipsa 3"/>
            <p:cNvSpPr/>
            <p:nvPr/>
          </p:nvSpPr>
          <p:spPr>
            <a:xfrm flipH="1">
              <a:off x="6845632" y="431501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cxnSp>
        <p:nvCxnSpPr>
          <p:cNvPr id="619" name="Łącznik prosty 618"/>
          <p:cNvCxnSpPr>
            <a:cxnSpLocks/>
            <a:stCxn id="207" idx="7"/>
            <a:endCxn id="197" idx="1"/>
          </p:cNvCxnSpPr>
          <p:nvPr/>
        </p:nvCxnSpPr>
        <p:spPr>
          <a:xfrm flipV="1">
            <a:off x="2935710" y="5883841"/>
            <a:ext cx="684817" cy="313794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6" name="Łącznik prosty 295"/>
          <p:cNvCxnSpPr>
            <a:cxnSpLocks/>
            <a:stCxn id="179" idx="6"/>
            <a:endCxn id="217" idx="6"/>
          </p:cNvCxnSpPr>
          <p:nvPr/>
        </p:nvCxnSpPr>
        <p:spPr>
          <a:xfrm>
            <a:off x="3457297" y="572976"/>
            <a:ext cx="1444823" cy="1096938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9" name="Łącznik prosty 298"/>
          <p:cNvCxnSpPr>
            <a:cxnSpLocks/>
            <a:stCxn id="179" idx="2"/>
            <a:endCxn id="219" idx="7"/>
          </p:cNvCxnSpPr>
          <p:nvPr/>
        </p:nvCxnSpPr>
        <p:spPr>
          <a:xfrm flipV="1">
            <a:off x="3493297" y="436773"/>
            <a:ext cx="3357607" cy="136203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2" name="Łącznik prosty 301"/>
          <p:cNvCxnSpPr>
            <a:cxnSpLocks/>
            <a:stCxn id="219" idx="2"/>
            <a:endCxn id="217" idx="0"/>
          </p:cNvCxnSpPr>
          <p:nvPr/>
        </p:nvCxnSpPr>
        <p:spPr>
          <a:xfrm flipH="1">
            <a:off x="4920120" y="449501"/>
            <a:ext cx="1961512" cy="1202413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11" name="Łącznik prosty 310"/>
          <p:cNvCxnSpPr>
            <a:cxnSpLocks/>
            <a:stCxn id="178" idx="2"/>
            <a:endCxn id="216" idx="1"/>
          </p:cNvCxnSpPr>
          <p:nvPr/>
        </p:nvCxnSpPr>
        <p:spPr>
          <a:xfrm>
            <a:off x="1200986" y="1607478"/>
            <a:ext cx="1339715" cy="496463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14" name="Łącznik prosty 313"/>
          <p:cNvCxnSpPr>
            <a:cxnSpLocks/>
            <a:stCxn id="183" idx="4"/>
            <a:endCxn id="216" idx="5"/>
          </p:cNvCxnSpPr>
          <p:nvPr/>
        </p:nvCxnSpPr>
        <p:spPr>
          <a:xfrm flipH="1" flipV="1">
            <a:off x="2515245" y="2129397"/>
            <a:ext cx="1737027" cy="343731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35" name="Łącznik prosty 334"/>
          <p:cNvCxnSpPr>
            <a:cxnSpLocks/>
            <a:stCxn id="219" idx="4"/>
            <a:endCxn id="199" idx="4"/>
          </p:cNvCxnSpPr>
          <p:nvPr/>
        </p:nvCxnSpPr>
        <p:spPr>
          <a:xfrm>
            <a:off x="6863632" y="467501"/>
            <a:ext cx="1719605" cy="4838788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43" name="Łącznik prosty 342"/>
          <p:cNvCxnSpPr>
            <a:cxnSpLocks/>
            <a:stCxn id="217" idx="6"/>
            <a:endCxn id="199" idx="6"/>
          </p:cNvCxnSpPr>
          <p:nvPr/>
        </p:nvCxnSpPr>
        <p:spPr>
          <a:xfrm>
            <a:off x="4902120" y="1669914"/>
            <a:ext cx="3663117" cy="3618375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61" name="Łącznik prosty 360"/>
          <p:cNvCxnSpPr>
            <a:cxnSpLocks/>
            <a:stCxn id="219" idx="2"/>
            <a:endCxn id="186" idx="7"/>
          </p:cNvCxnSpPr>
          <p:nvPr/>
        </p:nvCxnSpPr>
        <p:spPr>
          <a:xfrm>
            <a:off x="6881632" y="449501"/>
            <a:ext cx="3773805" cy="36345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22" name="Łącznik prosty 421"/>
          <p:cNvCxnSpPr>
            <a:cxnSpLocks/>
            <a:stCxn id="187" idx="7"/>
            <a:endCxn id="213" idx="6"/>
          </p:cNvCxnSpPr>
          <p:nvPr/>
        </p:nvCxnSpPr>
        <p:spPr>
          <a:xfrm>
            <a:off x="6538987" y="2476402"/>
            <a:ext cx="2966487" cy="2543731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26" name="Łącznik prosty 425"/>
          <p:cNvCxnSpPr>
            <a:cxnSpLocks/>
            <a:stCxn id="193" idx="0"/>
            <a:endCxn id="214" idx="7"/>
          </p:cNvCxnSpPr>
          <p:nvPr/>
        </p:nvCxnSpPr>
        <p:spPr>
          <a:xfrm flipV="1">
            <a:off x="9374790" y="2935771"/>
            <a:ext cx="1605085" cy="69973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29" name="Łącznik prosty 428"/>
          <p:cNvCxnSpPr>
            <a:cxnSpLocks/>
            <a:stCxn id="213" idx="0"/>
            <a:endCxn id="214" idx="7"/>
          </p:cNvCxnSpPr>
          <p:nvPr/>
        </p:nvCxnSpPr>
        <p:spPr>
          <a:xfrm flipV="1">
            <a:off x="9523474" y="2935771"/>
            <a:ext cx="1456401" cy="2066362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32" name="Łącznik prosty 431"/>
          <p:cNvCxnSpPr>
            <a:cxnSpLocks/>
            <a:stCxn id="187" idx="7"/>
            <a:endCxn id="214" idx="3"/>
          </p:cNvCxnSpPr>
          <p:nvPr/>
        </p:nvCxnSpPr>
        <p:spPr>
          <a:xfrm>
            <a:off x="6538987" y="2476402"/>
            <a:ext cx="4466344" cy="484825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36" name="Łącznik prosty 435"/>
          <p:cNvCxnSpPr>
            <a:cxnSpLocks/>
            <a:stCxn id="193" idx="1"/>
            <a:endCxn id="213" idx="7"/>
          </p:cNvCxnSpPr>
          <p:nvPr/>
        </p:nvCxnSpPr>
        <p:spPr>
          <a:xfrm>
            <a:off x="9387518" y="3640773"/>
            <a:ext cx="123228" cy="1366632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50" name="Łącznik prosty 449"/>
          <p:cNvCxnSpPr>
            <a:cxnSpLocks/>
            <a:stCxn id="210" idx="0"/>
            <a:endCxn id="212" idx="2"/>
          </p:cNvCxnSpPr>
          <p:nvPr/>
        </p:nvCxnSpPr>
        <p:spPr>
          <a:xfrm>
            <a:off x="6034662" y="6403984"/>
            <a:ext cx="2344159" cy="261991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63" name="Łącznik prosty 462"/>
          <p:cNvCxnSpPr>
            <a:cxnSpLocks/>
            <a:stCxn id="210" idx="0"/>
            <a:endCxn id="196" idx="3"/>
          </p:cNvCxnSpPr>
          <p:nvPr/>
        </p:nvCxnSpPr>
        <p:spPr>
          <a:xfrm flipV="1">
            <a:off x="6034662" y="4060437"/>
            <a:ext cx="1016403" cy="2343547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64" name="Łącznik prosty 463"/>
          <p:cNvCxnSpPr>
            <a:cxnSpLocks/>
            <a:stCxn id="212" idx="0"/>
            <a:endCxn id="196" idx="5"/>
          </p:cNvCxnSpPr>
          <p:nvPr/>
        </p:nvCxnSpPr>
        <p:spPr>
          <a:xfrm flipH="1" flipV="1">
            <a:off x="7025609" y="4060437"/>
            <a:ext cx="1335212" cy="2587538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72" name="Łącznik prosty 471"/>
          <p:cNvCxnSpPr>
            <a:cxnSpLocks/>
            <a:stCxn id="211" idx="7"/>
            <a:endCxn id="196" idx="7"/>
          </p:cNvCxnSpPr>
          <p:nvPr/>
        </p:nvCxnSpPr>
        <p:spPr>
          <a:xfrm flipH="1" flipV="1">
            <a:off x="7025609" y="4034981"/>
            <a:ext cx="284884" cy="181286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76" name="Łącznik prosty 475"/>
          <p:cNvCxnSpPr>
            <a:cxnSpLocks/>
            <a:stCxn id="187" idx="2"/>
            <a:endCxn id="218" idx="7"/>
          </p:cNvCxnSpPr>
          <p:nvPr/>
        </p:nvCxnSpPr>
        <p:spPr>
          <a:xfrm flipH="1" flipV="1">
            <a:off x="5900235" y="2071132"/>
            <a:ext cx="669480" cy="417998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84" name="Łącznik prosty 483"/>
          <p:cNvCxnSpPr>
            <a:cxnSpLocks/>
            <a:stCxn id="210" idx="5"/>
            <a:endCxn id="211" idx="0"/>
          </p:cNvCxnSpPr>
          <p:nvPr/>
        </p:nvCxnSpPr>
        <p:spPr>
          <a:xfrm flipV="1">
            <a:off x="6021934" y="5842569"/>
            <a:ext cx="1301287" cy="592143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87" name="Łącznik prosty 486"/>
          <p:cNvCxnSpPr>
            <a:cxnSpLocks/>
            <a:stCxn id="209" idx="6"/>
            <a:endCxn id="210" idx="0"/>
          </p:cNvCxnSpPr>
          <p:nvPr/>
        </p:nvCxnSpPr>
        <p:spPr>
          <a:xfrm>
            <a:off x="5288460" y="6074525"/>
            <a:ext cx="746202" cy="329459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90" name="Łącznik prosty 489"/>
          <p:cNvCxnSpPr>
            <a:cxnSpLocks/>
            <a:stCxn id="209" idx="7"/>
            <a:endCxn id="196" idx="0"/>
          </p:cNvCxnSpPr>
          <p:nvPr/>
        </p:nvCxnSpPr>
        <p:spPr>
          <a:xfrm flipV="1">
            <a:off x="5293732" y="4029709"/>
            <a:ext cx="1744605" cy="2032088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34" name="Łącznik prosty 533"/>
          <p:cNvCxnSpPr>
            <a:cxnSpLocks/>
            <a:stCxn id="216" idx="5"/>
            <a:endCxn id="182" idx="5"/>
          </p:cNvCxnSpPr>
          <p:nvPr/>
        </p:nvCxnSpPr>
        <p:spPr>
          <a:xfrm flipH="1">
            <a:off x="2074610" y="2129397"/>
            <a:ext cx="440635" cy="962357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35" name="Łącznik prosty 534"/>
          <p:cNvCxnSpPr>
            <a:cxnSpLocks/>
            <a:stCxn id="209" idx="7"/>
            <a:endCxn id="182" idx="6"/>
          </p:cNvCxnSpPr>
          <p:nvPr/>
        </p:nvCxnSpPr>
        <p:spPr>
          <a:xfrm flipH="1" flipV="1">
            <a:off x="2069338" y="3079026"/>
            <a:ext cx="3224394" cy="2982771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36" name="Łącznik prosty 535"/>
          <p:cNvCxnSpPr>
            <a:cxnSpLocks/>
            <a:stCxn id="209" idx="7"/>
            <a:endCxn id="197" idx="3"/>
          </p:cNvCxnSpPr>
          <p:nvPr/>
        </p:nvCxnSpPr>
        <p:spPr>
          <a:xfrm flipH="1" flipV="1">
            <a:off x="3620527" y="5909297"/>
            <a:ext cx="1673205" cy="15250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71" name="Łącznik prosty 570"/>
          <p:cNvCxnSpPr>
            <a:cxnSpLocks/>
            <a:stCxn id="216" idx="2"/>
            <a:endCxn id="201" idx="7"/>
          </p:cNvCxnSpPr>
          <p:nvPr/>
        </p:nvCxnSpPr>
        <p:spPr>
          <a:xfrm>
            <a:off x="2545973" y="2116669"/>
            <a:ext cx="1276317" cy="2207846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90" name="Łącznik prosty 589"/>
          <p:cNvCxnSpPr>
            <a:cxnSpLocks/>
            <a:stCxn id="201" idx="7"/>
            <a:endCxn id="209" idx="5"/>
          </p:cNvCxnSpPr>
          <p:nvPr/>
        </p:nvCxnSpPr>
        <p:spPr>
          <a:xfrm>
            <a:off x="3822290" y="4324515"/>
            <a:ext cx="1471442" cy="1762738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96" name="Łącznik prosty 595"/>
          <p:cNvCxnSpPr>
            <a:cxnSpLocks/>
            <a:stCxn id="205" idx="3"/>
            <a:endCxn id="182" idx="4"/>
          </p:cNvCxnSpPr>
          <p:nvPr/>
        </p:nvCxnSpPr>
        <p:spPr>
          <a:xfrm flipV="1">
            <a:off x="543549" y="3097026"/>
            <a:ext cx="1543789" cy="817139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99" name="Łącznik prosty 598"/>
          <p:cNvCxnSpPr>
            <a:cxnSpLocks/>
            <a:stCxn id="205" idx="7"/>
            <a:endCxn id="201" idx="7"/>
          </p:cNvCxnSpPr>
          <p:nvPr/>
        </p:nvCxnSpPr>
        <p:spPr>
          <a:xfrm>
            <a:off x="518093" y="3888709"/>
            <a:ext cx="3304197" cy="435806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02" name="Łącznik prosty 601"/>
          <p:cNvCxnSpPr>
            <a:cxnSpLocks/>
            <a:stCxn id="205" idx="7"/>
            <a:endCxn id="202" idx="1"/>
          </p:cNvCxnSpPr>
          <p:nvPr/>
        </p:nvCxnSpPr>
        <p:spPr>
          <a:xfrm>
            <a:off x="518093" y="3888709"/>
            <a:ext cx="190300" cy="1047519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06" name="Łącznik prosty 605"/>
          <p:cNvCxnSpPr>
            <a:cxnSpLocks/>
            <a:stCxn id="201" idx="0"/>
            <a:endCxn id="215" idx="5"/>
          </p:cNvCxnSpPr>
          <p:nvPr/>
        </p:nvCxnSpPr>
        <p:spPr>
          <a:xfrm flipV="1">
            <a:off x="3835018" y="2645494"/>
            <a:ext cx="1408102" cy="1673749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09" name="Łącznik prosty 608"/>
          <p:cNvCxnSpPr>
            <a:cxnSpLocks/>
            <a:stCxn id="182" idx="0"/>
            <a:endCxn id="208" idx="4"/>
          </p:cNvCxnSpPr>
          <p:nvPr/>
        </p:nvCxnSpPr>
        <p:spPr>
          <a:xfrm>
            <a:off x="2087338" y="3061026"/>
            <a:ext cx="2420818" cy="3270911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12" name="Łącznik prosty 611"/>
          <p:cNvCxnSpPr>
            <a:cxnSpLocks/>
            <a:stCxn id="201" idx="7"/>
            <a:endCxn id="208" idx="7"/>
          </p:cNvCxnSpPr>
          <p:nvPr/>
        </p:nvCxnSpPr>
        <p:spPr>
          <a:xfrm>
            <a:off x="3822290" y="4324515"/>
            <a:ext cx="673138" cy="1976694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15" name="Łącznik prosty 614"/>
          <p:cNvCxnSpPr>
            <a:cxnSpLocks/>
            <a:stCxn id="197" idx="1"/>
            <a:endCxn id="208" idx="6"/>
          </p:cNvCxnSpPr>
          <p:nvPr/>
        </p:nvCxnSpPr>
        <p:spPr>
          <a:xfrm>
            <a:off x="3620527" y="5883841"/>
            <a:ext cx="869629" cy="430096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57" name="Łącznik prosty 656"/>
          <p:cNvCxnSpPr>
            <a:cxnSpLocks/>
            <a:stCxn id="207" idx="7"/>
            <a:endCxn id="208" idx="5"/>
          </p:cNvCxnSpPr>
          <p:nvPr/>
        </p:nvCxnSpPr>
        <p:spPr>
          <a:xfrm>
            <a:off x="2935710" y="6197635"/>
            <a:ext cx="1559718" cy="12903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60" name="Łącznik prosty 659"/>
          <p:cNvCxnSpPr>
            <a:cxnSpLocks/>
            <a:stCxn id="204" idx="5"/>
            <a:endCxn id="207" idx="1"/>
          </p:cNvCxnSpPr>
          <p:nvPr/>
        </p:nvCxnSpPr>
        <p:spPr>
          <a:xfrm flipV="1">
            <a:off x="1750361" y="6197635"/>
            <a:ext cx="1210805" cy="160186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63" name="Łącznik prosty 662"/>
          <p:cNvCxnSpPr>
            <a:cxnSpLocks/>
            <a:stCxn id="204" idx="1"/>
            <a:endCxn id="201" idx="1"/>
          </p:cNvCxnSpPr>
          <p:nvPr/>
        </p:nvCxnSpPr>
        <p:spPr>
          <a:xfrm flipV="1">
            <a:off x="1775817" y="4324515"/>
            <a:ext cx="2071929" cy="200785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67" name="Łącznik prosty 666"/>
          <p:cNvCxnSpPr>
            <a:cxnSpLocks/>
            <a:stCxn id="203" idx="0"/>
            <a:endCxn id="207" idx="5"/>
          </p:cNvCxnSpPr>
          <p:nvPr/>
        </p:nvCxnSpPr>
        <p:spPr>
          <a:xfrm>
            <a:off x="1116995" y="5806365"/>
            <a:ext cx="1818715" cy="416726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70" name="Łącznik prosty 669"/>
          <p:cNvCxnSpPr>
            <a:cxnSpLocks/>
            <a:stCxn id="203" idx="5"/>
            <a:endCxn id="201" idx="7"/>
          </p:cNvCxnSpPr>
          <p:nvPr/>
        </p:nvCxnSpPr>
        <p:spPr>
          <a:xfrm flipV="1">
            <a:off x="1104267" y="4324515"/>
            <a:ext cx="2718023" cy="1512578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73" name="Łącznik prosty 672"/>
          <p:cNvCxnSpPr>
            <a:cxnSpLocks/>
            <a:stCxn id="203" idx="1"/>
            <a:endCxn id="182" idx="7"/>
          </p:cNvCxnSpPr>
          <p:nvPr/>
        </p:nvCxnSpPr>
        <p:spPr>
          <a:xfrm flipV="1">
            <a:off x="1129723" y="3066298"/>
            <a:ext cx="944887" cy="2745339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76" name="Łącznik prosty 675"/>
          <p:cNvCxnSpPr>
            <a:cxnSpLocks/>
            <a:stCxn id="203" idx="6"/>
            <a:endCxn id="202" idx="1"/>
          </p:cNvCxnSpPr>
          <p:nvPr/>
        </p:nvCxnSpPr>
        <p:spPr>
          <a:xfrm flipH="1" flipV="1">
            <a:off x="708393" y="4936228"/>
            <a:ext cx="390602" cy="888137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79" name="Łącznik prosty 678"/>
          <p:cNvCxnSpPr>
            <a:cxnSpLocks/>
            <a:stCxn id="202" idx="6"/>
            <a:endCxn id="207" idx="1"/>
          </p:cNvCxnSpPr>
          <p:nvPr/>
        </p:nvCxnSpPr>
        <p:spPr>
          <a:xfrm>
            <a:off x="677665" y="4948956"/>
            <a:ext cx="2283501" cy="1248679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83" name="Łącznik prosty 682"/>
          <p:cNvCxnSpPr>
            <a:cxnSpLocks/>
            <a:stCxn id="206" idx="6"/>
            <a:endCxn id="207" idx="6"/>
          </p:cNvCxnSpPr>
          <p:nvPr/>
        </p:nvCxnSpPr>
        <p:spPr>
          <a:xfrm>
            <a:off x="2011610" y="4290223"/>
            <a:ext cx="918828" cy="192014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86" name="Łącznik prosty 685"/>
          <p:cNvCxnSpPr>
            <a:cxnSpLocks/>
            <a:stCxn id="202" idx="4"/>
            <a:endCxn id="206" idx="6"/>
          </p:cNvCxnSpPr>
          <p:nvPr/>
        </p:nvCxnSpPr>
        <p:spPr>
          <a:xfrm flipV="1">
            <a:off x="695665" y="4290223"/>
            <a:ext cx="1315945" cy="676733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90" name="Łącznik prosty 689"/>
          <p:cNvCxnSpPr>
            <a:cxnSpLocks/>
            <a:stCxn id="202" idx="4"/>
            <a:endCxn id="201" idx="1"/>
          </p:cNvCxnSpPr>
          <p:nvPr/>
        </p:nvCxnSpPr>
        <p:spPr>
          <a:xfrm flipV="1">
            <a:off x="695665" y="4324515"/>
            <a:ext cx="3152081" cy="642441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93" name="Łącznik prosty 692"/>
          <p:cNvCxnSpPr>
            <a:cxnSpLocks/>
            <a:stCxn id="202" idx="0"/>
            <a:endCxn id="197" idx="3"/>
          </p:cNvCxnSpPr>
          <p:nvPr/>
        </p:nvCxnSpPr>
        <p:spPr>
          <a:xfrm>
            <a:off x="695665" y="4930956"/>
            <a:ext cx="2924862" cy="978341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96" name="Łącznik prosty 695"/>
          <p:cNvCxnSpPr>
            <a:cxnSpLocks/>
            <a:stCxn id="202" idx="1"/>
            <a:endCxn id="182" idx="7"/>
          </p:cNvCxnSpPr>
          <p:nvPr/>
        </p:nvCxnSpPr>
        <p:spPr>
          <a:xfrm flipV="1">
            <a:off x="708393" y="3066298"/>
            <a:ext cx="1366217" cy="186993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99" name="Łącznik prosty 698"/>
          <p:cNvCxnSpPr>
            <a:cxnSpLocks/>
            <a:stCxn id="206" idx="4"/>
            <a:endCxn id="201" idx="0"/>
          </p:cNvCxnSpPr>
          <p:nvPr/>
        </p:nvCxnSpPr>
        <p:spPr>
          <a:xfrm>
            <a:off x="2029610" y="4308223"/>
            <a:ext cx="1805408" cy="1102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03" name="Łącznik prosty 702"/>
          <p:cNvCxnSpPr>
            <a:cxnSpLocks/>
            <a:stCxn id="206" idx="7"/>
            <a:endCxn id="197" idx="1"/>
          </p:cNvCxnSpPr>
          <p:nvPr/>
        </p:nvCxnSpPr>
        <p:spPr>
          <a:xfrm>
            <a:off x="2016882" y="4277495"/>
            <a:ext cx="1603645" cy="1606346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06" name="Łącznik prosty 705"/>
          <p:cNvCxnSpPr>
            <a:cxnSpLocks/>
            <a:stCxn id="206" idx="7"/>
            <a:endCxn id="182" idx="5"/>
          </p:cNvCxnSpPr>
          <p:nvPr/>
        </p:nvCxnSpPr>
        <p:spPr>
          <a:xfrm flipV="1">
            <a:off x="2016882" y="3091754"/>
            <a:ext cx="57728" cy="1185741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17" name="Łącznik prosty 716"/>
          <p:cNvCxnSpPr>
            <a:cxnSpLocks/>
          </p:cNvCxnSpPr>
          <p:nvPr/>
        </p:nvCxnSpPr>
        <p:spPr>
          <a:xfrm flipV="1">
            <a:off x="2950224" y="4324515"/>
            <a:ext cx="886580" cy="187312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20" name="Łącznik prosty 719"/>
          <p:cNvCxnSpPr>
            <a:cxnSpLocks/>
            <a:stCxn id="207" idx="3"/>
            <a:endCxn id="182" idx="3"/>
          </p:cNvCxnSpPr>
          <p:nvPr/>
        </p:nvCxnSpPr>
        <p:spPr>
          <a:xfrm flipH="1" flipV="1">
            <a:off x="2100066" y="3091754"/>
            <a:ext cx="861100" cy="3131337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21" name="Prostokąt 220"/>
          <p:cNvSpPr/>
          <p:nvPr/>
        </p:nvSpPr>
        <p:spPr>
          <a:xfrm>
            <a:off x="1967806" y="4226741"/>
            <a:ext cx="115292" cy="1152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2" name="Prostokąt 221"/>
          <p:cNvSpPr/>
          <p:nvPr/>
        </p:nvSpPr>
        <p:spPr>
          <a:xfrm>
            <a:off x="1972250" y="4226741"/>
            <a:ext cx="115292" cy="1152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3" name="Prostokąt 222"/>
          <p:cNvSpPr/>
          <p:nvPr/>
        </p:nvSpPr>
        <p:spPr>
          <a:xfrm>
            <a:off x="1972592" y="4226674"/>
            <a:ext cx="115292" cy="1152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4" name="Prostokąt 223"/>
          <p:cNvSpPr/>
          <p:nvPr/>
        </p:nvSpPr>
        <p:spPr>
          <a:xfrm>
            <a:off x="1967754" y="4226674"/>
            <a:ext cx="115292" cy="1152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5" name="Prostokąt 224"/>
          <p:cNvSpPr/>
          <p:nvPr/>
        </p:nvSpPr>
        <p:spPr>
          <a:xfrm>
            <a:off x="1962334" y="4228096"/>
            <a:ext cx="115292" cy="1152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6" name="Prostokąt 225"/>
          <p:cNvSpPr/>
          <p:nvPr/>
        </p:nvSpPr>
        <p:spPr>
          <a:xfrm>
            <a:off x="1966778" y="4228096"/>
            <a:ext cx="115292" cy="1152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7" name="Prostokąt 226"/>
          <p:cNvSpPr/>
          <p:nvPr/>
        </p:nvSpPr>
        <p:spPr>
          <a:xfrm>
            <a:off x="1967120" y="4228029"/>
            <a:ext cx="115292" cy="1152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8" name="Prostokąt 227"/>
          <p:cNvSpPr/>
          <p:nvPr/>
        </p:nvSpPr>
        <p:spPr>
          <a:xfrm>
            <a:off x="1962282" y="4228029"/>
            <a:ext cx="115292" cy="1152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9" name="Prostokąt 228"/>
          <p:cNvSpPr/>
          <p:nvPr/>
        </p:nvSpPr>
        <p:spPr>
          <a:xfrm>
            <a:off x="6801505" y="384138"/>
            <a:ext cx="115292" cy="1152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/>
          </a:p>
        </p:txBody>
      </p:sp>
      <p:sp>
        <p:nvSpPr>
          <p:cNvPr id="230" name="Prostokąt 229"/>
          <p:cNvSpPr/>
          <p:nvPr/>
        </p:nvSpPr>
        <p:spPr>
          <a:xfrm>
            <a:off x="6805949" y="384138"/>
            <a:ext cx="115292" cy="1152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/>
          </a:p>
        </p:txBody>
      </p:sp>
      <p:sp>
        <p:nvSpPr>
          <p:cNvPr id="231" name="Prostokąt 230"/>
          <p:cNvSpPr/>
          <p:nvPr/>
        </p:nvSpPr>
        <p:spPr>
          <a:xfrm>
            <a:off x="6806291" y="384071"/>
            <a:ext cx="115292" cy="1152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/>
          </a:p>
        </p:txBody>
      </p:sp>
      <p:sp>
        <p:nvSpPr>
          <p:cNvPr id="232" name="Prostokąt 231"/>
          <p:cNvSpPr/>
          <p:nvPr/>
        </p:nvSpPr>
        <p:spPr>
          <a:xfrm>
            <a:off x="6801453" y="384071"/>
            <a:ext cx="115292" cy="1152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/>
          </a:p>
        </p:txBody>
      </p:sp>
      <p:sp>
        <p:nvSpPr>
          <p:cNvPr id="233" name="Prostokąt 232"/>
          <p:cNvSpPr/>
          <p:nvPr/>
        </p:nvSpPr>
        <p:spPr>
          <a:xfrm>
            <a:off x="10610519" y="763299"/>
            <a:ext cx="115292" cy="1152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/>
          </a:p>
        </p:txBody>
      </p:sp>
      <p:sp>
        <p:nvSpPr>
          <p:cNvPr id="234" name="Prostokąt 233"/>
          <p:cNvSpPr/>
          <p:nvPr/>
        </p:nvSpPr>
        <p:spPr>
          <a:xfrm>
            <a:off x="6497932" y="2419222"/>
            <a:ext cx="115292" cy="1152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/>
          </a:p>
        </p:txBody>
      </p:sp>
      <p:sp>
        <p:nvSpPr>
          <p:cNvPr id="235" name="Prostokąt 234"/>
          <p:cNvSpPr/>
          <p:nvPr/>
        </p:nvSpPr>
        <p:spPr>
          <a:xfrm>
            <a:off x="6497932" y="2428401"/>
            <a:ext cx="115292" cy="1152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/>
          </a:p>
        </p:txBody>
      </p:sp>
      <p:sp>
        <p:nvSpPr>
          <p:cNvPr id="236" name="Prostokąt 235"/>
          <p:cNvSpPr/>
          <p:nvPr/>
        </p:nvSpPr>
        <p:spPr>
          <a:xfrm>
            <a:off x="6489760" y="2429111"/>
            <a:ext cx="115292" cy="1152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/>
          </a:p>
        </p:txBody>
      </p:sp>
      <p:sp>
        <p:nvSpPr>
          <p:cNvPr id="237" name="Prostokąt 236"/>
          <p:cNvSpPr/>
          <p:nvPr/>
        </p:nvSpPr>
        <p:spPr>
          <a:xfrm>
            <a:off x="6497932" y="2430481"/>
            <a:ext cx="115292" cy="1152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/>
          </a:p>
        </p:txBody>
      </p:sp>
      <p:sp>
        <p:nvSpPr>
          <p:cNvPr id="238" name="Prostokąt 237"/>
          <p:cNvSpPr/>
          <p:nvPr/>
        </p:nvSpPr>
        <p:spPr>
          <a:xfrm>
            <a:off x="2475386" y="2066785"/>
            <a:ext cx="115292" cy="1152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/>
          </a:p>
        </p:txBody>
      </p:sp>
      <p:sp>
        <p:nvSpPr>
          <p:cNvPr id="279" name="Elipsa 289"/>
          <p:cNvSpPr/>
          <p:nvPr/>
        </p:nvSpPr>
        <p:spPr>
          <a:xfrm>
            <a:off x="9935607" y="1552989"/>
            <a:ext cx="549857" cy="54985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/>
              <a:t>1</a:t>
            </a:r>
          </a:p>
        </p:txBody>
      </p:sp>
      <p:sp>
        <p:nvSpPr>
          <p:cNvPr id="280" name="Elipsa 289"/>
          <p:cNvSpPr/>
          <p:nvPr/>
        </p:nvSpPr>
        <p:spPr>
          <a:xfrm>
            <a:off x="10616091" y="1552988"/>
            <a:ext cx="549857" cy="54985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/>
              <a:t>2</a:t>
            </a:r>
          </a:p>
        </p:txBody>
      </p:sp>
      <p:sp>
        <p:nvSpPr>
          <p:cNvPr id="281" name="Elipsa 289"/>
          <p:cNvSpPr/>
          <p:nvPr/>
        </p:nvSpPr>
        <p:spPr>
          <a:xfrm>
            <a:off x="11296575" y="1556127"/>
            <a:ext cx="549857" cy="54985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/>
              <a:t>3</a:t>
            </a:r>
          </a:p>
        </p:txBody>
      </p:sp>
      <p:sp>
        <p:nvSpPr>
          <p:cNvPr id="442" name="Elipsa 441"/>
          <p:cNvSpPr/>
          <p:nvPr/>
        </p:nvSpPr>
        <p:spPr>
          <a:xfrm>
            <a:off x="5800819" y="3283748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0" name="Elipsa 289"/>
          <p:cNvSpPr/>
          <p:nvPr/>
        </p:nvSpPr>
        <p:spPr>
          <a:xfrm>
            <a:off x="2424064" y="2019743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2" name="Elipsa 461"/>
          <p:cNvSpPr/>
          <p:nvPr/>
        </p:nvSpPr>
        <p:spPr>
          <a:xfrm>
            <a:off x="5202722" y="5972951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2" name="Elipsa 581"/>
          <p:cNvSpPr/>
          <p:nvPr/>
        </p:nvSpPr>
        <p:spPr>
          <a:xfrm>
            <a:off x="434774" y="3802319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3" name="Elipsa 582"/>
          <p:cNvSpPr/>
          <p:nvPr/>
        </p:nvSpPr>
        <p:spPr>
          <a:xfrm>
            <a:off x="1920221" y="4186314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4" name="Elipsa 583"/>
          <p:cNvSpPr/>
          <p:nvPr/>
        </p:nvSpPr>
        <p:spPr>
          <a:xfrm>
            <a:off x="589928" y="4845047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5" name="Elipsa 584"/>
          <p:cNvSpPr/>
          <p:nvPr/>
        </p:nvSpPr>
        <p:spPr>
          <a:xfrm>
            <a:off x="2844529" y="6106454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6" name="Elipsa 585"/>
          <p:cNvSpPr/>
          <p:nvPr/>
        </p:nvSpPr>
        <p:spPr>
          <a:xfrm>
            <a:off x="1013086" y="5716449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7" name="Elipsa 586"/>
          <p:cNvSpPr/>
          <p:nvPr/>
        </p:nvSpPr>
        <p:spPr>
          <a:xfrm>
            <a:off x="1659180" y="6241184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8" name="Elipsa 587"/>
          <p:cNvSpPr/>
          <p:nvPr/>
        </p:nvSpPr>
        <p:spPr>
          <a:xfrm>
            <a:off x="4404247" y="6215465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9" name="Elipsa 588"/>
          <p:cNvSpPr/>
          <p:nvPr/>
        </p:nvSpPr>
        <p:spPr>
          <a:xfrm>
            <a:off x="5150394" y="2537337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3" name="Elipsa 282"/>
          <p:cNvSpPr/>
          <p:nvPr/>
        </p:nvSpPr>
        <p:spPr>
          <a:xfrm>
            <a:off x="319482" y="2998352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1" name="Elipsa 290"/>
          <p:cNvSpPr/>
          <p:nvPr/>
        </p:nvSpPr>
        <p:spPr>
          <a:xfrm>
            <a:off x="1986212" y="2967918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42" name="Elipsa 341"/>
          <p:cNvSpPr/>
          <p:nvPr/>
        </p:nvSpPr>
        <p:spPr>
          <a:xfrm>
            <a:off x="3502318" y="5788365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0" name="Elipsa 389"/>
          <p:cNvSpPr/>
          <p:nvPr/>
        </p:nvSpPr>
        <p:spPr>
          <a:xfrm>
            <a:off x="6447806" y="2382138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3" name="Elipsa 442"/>
          <p:cNvSpPr/>
          <p:nvPr/>
        </p:nvSpPr>
        <p:spPr>
          <a:xfrm>
            <a:off x="6932734" y="3946883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8" name="Elipsa 287"/>
          <p:cNvSpPr/>
          <p:nvPr/>
        </p:nvSpPr>
        <p:spPr>
          <a:xfrm>
            <a:off x="6763300" y="345592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9" name="Elipsa 288"/>
          <p:cNvSpPr/>
          <p:nvPr/>
        </p:nvSpPr>
        <p:spPr>
          <a:xfrm>
            <a:off x="4816211" y="1566005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7" name="Elipsa 416"/>
          <p:cNvSpPr/>
          <p:nvPr/>
        </p:nvSpPr>
        <p:spPr>
          <a:xfrm>
            <a:off x="10883985" y="2844590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8" name="Elipsa 417"/>
          <p:cNvSpPr/>
          <p:nvPr/>
        </p:nvSpPr>
        <p:spPr>
          <a:xfrm>
            <a:off x="9422162" y="4916224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0" name="Elipsa 459"/>
          <p:cNvSpPr/>
          <p:nvPr/>
        </p:nvSpPr>
        <p:spPr>
          <a:xfrm>
            <a:off x="8256912" y="6552911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1" name="Elipsa 460"/>
          <p:cNvSpPr/>
          <p:nvPr/>
        </p:nvSpPr>
        <p:spPr>
          <a:xfrm>
            <a:off x="5934775" y="6313937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1" name="Elipsa 470"/>
          <p:cNvSpPr/>
          <p:nvPr/>
        </p:nvSpPr>
        <p:spPr>
          <a:xfrm>
            <a:off x="7205244" y="5757494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5" name="Elipsa 474"/>
          <p:cNvSpPr/>
          <p:nvPr/>
        </p:nvSpPr>
        <p:spPr>
          <a:xfrm>
            <a:off x="5799349" y="1979951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Elipsa 10"/>
          <p:cNvSpPr/>
          <p:nvPr/>
        </p:nvSpPr>
        <p:spPr>
          <a:xfrm>
            <a:off x="1079077" y="1503569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Elipsa 17"/>
          <p:cNvSpPr/>
          <p:nvPr/>
        </p:nvSpPr>
        <p:spPr>
          <a:xfrm>
            <a:off x="660090" y="247037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Elipsa 21"/>
          <p:cNvSpPr/>
          <p:nvPr/>
        </p:nvSpPr>
        <p:spPr>
          <a:xfrm>
            <a:off x="3374794" y="469067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2" name="Elipsa 291"/>
          <p:cNvSpPr/>
          <p:nvPr/>
        </p:nvSpPr>
        <p:spPr>
          <a:xfrm>
            <a:off x="4144008" y="2348239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3" name="Elipsa 292"/>
          <p:cNvSpPr/>
          <p:nvPr/>
        </p:nvSpPr>
        <p:spPr>
          <a:xfrm>
            <a:off x="6176931" y="1360196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4" name="Elipsa 293"/>
          <p:cNvSpPr/>
          <p:nvPr/>
        </p:nvSpPr>
        <p:spPr>
          <a:xfrm>
            <a:off x="9140701" y="1336738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5" name="Elipsa 294"/>
          <p:cNvSpPr/>
          <p:nvPr/>
        </p:nvSpPr>
        <p:spPr>
          <a:xfrm>
            <a:off x="10564256" y="717036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7" name="Elipsa 336"/>
          <p:cNvSpPr/>
          <p:nvPr/>
        </p:nvSpPr>
        <p:spPr>
          <a:xfrm>
            <a:off x="8479009" y="5178295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8" name="Elipsa 337"/>
          <p:cNvSpPr/>
          <p:nvPr/>
        </p:nvSpPr>
        <p:spPr>
          <a:xfrm>
            <a:off x="5947962" y="5705539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9" name="Elipsa 338"/>
          <p:cNvSpPr/>
          <p:nvPr/>
        </p:nvSpPr>
        <p:spPr>
          <a:xfrm>
            <a:off x="11077023" y="5480820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4" name="Elipsa 373"/>
          <p:cNvSpPr/>
          <p:nvPr/>
        </p:nvSpPr>
        <p:spPr>
          <a:xfrm>
            <a:off x="3731109" y="4239372"/>
            <a:ext cx="207818" cy="20781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4" name="Elipsa 413"/>
          <p:cNvSpPr/>
          <p:nvPr/>
        </p:nvSpPr>
        <p:spPr>
          <a:xfrm>
            <a:off x="9267471" y="3555434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4" name="Elipsa 443"/>
          <p:cNvSpPr/>
          <p:nvPr/>
        </p:nvSpPr>
        <p:spPr>
          <a:xfrm>
            <a:off x="5295895" y="4435609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0" name="pole tekstowe 219"/>
          <p:cNvSpPr txBox="1"/>
          <p:nvPr/>
        </p:nvSpPr>
        <p:spPr>
          <a:xfrm>
            <a:off x="9374572" y="5982663"/>
            <a:ext cx="20224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600" dirty="0">
                <a:solidFill>
                  <a:srgbClr val="548235"/>
                </a:solidFill>
              </a:rPr>
              <a:t>Pośrednik</a:t>
            </a:r>
          </a:p>
        </p:txBody>
      </p:sp>
    </p:spTree>
    <p:extLst>
      <p:ext uri="{BB962C8B-B14F-4D97-AF65-F5344CB8AC3E}">
        <p14:creationId xmlns:p14="http://schemas.microsoft.com/office/powerpoint/2010/main" val="302701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1.48148E-6 L 0.10703 0.2226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52" y="1113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-0.0007 L 0.04622 0.08889 L 0.18906 0.11203 " pathEditMode="relative" ptsTypes="AAA">
                                      <p:cBhvr>
                                        <p:cTn id="8" dur="2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6 1.48148E-6 L 0.14726 0.00833 L 0.26992 0.26065 " pathEditMode="relative" ptsTypes="AAA">
                                      <p:cBhvr>
                                        <p:cTn id="10" dur="3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2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039 -0.00093 L 0.12851 0.23449 L 0.26927 0.26088 " pathEditMode="relative" ptsTypes="AAA">
                                      <p:cBhvr>
                                        <p:cTn id="12" dur="3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2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0026 2.96296E-6 L 0.14726 0.00833 L 0.26992 0.26065 " pathEditMode="relative" rAng="0" ptsTypes="AAA">
                                      <p:cBhvr>
                                        <p:cTn id="14" dur="3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03" y="13032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2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0039 -0.00093 L 0.12851 0.23449 L 0.26927 0.26088 " pathEditMode="relative" rAng="0" ptsTypes="AAA">
                                      <p:cBhvr>
                                        <p:cTn id="16" dur="3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77" y="1307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2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00026 1.48148E-6 L 0.14727 0.00833 L 0.26993 0.26065 " pathEditMode="relative" rAng="0" ptsTypes="AAA">
                                      <p:cBhvr>
                                        <p:cTn id="18" dur="3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03" y="1303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200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0.00039 -0.00093 L 0.12851 0.23449 L 0.26927 0.26088 " pathEditMode="relative" rAng="0" ptsTypes="AAA">
                                      <p:cBhvr>
                                        <p:cTn id="20" dur="3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77" y="13079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" presetClass="emph" presetSubtype="0" autoRev="1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animScale>
                                      <p:cBhvr>
                                        <p:cTn id="22" dur="200" fill="hold"/>
                                        <p:tgtEl>
                                          <p:spTgt spid="3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6" presetClass="emph" presetSubtype="0" autoRev="1" fill="hold" grpId="1" nodeType="withEffect">
                                  <p:stCondLst>
                                    <p:cond delay="1900"/>
                                  </p:stCondLst>
                                  <p:childTnLst>
                                    <p:animScale>
                                      <p:cBhvr>
                                        <p:cTn id="24" dur="200" fill="hold"/>
                                        <p:tgtEl>
                                          <p:spTgt spid="3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6" presetClass="emph" presetSubtype="0" autoRev="1" fill="hold" grpId="2" nodeType="withEffect">
                                  <p:stCondLst>
                                    <p:cond delay="2900"/>
                                  </p:stCondLst>
                                  <p:childTnLst>
                                    <p:animScale>
                                      <p:cBhvr>
                                        <p:cTn id="26" dur="200" fill="hold"/>
                                        <p:tgtEl>
                                          <p:spTgt spid="3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6" presetClass="emph" presetSubtype="0" autoRev="1" fill="hold" grpId="3" nodeType="withEffect">
                                  <p:stCondLst>
                                    <p:cond delay="3900"/>
                                  </p:stCondLst>
                                  <p:childTnLst>
                                    <p:animScale>
                                      <p:cBhvr>
                                        <p:cTn id="28" dur="200" fill="hold"/>
                                        <p:tgtEl>
                                          <p:spTgt spid="3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6" presetClass="emph" presetSubtype="0" autoRev="1" fill="hold" grpId="4" nodeType="withEffect">
                                  <p:stCondLst>
                                    <p:cond delay="4900"/>
                                  </p:stCondLst>
                                  <p:childTnLst>
                                    <p:animScale>
                                      <p:cBhvr>
                                        <p:cTn id="30" dur="200" fill="hold"/>
                                        <p:tgtEl>
                                          <p:spTgt spid="3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6" presetClass="emph" presetSubtype="0" autoRev="1" fill="hold" grpId="5" nodeType="withEffect">
                                  <p:stCondLst>
                                    <p:cond delay="5900"/>
                                  </p:stCondLst>
                                  <p:childTnLst>
                                    <p:animScale>
                                      <p:cBhvr>
                                        <p:cTn id="32" dur="200" fill="hold"/>
                                        <p:tgtEl>
                                          <p:spTgt spid="3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42" presetClass="path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0 -1.85185E-6 L 0.14115 0.70579 " pathEditMode="relative" rAng="0" ptsTypes="AA">
                                      <p:cBhvr>
                                        <p:cTn id="34" dur="4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57" y="35278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6.25E-7 -1.85185E-6 L 0.14076 0.70579 " pathEditMode="relative" rAng="0" ptsTypes="AA">
                                      <p:cBhvr>
                                        <p:cTn id="36" dur="4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31" y="35278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-6.25E-7 -1.85185E-6 L 0.1418 0.70579 " pathEditMode="relative" rAng="0" ptsTypes="AA">
                                      <p:cBhvr>
                                        <p:cTn id="38" dur="4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83" y="35278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repeatCount="500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1.11022E-16 4.07407E-6 L -0.1168 0.09027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46" y="4514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repeatCount="200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-2.08333E-7 -1.11111E-6 L 0.3638 0.0699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90" y="3495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repeatCount="500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0.0013 0.00116 L -0.1112 -0.07523 L -0.17291 0.14468 " pathEditMode="relative" ptsTypes="AAA">
                                      <p:cBhvr>
                                        <p:cTn id="44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repeatCount="200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0.00052 -0.00208 L -0.2224 0.27315 L -0.39323 0.56343 " pathEditMode="relative" ptsTypes="AAA">
                                      <p:cBhvr>
                                        <p:cTn id="46" dur="3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0.00052 -0.00069 L -0.22175 0.27199 L -0.16693 0.55972 " pathEditMode="relative" ptsTypes="AAA">
                                      <p:cBhvr>
                                        <p:cTn id="48" dur="3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-0.00013 -0.00231 L -0.22318 0.27176 L -0.29531 0.54213 " pathEditMode="relative" ptsTypes="AAA">
                                      <p:cBhvr>
                                        <p:cTn id="50" dur="3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6" presetClass="emph" presetSubtype="0" autoRev="1" fill="hold" grpId="22" nodeType="withEffect">
                                  <p:stCondLst>
                                    <p:cond delay="5400"/>
                                  </p:stCondLst>
                                  <p:childTnLst>
                                    <p:animScale>
                                      <p:cBhvr>
                                        <p:cTn id="52" dur="200" fill="hold"/>
                                        <p:tgtEl>
                                          <p:spTgt spid="3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6" presetClass="emph" presetSubtype="0" autoRev="1" fill="hold" grpId="23" nodeType="withEffect">
                                  <p:stCondLst>
                                    <p:cond delay="6600"/>
                                  </p:stCondLst>
                                  <p:childTnLst>
                                    <p:animScale>
                                      <p:cBhvr>
                                        <p:cTn id="54" dur="200" fill="hold"/>
                                        <p:tgtEl>
                                          <p:spTgt spid="3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6" presetClass="emph" presetSubtype="0" autoRev="1" fill="hold" grpId="24" nodeType="withEffect">
                                  <p:stCondLst>
                                    <p:cond delay="7600"/>
                                  </p:stCondLst>
                                  <p:childTnLst>
                                    <p:animScale>
                                      <p:cBhvr>
                                        <p:cTn id="56" dur="200" fill="hold"/>
                                        <p:tgtEl>
                                          <p:spTgt spid="3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6" presetClass="emph" presetSubtype="0" autoRev="1" fill="hold" grpId="25" nodeType="withEffect">
                                  <p:stCondLst>
                                    <p:cond delay="8400"/>
                                  </p:stCondLst>
                                  <p:childTnLst>
                                    <p:animScale>
                                      <p:cBhvr>
                                        <p:cTn id="58" dur="200" fill="hold"/>
                                        <p:tgtEl>
                                          <p:spTgt spid="3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" grpId="0" animBg="1"/>
      <p:bldP spid="189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26" grpId="0" animBg="1"/>
      <p:bldP spid="229" grpId="0" animBg="1"/>
      <p:bldP spid="230" grpId="0" animBg="1"/>
      <p:bldP spid="231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374" grpId="0" animBg="1"/>
      <p:bldP spid="374" grpId="1" animBg="1"/>
      <p:bldP spid="374" grpId="2" animBg="1"/>
      <p:bldP spid="374" grpId="3" animBg="1"/>
      <p:bldP spid="374" grpId="4" animBg="1"/>
      <p:bldP spid="374" grpId="5" animBg="1"/>
      <p:bldP spid="374" grpId="22" animBg="1"/>
      <p:bldP spid="374" grpId="23" animBg="1"/>
      <p:bldP spid="374" grpId="24" animBg="1"/>
      <p:bldP spid="374" grpId="25" animBg="1"/>
      <p:bldP spid="2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Elipsa 3"/>
          <p:cNvSpPr/>
          <p:nvPr/>
        </p:nvSpPr>
        <p:spPr>
          <a:xfrm flipH="1">
            <a:off x="6533715" y="2471130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44" name="Łącznik prosty 143"/>
          <p:cNvCxnSpPr>
            <a:cxnSpLocks/>
            <a:stCxn id="178" idx="7"/>
            <a:endCxn id="177" idx="2"/>
          </p:cNvCxnSpPr>
          <p:nvPr/>
        </p:nvCxnSpPr>
        <p:spPr>
          <a:xfrm flipH="1" flipV="1">
            <a:off x="781999" y="350946"/>
            <a:ext cx="388259" cy="124380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Łącznik prosty 144"/>
          <p:cNvCxnSpPr>
            <a:cxnSpLocks/>
            <a:stCxn id="179" idx="0"/>
            <a:endCxn id="178" idx="4"/>
          </p:cNvCxnSpPr>
          <p:nvPr/>
        </p:nvCxnSpPr>
        <p:spPr>
          <a:xfrm flipH="1">
            <a:off x="1182986" y="554976"/>
            <a:ext cx="2292311" cy="107050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Łącznik prosty 145"/>
          <p:cNvCxnSpPr>
            <a:cxnSpLocks/>
            <a:stCxn id="179" idx="2"/>
            <a:endCxn id="177" idx="5"/>
          </p:cNvCxnSpPr>
          <p:nvPr/>
        </p:nvCxnSpPr>
        <p:spPr>
          <a:xfrm flipH="1" flipV="1">
            <a:off x="751271" y="363674"/>
            <a:ext cx="2742026" cy="20930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Łącznik prosty 146"/>
          <p:cNvCxnSpPr>
            <a:cxnSpLocks/>
            <a:stCxn id="178" idx="7"/>
            <a:endCxn id="180" idx="5"/>
          </p:cNvCxnSpPr>
          <p:nvPr/>
        </p:nvCxnSpPr>
        <p:spPr>
          <a:xfrm flipH="1">
            <a:off x="410663" y="1594750"/>
            <a:ext cx="759595" cy="152741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Łącznik prosty 147"/>
          <p:cNvCxnSpPr>
            <a:cxnSpLocks/>
            <a:stCxn id="183" idx="5"/>
            <a:endCxn id="184" idx="6"/>
          </p:cNvCxnSpPr>
          <p:nvPr/>
        </p:nvCxnSpPr>
        <p:spPr>
          <a:xfrm flipV="1">
            <a:off x="4239544" y="1463645"/>
            <a:ext cx="2028060" cy="100421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Łącznik prosty 148"/>
          <p:cNvCxnSpPr>
            <a:cxnSpLocks/>
            <a:stCxn id="182" idx="1"/>
            <a:endCxn id="183" idx="5"/>
          </p:cNvCxnSpPr>
          <p:nvPr/>
        </p:nvCxnSpPr>
        <p:spPr>
          <a:xfrm flipV="1">
            <a:off x="2100066" y="2467856"/>
            <a:ext cx="2139478" cy="59844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Łącznik prosty 149"/>
          <p:cNvCxnSpPr>
            <a:cxnSpLocks/>
            <a:stCxn id="184" idx="0"/>
            <a:endCxn id="185" idx="0"/>
          </p:cNvCxnSpPr>
          <p:nvPr/>
        </p:nvCxnSpPr>
        <p:spPr>
          <a:xfrm flipV="1">
            <a:off x="6285604" y="1435121"/>
            <a:ext cx="2956943" cy="1052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Łącznik prosty 150"/>
          <p:cNvCxnSpPr>
            <a:cxnSpLocks/>
            <a:stCxn id="185" idx="1"/>
            <a:endCxn id="186" idx="1"/>
          </p:cNvCxnSpPr>
          <p:nvPr/>
        </p:nvCxnSpPr>
        <p:spPr>
          <a:xfrm flipV="1">
            <a:off x="9255275" y="812951"/>
            <a:ext cx="1425618" cy="62744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Łącznik prosty 151"/>
          <p:cNvCxnSpPr>
            <a:cxnSpLocks/>
            <a:stCxn id="199" idx="5"/>
            <a:endCxn id="198" idx="5"/>
          </p:cNvCxnSpPr>
          <p:nvPr/>
        </p:nvCxnSpPr>
        <p:spPr>
          <a:xfrm flipH="1">
            <a:off x="6039934" y="5301017"/>
            <a:ext cx="2530575" cy="51807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Łącznik prosty 152"/>
          <p:cNvCxnSpPr>
            <a:cxnSpLocks/>
            <a:stCxn id="199" idx="5"/>
            <a:endCxn id="185" idx="0"/>
          </p:cNvCxnSpPr>
          <p:nvPr/>
        </p:nvCxnSpPr>
        <p:spPr>
          <a:xfrm flipV="1">
            <a:off x="8570509" y="1435121"/>
            <a:ext cx="672038" cy="386589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Łącznik prosty 153"/>
          <p:cNvCxnSpPr>
            <a:cxnSpLocks/>
            <a:stCxn id="199" idx="7"/>
            <a:endCxn id="200" idx="7"/>
          </p:cNvCxnSpPr>
          <p:nvPr/>
        </p:nvCxnSpPr>
        <p:spPr>
          <a:xfrm>
            <a:off x="8570509" y="5275561"/>
            <a:ext cx="2605708" cy="29822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Łącznik prosty 154"/>
          <p:cNvCxnSpPr>
            <a:cxnSpLocks/>
            <a:stCxn id="185" idx="7"/>
            <a:endCxn id="200" idx="7"/>
          </p:cNvCxnSpPr>
          <p:nvPr/>
        </p:nvCxnSpPr>
        <p:spPr>
          <a:xfrm>
            <a:off x="9229819" y="1440393"/>
            <a:ext cx="1946398" cy="413338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Łącznik prosty 155"/>
          <p:cNvCxnSpPr>
            <a:cxnSpLocks/>
            <a:stCxn id="198" idx="7"/>
            <a:endCxn id="185" idx="0"/>
          </p:cNvCxnSpPr>
          <p:nvPr/>
        </p:nvCxnSpPr>
        <p:spPr>
          <a:xfrm flipV="1">
            <a:off x="6039934" y="1435121"/>
            <a:ext cx="3202613" cy="435851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Łącznik prosty 156"/>
          <p:cNvCxnSpPr>
            <a:cxnSpLocks/>
            <a:stCxn id="180" idx="5"/>
            <a:endCxn id="182" idx="2"/>
          </p:cNvCxnSpPr>
          <p:nvPr/>
        </p:nvCxnSpPr>
        <p:spPr>
          <a:xfrm flipV="1">
            <a:off x="410663" y="3079026"/>
            <a:ext cx="1694675" cy="4313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Łącznik prosty 157"/>
          <p:cNvCxnSpPr>
            <a:cxnSpLocks/>
            <a:stCxn id="180" idx="6"/>
            <a:endCxn id="201" idx="1"/>
          </p:cNvCxnSpPr>
          <p:nvPr/>
        </p:nvCxnSpPr>
        <p:spPr>
          <a:xfrm>
            <a:off x="405391" y="3109432"/>
            <a:ext cx="3442355" cy="1215083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Łącznik prosty 158"/>
          <p:cNvCxnSpPr>
            <a:cxnSpLocks/>
            <a:stCxn id="201" idx="6"/>
            <a:endCxn id="182" idx="0"/>
          </p:cNvCxnSpPr>
          <p:nvPr/>
        </p:nvCxnSpPr>
        <p:spPr>
          <a:xfrm flipH="1" flipV="1">
            <a:off x="2087338" y="3061026"/>
            <a:ext cx="1729680" cy="127621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Łącznik prosty 159"/>
          <p:cNvCxnSpPr>
            <a:cxnSpLocks/>
            <a:stCxn id="182" idx="5"/>
            <a:endCxn id="197" idx="0"/>
          </p:cNvCxnSpPr>
          <p:nvPr/>
        </p:nvCxnSpPr>
        <p:spPr>
          <a:xfrm>
            <a:off x="2074610" y="3091754"/>
            <a:ext cx="1533189" cy="278681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Łącznik prosty 160"/>
          <p:cNvCxnSpPr>
            <a:cxnSpLocks/>
            <a:stCxn id="197" idx="6"/>
            <a:endCxn id="198" idx="5"/>
          </p:cNvCxnSpPr>
          <p:nvPr/>
        </p:nvCxnSpPr>
        <p:spPr>
          <a:xfrm flipV="1">
            <a:off x="3589799" y="5819093"/>
            <a:ext cx="2450135" cy="7747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Łącznik prosty 161"/>
          <p:cNvCxnSpPr>
            <a:cxnSpLocks/>
            <a:stCxn id="199" idx="3"/>
            <a:endCxn id="187" idx="3"/>
          </p:cNvCxnSpPr>
          <p:nvPr/>
        </p:nvCxnSpPr>
        <p:spPr>
          <a:xfrm flipH="1" flipV="1">
            <a:off x="6564443" y="2501858"/>
            <a:ext cx="2031522" cy="279915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Łącznik prosty 162"/>
          <p:cNvCxnSpPr>
            <a:cxnSpLocks/>
            <a:stCxn id="187" idx="5"/>
            <a:endCxn id="200" idx="6"/>
          </p:cNvCxnSpPr>
          <p:nvPr/>
        </p:nvCxnSpPr>
        <p:spPr>
          <a:xfrm>
            <a:off x="6538987" y="2501858"/>
            <a:ext cx="4631958" cy="308465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Łącznik prosty 163"/>
          <p:cNvCxnSpPr>
            <a:cxnSpLocks/>
            <a:stCxn id="185" idx="0"/>
            <a:endCxn id="187" idx="5"/>
          </p:cNvCxnSpPr>
          <p:nvPr/>
        </p:nvCxnSpPr>
        <p:spPr>
          <a:xfrm flipH="1">
            <a:off x="6538987" y="1435121"/>
            <a:ext cx="2703560" cy="106673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Łącznik prosty 164"/>
          <p:cNvCxnSpPr>
            <a:cxnSpLocks/>
            <a:stCxn id="187" idx="7"/>
            <a:endCxn id="193" idx="5"/>
          </p:cNvCxnSpPr>
          <p:nvPr/>
        </p:nvCxnSpPr>
        <p:spPr>
          <a:xfrm>
            <a:off x="6538987" y="2476402"/>
            <a:ext cx="2823075" cy="118982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Łącznik prosty 165"/>
          <p:cNvCxnSpPr>
            <a:cxnSpLocks/>
            <a:stCxn id="196" idx="1"/>
            <a:endCxn id="193" idx="3"/>
          </p:cNvCxnSpPr>
          <p:nvPr/>
        </p:nvCxnSpPr>
        <p:spPr>
          <a:xfrm flipV="1">
            <a:off x="7051065" y="3666229"/>
            <a:ext cx="2336453" cy="36875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Łącznik prosty 166"/>
          <p:cNvCxnSpPr>
            <a:cxnSpLocks/>
            <a:stCxn id="196" idx="6"/>
            <a:endCxn id="195" idx="2"/>
          </p:cNvCxnSpPr>
          <p:nvPr/>
        </p:nvCxnSpPr>
        <p:spPr>
          <a:xfrm flipH="1">
            <a:off x="5417804" y="4047709"/>
            <a:ext cx="1602533" cy="49180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Łącznik prosty 167"/>
          <p:cNvCxnSpPr>
            <a:cxnSpLocks/>
            <a:stCxn id="196" idx="5"/>
            <a:endCxn id="187" idx="7"/>
          </p:cNvCxnSpPr>
          <p:nvPr/>
        </p:nvCxnSpPr>
        <p:spPr>
          <a:xfrm flipH="1" flipV="1">
            <a:off x="6538987" y="2476402"/>
            <a:ext cx="486622" cy="158403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Łącznik prosty 168"/>
          <p:cNvCxnSpPr>
            <a:cxnSpLocks/>
            <a:stCxn id="194" idx="0"/>
            <a:endCxn id="187" idx="5"/>
          </p:cNvCxnSpPr>
          <p:nvPr/>
        </p:nvCxnSpPr>
        <p:spPr>
          <a:xfrm flipV="1">
            <a:off x="5904728" y="2501858"/>
            <a:ext cx="634259" cy="86779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Łącznik prosty 169"/>
          <p:cNvCxnSpPr>
            <a:cxnSpLocks/>
            <a:stCxn id="182" idx="6"/>
            <a:endCxn id="194" idx="7"/>
          </p:cNvCxnSpPr>
          <p:nvPr/>
        </p:nvCxnSpPr>
        <p:spPr>
          <a:xfrm>
            <a:off x="2069338" y="3079026"/>
            <a:ext cx="3822662" cy="295903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Łącznik prosty 170"/>
          <p:cNvCxnSpPr>
            <a:cxnSpLocks/>
            <a:stCxn id="196" idx="4"/>
            <a:endCxn id="182" idx="1"/>
          </p:cNvCxnSpPr>
          <p:nvPr/>
        </p:nvCxnSpPr>
        <p:spPr>
          <a:xfrm flipH="1" flipV="1">
            <a:off x="2100066" y="3066298"/>
            <a:ext cx="4938271" cy="99941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Łącznik prosty 171"/>
          <p:cNvCxnSpPr>
            <a:cxnSpLocks/>
            <a:stCxn id="201" idx="6"/>
            <a:endCxn id="197" idx="0"/>
          </p:cNvCxnSpPr>
          <p:nvPr/>
        </p:nvCxnSpPr>
        <p:spPr>
          <a:xfrm flipH="1">
            <a:off x="3607799" y="4337243"/>
            <a:ext cx="209219" cy="154132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Łącznik prosty 172"/>
          <p:cNvCxnSpPr>
            <a:cxnSpLocks/>
            <a:stCxn id="197" idx="6"/>
            <a:endCxn id="194" idx="0"/>
          </p:cNvCxnSpPr>
          <p:nvPr/>
        </p:nvCxnSpPr>
        <p:spPr>
          <a:xfrm flipV="1">
            <a:off x="3589799" y="3369657"/>
            <a:ext cx="2314929" cy="252691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Łącznik prosty 173"/>
          <p:cNvCxnSpPr>
            <a:cxnSpLocks/>
            <a:stCxn id="197" idx="1"/>
            <a:endCxn id="196" idx="0"/>
          </p:cNvCxnSpPr>
          <p:nvPr/>
        </p:nvCxnSpPr>
        <p:spPr>
          <a:xfrm flipV="1">
            <a:off x="3620527" y="4029709"/>
            <a:ext cx="3417810" cy="185413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Łącznik prosty 174"/>
          <p:cNvCxnSpPr>
            <a:cxnSpLocks/>
            <a:stCxn id="201" idx="7"/>
            <a:endCxn id="196" idx="7"/>
          </p:cNvCxnSpPr>
          <p:nvPr/>
        </p:nvCxnSpPr>
        <p:spPr>
          <a:xfrm flipV="1">
            <a:off x="3822290" y="4034981"/>
            <a:ext cx="3203319" cy="28953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Łącznik prosty 175"/>
          <p:cNvCxnSpPr>
            <a:cxnSpLocks/>
            <a:stCxn id="201" idx="1"/>
            <a:endCxn id="187" idx="6"/>
          </p:cNvCxnSpPr>
          <p:nvPr/>
        </p:nvCxnSpPr>
        <p:spPr>
          <a:xfrm flipV="1">
            <a:off x="3847746" y="2489130"/>
            <a:ext cx="2685969" cy="183538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Elipsa 3"/>
          <p:cNvSpPr/>
          <p:nvPr/>
        </p:nvSpPr>
        <p:spPr>
          <a:xfrm flipH="1">
            <a:off x="745999" y="332946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8" name="Elipsa 3"/>
          <p:cNvSpPr/>
          <p:nvPr/>
        </p:nvSpPr>
        <p:spPr>
          <a:xfrm flipH="1">
            <a:off x="1164986" y="1589478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9" name="Elipsa 3"/>
          <p:cNvSpPr/>
          <p:nvPr/>
        </p:nvSpPr>
        <p:spPr>
          <a:xfrm flipH="1">
            <a:off x="3457297" y="554976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0" name="Elipsa 3"/>
          <p:cNvSpPr/>
          <p:nvPr/>
        </p:nvSpPr>
        <p:spPr>
          <a:xfrm flipH="1">
            <a:off x="405391" y="3091432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2" name="Elipsa 3"/>
          <p:cNvSpPr/>
          <p:nvPr/>
        </p:nvSpPr>
        <p:spPr>
          <a:xfrm flipH="1">
            <a:off x="2069338" y="3061026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3" name="Elipsa 3"/>
          <p:cNvSpPr/>
          <p:nvPr/>
        </p:nvSpPr>
        <p:spPr>
          <a:xfrm flipH="1">
            <a:off x="4234272" y="2437128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4" name="Elipsa 3"/>
          <p:cNvSpPr/>
          <p:nvPr/>
        </p:nvSpPr>
        <p:spPr>
          <a:xfrm flipH="1">
            <a:off x="6267604" y="1445645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5" name="Elipsa 3"/>
          <p:cNvSpPr/>
          <p:nvPr/>
        </p:nvSpPr>
        <p:spPr>
          <a:xfrm flipH="1">
            <a:off x="9224547" y="1435121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6" name="Elipsa 3"/>
          <p:cNvSpPr/>
          <p:nvPr/>
        </p:nvSpPr>
        <p:spPr>
          <a:xfrm flipH="1">
            <a:off x="10650165" y="807679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3" name="Elipsa 3"/>
          <p:cNvSpPr/>
          <p:nvPr/>
        </p:nvSpPr>
        <p:spPr>
          <a:xfrm flipH="1">
            <a:off x="9356790" y="3635501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4" name="Elipsa 3"/>
          <p:cNvSpPr/>
          <p:nvPr/>
        </p:nvSpPr>
        <p:spPr>
          <a:xfrm flipH="1">
            <a:off x="5886728" y="3369657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5" name="Elipsa 3"/>
          <p:cNvSpPr/>
          <p:nvPr/>
        </p:nvSpPr>
        <p:spPr>
          <a:xfrm flipH="1">
            <a:off x="5381804" y="4521518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6" name="Elipsa 3"/>
          <p:cNvSpPr/>
          <p:nvPr/>
        </p:nvSpPr>
        <p:spPr>
          <a:xfrm flipH="1">
            <a:off x="7020337" y="4029709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7" name="Elipsa 3"/>
          <p:cNvSpPr/>
          <p:nvPr/>
        </p:nvSpPr>
        <p:spPr>
          <a:xfrm flipH="1">
            <a:off x="3589799" y="5878569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8" name="Elipsa 3"/>
          <p:cNvSpPr/>
          <p:nvPr/>
        </p:nvSpPr>
        <p:spPr>
          <a:xfrm flipH="1">
            <a:off x="6034662" y="5788365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9" name="Elipsa 3"/>
          <p:cNvSpPr/>
          <p:nvPr/>
        </p:nvSpPr>
        <p:spPr>
          <a:xfrm flipH="1">
            <a:off x="8565237" y="5270289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0" name="Elipsa 3"/>
          <p:cNvSpPr/>
          <p:nvPr/>
        </p:nvSpPr>
        <p:spPr>
          <a:xfrm flipH="1">
            <a:off x="11170945" y="5568510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1" name="Elipsa 3"/>
          <p:cNvSpPr/>
          <p:nvPr/>
        </p:nvSpPr>
        <p:spPr>
          <a:xfrm flipH="1">
            <a:off x="3817018" y="4319243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319" name="Grupa 318"/>
          <p:cNvGrpSpPr/>
          <p:nvPr/>
        </p:nvGrpSpPr>
        <p:grpSpPr>
          <a:xfrm>
            <a:off x="512821" y="431501"/>
            <a:ext cx="10497782" cy="6252474"/>
            <a:chOff x="512821" y="431501"/>
            <a:chExt cx="10497782" cy="6252474"/>
          </a:xfrm>
        </p:grpSpPr>
        <p:sp>
          <p:nvSpPr>
            <p:cNvPr id="202" name="Elipsa 3"/>
            <p:cNvSpPr/>
            <p:nvPr/>
          </p:nvSpPr>
          <p:spPr>
            <a:xfrm flipH="1">
              <a:off x="677665" y="4930956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3" name="Elipsa 3"/>
            <p:cNvSpPr/>
            <p:nvPr/>
          </p:nvSpPr>
          <p:spPr>
            <a:xfrm flipH="1">
              <a:off x="1098995" y="5806365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4" name="Elipsa 3"/>
            <p:cNvSpPr/>
            <p:nvPr/>
          </p:nvSpPr>
          <p:spPr>
            <a:xfrm flipH="1">
              <a:off x="1745089" y="6327093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5" name="Elipsa 3"/>
            <p:cNvSpPr/>
            <p:nvPr/>
          </p:nvSpPr>
          <p:spPr>
            <a:xfrm flipH="1">
              <a:off x="512821" y="3883437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6" name="Elipsa 3"/>
            <p:cNvSpPr/>
            <p:nvPr/>
          </p:nvSpPr>
          <p:spPr>
            <a:xfrm flipH="1">
              <a:off x="2011610" y="4272223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7" name="Elipsa 3"/>
            <p:cNvSpPr/>
            <p:nvPr/>
          </p:nvSpPr>
          <p:spPr>
            <a:xfrm flipH="1">
              <a:off x="2930438" y="6192363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8" name="Elipsa 3"/>
            <p:cNvSpPr/>
            <p:nvPr/>
          </p:nvSpPr>
          <p:spPr>
            <a:xfrm flipH="1">
              <a:off x="4490156" y="6295937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9" name="Elipsa 3"/>
            <p:cNvSpPr/>
            <p:nvPr/>
          </p:nvSpPr>
          <p:spPr>
            <a:xfrm flipH="1">
              <a:off x="5288460" y="6056525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0" name="Elipsa 3"/>
            <p:cNvSpPr/>
            <p:nvPr/>
          </p:nvSpPr>
          <p:spPr>
            <a:xfrm flipH="1">
              <a:off x="6016662" y="640398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1" name="Elipsa 3"/>
            <p:cNvSpPr/>
            <p:nvPr/>
          </p:nvSpPr>
          <p:spPr>
            <a:xfrm flipH="1">
              <a:off x="7305221" y="5842569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2" name="Elipsa 3"/>
            <p:cNvSpPr/>
            <p:nvPr/>
          </p:nvSpPr>
          <p:spPr>
            <a:xfrm flipH="1">
              <a:off x="8342821" y="6647975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3" name="Elipsa 3"/>
            <p:cNvSpPr/>
            <p:nvPr/>
          </p:nvSpPr>
          <p:spPr>
            <a:xfrm flipH="1">
              <a:off x="9505474" y="5002133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4" name="Elipsa 3"/>
            <p:cNvSpPr/>
            <p:nvPr/>
          </p:nvSpPr>
          <p:spPr>
            <a:xfrm flipH="1">
              <a:off x="10974603" y="2930499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5" name="Elipsa 3"/>
            <p:cNvSpPr/>
            <p:nvPr/>
          </p:nvSpPr>
          <p:spPr>
            <a:xfrm flipH="1">
              <a:off x="5237848" y="2614766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6" name="Elipsa 3"/>
            <p:cNvSpPr/>
            <p:nvPr/>
          </p:nvSpPr>
          <p:spPr>
            <a:xfrm flipH="1">
              <a:off x="2509973" y="2098669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7" name="Elipsa 3"/>
            <p:cNvSpPr/>
            <p:nvPr/>
          </p:nvSpPr>
          <p:spPr>
            <a:xfrm flipH="1">
              <a:off x="4902120" y="165191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8" name="Elipsa 3"/>
            <p:cNvSpPr/>
            <p:nvPr/>
          </p:nvSpPr>
          <p:spPr>
            <a:xfrm flipH="1">
              <a:off x="5894963" y="2065860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9" name="Elipsa 3"/>
            <p:cNvSpPr/>
            <p:nvPr/>
          </p:nvSpPr>
          <p:spPr>
            <a:xfrm flipH="1">
              <a:off x="6845632" y="431501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cxnSp>
        <p:nvCxnSpPr>
          <p:cNvPr id="619" name="Łącznik prosty 618"/>
          <p:cNvCxnSpPr>
            <a:cxnSpLocks/>
            <a:stCxn id="207" idx="7"/>
            <a:endCxn id="197" idx="1"/>
          </p:cNvCxnSpPr>
          <p:nvPr/>
        </p:nvCxnSpPr>
        <p:spPr>
          <a:xfrm flipV="1">
            <a:off x="2935710" y="5883841"/>
            <a:ext cx="684817" cy="313794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6" name="Łącznik prosty 295"/>
          <p:cNvCxnSpPr>
            <a:cxnSpLocks/>
            <a:stCxn id="179" idx="6"/>
            <a:endCxn id="217" idx="6"/>
          </p:cNvCxnSpPr>
          <p:nvPr/>
        </p:nvCxnSpPr>
        <p:spPr>
          <a:xfrm>
            <a:off x="3457297" y="572976"/>
            <a:ext cx="1444823" cy="1096938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9" name="Łącznik prosty 298"/>
          <p:cNvCxnSpPr>
            <a:cxnSpLocks/>
            <a:stCxn id="179" idx="2"/>
            <a:endCxn id="219" idx="7"/>
          </p:cNvCxnSpPr>
          <p:nvPr/>
        </p:nvCxnSpPr>
        <p:spPr>
          <a:xfrm flipV="1">
            <a:off x="3493297" y="436773"/>
            <a:ext cx="3357607" cy="136203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2" name="Łącznik prosty 301"/>
          <p:cNvCxnSpPr>
            <a:cxnSpLocks/>
            <a:stCxn id="219" idx="2"/>
            <a:endCxn id="217" idx="0"/>
          </p:cNvCxnSpPr>
          <p:nvPr/>
        </p:nvCxnSpPr>
        <p:spPr>
          <a:xfrm flipH="1">
            <a:off x="4920120" y="449501"/>
            <a:ext cx="1961512" cy="1202413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11" name="Łącznik prosty 310"/>
          <p:cNvCxnSpPr>
            <a:cxnSpLocks/>
            <a:stCxn id="178" idx="2"/>
            <a:endCxn id="216" idx="1"/>
          </p:cNvCxnSpPr>
          <p:nvPr/>
        </p:nvCxnSpPr>
        <p:spPr>
          <a:xfrm>
            <a:off x="1200986" y="1607478"/>
            <a:ext cx="1339715" cy="496463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14" name="Łącznik prosty 313"/>
          <p:cNvCxnSpPr>
            <a:cxnSpLocks/>
            <a:stCxn id="183" idx="4"/>
            <a:endCxn id="216" idx="5"/>
          </p:cNvCxnSpPr>
          <p:nvPr/>
        </p:nvCxnSpPr>
        <p:spPr>
          <a:xfrm flipH="1" flipV="1">
            <a:off x="2515245" y="2129397"/>
            <a:ext cx="1737027" cy="343731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35" name="Łącznik prosty 334"/>
          <p:cNvCxnSpPr>
            <a:cxnSpLocks/>
            <a:stCxn id="219" idx="4"/>
            <a:endCxn id="199" idx="4"/>
          </p:cNvCxnSpPr>
          <p:nvPr/>
        </p:nvCxnSpPr>
        <p:spPr>
          <a:xfrm>
            <a:off x="6863632" y="467501"/>
            <a:ext cx="1719605" cy="4838788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43" name="Łącznik prosty 342"/>
          <p:cNvCxnSpPr>
            <a:cxnSpLocks/>
            <a:stCxn id="217" idx="6"/>
            <a:endCxn id="199" idx="6"/>
          </p:cNvCxnSpPr>
          <p:nvPr/>
        </p:nvCxnSpPr>
        <p:spPr>
          <a:xfrm>
            <a:off x="4902120" y="1669914"/>
            <a:ext cx="3663117" cy="3618375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61" name="Łącznik prosty 360"/>
          <p:cNvCxnSpPr>
            <a:cxnSpLocks/>
            <a:stCxn id="219" idx="2"/>
            <a:endCxn id="186" idx="7"/>
          </p:cNvCxnSpPr>
          <p:nvPr/>
        </p:nvCxnSpPr>
        <p:spPr>
          <a:xfrm>
            <a:off x="6881632" y="449501"/>
            <a:ext cx="3773805" cy="36345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22" name="Łącznik prosty 421"/>
          <p:cNvCxnSpPr>
            <a:cxnSpLocks/>
            <a:stCxn id="187" idx="7"/>
            <a:endCxn id="213" idx="6"/>
          </p:cNvCxnSpPr>
          <p:nvPr/>
        </p:nvCxnSpPr>
        <p:spPr>
          <a:xfrm>
            <a:off x="6538987" y="2476402"/>
            <a:ext cx="2966487" cy="2543731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26" name="Łącznik prosty 425"/>
          <p:cNvCxnSpPr>
            <a:cxnSpLocks/>
            <a:stCxn id="193" idx="0"/>
            <a:endCxn id="214" idx="7"/>
          </p:cNvCxnSpPr>
          <p:nvPr/>
        </p:nvCxnSpPr>
        <p:spPr>
          <a:xfrm flipV="1">
            <a:off x="9374790" y="2935771"/>
            <a:ext cx="1605085" cy="69973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29" name="Łącznik prosty 428"/>
          <p:cNvCxnSpPr>
            <a:cxnSpLocks/>
            <a:stCxn id="213" idx="0"/>
            <a:endCxn id="214" idx="7"/>
          </p:cNvCxnSpPr>
          <p:nvPr/>
        </p:nvCxnSpPr>
        <p:spPr>
          <a:xfrm flipV="1">
            <a:off x="9523474" y="2935771"/>
            <a:ext cx="1456401" cy="2066362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32" name="Łącznik prosty 431"/>
          <p:cNvCxnSpPr>
            <a:cxnSpLocks/>
            <a:stCxn id="187" idx="7"/>
            <a:endCxn id="214" idx="3"/>
          </p:cNvCxnSpPr>
          <p:nvPr/>
        </p:nvCxnSpPr>
        <p:spPr>
          <a:xfrm>
            <a:off x="6538987" y="2476402"/>
            <a:ext cx="4466344" cy="484825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36" name="Łącznik prosty 435"/>
          <p:cNvCxnSpPr>
            <a:cxnSpLocks/>
            <a:stCxn id="193" idx="1"/>
            <a:endCxn id="213" idx="7"/>
          </p:cNvCxnSpPr>
          <p:nvPr/>
        </p:nvCxnSpPr>
        <p:spPr>
          <a:xfrm>
            <a:off x="9387518" y="3640773"/>
            <a:ext cx="123228" cy="1366632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50" name="Łącznik prosty 449"/>
          <p:cNvCxnSpPr>
            <a:cxnSpLocks/>
            <a:stCxn id="210" idx="0"/>
            <a:endCxn id="212" idx="2"/>
          </p:cNvCxnSpPr>
          <p:nvPr/>
        </p:nvCxnSpPr>
        <p:spPr>
          <a:xfrm>
            <a:off x="6034662" y="6403984"/>
            <a:ext cx="2344159" cy="261991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63" name="Łącznik prosty 462"/>
          <p:cNvCxnSpPr>
            <a:cxnSpLocks/>
            <a:stCxn id="210" idx="0"/>
            <a:endCxn id="196" idx="3"/>
          </p:cNvCxnSpPr>
          <p:nvPr/>
        </p:nvCxnSpPr>
        <p:spPr>
          <a:xfrm flipV="1">
            <a:off x="6034662" y="4060437"/>
            <a:ext cx="1016403" cy="2343547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64" name="Łącznik prosty 463"/>
          <p:cNvCxnSpPr>
            <a:cxnSpLocks/>
            <a:stCxn id="212" idx="0"/>
            <a:endCxn id="196" idx="5"/>
          </p:cNvCxnSpPr>
          <p:nvPr/>
        </p:nvCxnSpPr>
        <p:spPr>
          <a:xfrm flipH="1" flipV="1">
            <a:off x="7025609" y="4060437"/>
            <a:ext cx="1335212" cy="2587538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72" name="Łącznik prosty 471"/>
          <p:cNvCxnSpPr>
            <a:cxnSpLocks/>
            <a:stCxn id="211" idx="7"/>
            <a:endCxn id="196" idx="7"/>
          </p:cNvCxnSpPr>
          <p:nvPr/>
        </p:nvCxnSpPr>
        <p:spPr>
          <a:xfrm flipH="1" flipV="1">
            <a:off x="7025609" y="4034981"/>
            <a:ext cx="284884" cy="181286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76" name="Łącznik prosty 475"/>
          <p:cNvCxnSpPr>
            <a:cxnSpLocks/>
            <a:stCxn id="187" idx="2"/>
            <a:endCxn id="218" idx="7"/>
          </p:cNvCxnSpPr>
          <p:nvPr/>
        </p:nvCxnSpPr>
        <p:spPr>
          <a:xfrm flipH="1" flipV="1">
            <a:off x="5900235" y="2071132"/>
            <a:ext cx="669480" cy="417998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84" name="Łącznik prosty 483"/>
          <p:cNvCxnSpPr>
            <a:cxnSpLocks/>
            <a:stCxn id="210" idx="5"/>
            <a:endCxn id="211" idx="0"/>
          </p:cNvCxnSpPr>
          <p:nvPr/>
        </p:nvCxnSpPr>
        <p:spPr>
          <a:xfrm flipV="1">
            <a:off x="6021934" y="5842569"/>
            <a:ext cx="1301287" cy="592143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87" name="Łącznik prosty 486"/>
          <p:cNvCxnSpPr>
            <a:cxnSpLocks/>
            <a:stCxn id="209" idx="6"/>
            <a:endCxn id="210" idx="0"/>
          </p:cNvCxnSpPr>
          <p:nvPr/>
        </p:nvCxnSpPr>
        <p:spPr>
          <a:xfrm>
            <a:off x="5288460" y="6074525"/>
            <a:ext cx="746202" cy="329459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90" name="Łącznik prosty 489"/>
          <p:cNvCxnSpPr>
            <a:cxnSpLocks/>
            <a:stCxn id="209" idx="7"/>
            <a:endCxn id="196" idx="0"/>
          </p:cNvCxnSpPr>
          <p:nvPr/>
        </p:nvCxnSpPr>
        <p:spPr>
          <a:xfrm flipV="1">
            <a:off x="5293732" y="4029709"/>
            <a:ext cx="1744605" cy="2032088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34" name="Łącznik prosty 533"/>
          <p:cNvCxnSpPr>
            <a:cxnSpLocks/>
            <a:stCxn id="216" idx="5"/>
            <a:endCxn id="182" idx="5"/>
          </p:cNvCxnSpPr>
          <p:nvPr/>
        </p:nvCxnSpPr>
        <p:spPr>
          <a:xfrm flipH="1">
            <a:off x="2074610" y="2129397"/>
            <a:ext cx="440635" cy="962357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35" name="Łącznik prosty 534"/>
          <p:cNvCxnSpPr>
            <a:cxnSpLocks/>
            <a:stCxn id="209" idx="7"/>
            <a:endCxn id="182" idx="6"/>
          </p:cNvCxnSpPr>
          <p:nvPr/>
        </p:nvCxnSpPr>
        <p:spPr>
          <a:xfrm flipH="1" flipV="1">
            <a:off x="2069338" y="3079026"/>
            <a:ext cx="3224394" cy="2982771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36" name="Łącznik prosty 535"/>
          <p:cNvCxnSpPr>
            <a:cxnSpLocks/>
            <a:stCxn id="209" idx="7"/>
            <a:endCxn id="197" idx="3"/>
          </p:cNvCxnSpPr>
          <p:nvPr/>
        </p:nvCxnSpPr>
        <p:spPr>
          <a:xfrm flipH="1" flipV="1">
            <a:off x="3620527" y="5909297"/>
            <a:ext cx="1673205" cy="1525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71" name="Łącznik prosty 570"/>
          <p:cNvCxnSpPr>
            <a:cxnSpLocks/>
            <a:stCxn id="216" idx="2"/>
            <a:endCxn id="201" idx="7"/>
          </p:cNvCxnSpPr>
          <p:nvPr/>
        </p:nvCxnSpPr>
        <p:spPr>
          <a:xfrm>
            <a:off x="2545973" y="2116669"/>
            <a:ext cx="1276317" cy="2207846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90" name="Łącznik prosty 589"/>
          <p:cNvCxnSpPr>
            <a:cxnSpLocks/>
            <a:stCxn id="201" idx="7"/>
            <a:endCxn id="209" idx="5"/>
          </p:cNvCxnSpPr>
          <p:nvPr/>
        </p:nvCxnSpPr>
        <p:spPr>
          <a:xfrm>
            <a:off x="3822290" y="4324515"/>
            <a:ext cx="1471442" cy="1762738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96" name="Łącznik prosty 595"/>
          <p:cNvCxnSpPr>
            <a:cxnSpLocks/>
            <a:stCxn id="205" idx="3"/>
            <a:endCxn id="182" idx="4"/>
          </p:cNvCxnSpPr>
          <p:nvPr/>
        </p:nvCxnSpPr>
        <p:spPr>
          <a:xfrm flipV="1">
            <a:off x="543549" y="3097026"/>
            <a:ext cx="1543789" cy="817139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99" name="Łącznik prosty 598"/>
          <p:cNvCxnSpPr>
            <a:cxnSpLocks/>
            <a:stCxn id="205" idx="7"/>
            <a:endCxn id="201" idx="7"/>
          </p:cNvCxnSpPr>
          <p:nvPr/>
        </p:nvCxnSpPr>
        <p:spPr>
          <a:xfrm>
            <a:off x="518093" y="3888709"/>
            <a:ext cx="3304197" cy="435806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02" name="Łącznik prosty 601"/>
          <p:cNvCxnSpPr>
            <a:cxnSpLocks/>
            <a:stCxn id="205" idx="7"/>
            <a:endCxn id="202" idx="1"/>
          </p:cNvCxnSpPr>
          <p:nvPr/>
        </p:nvCxnSpPr>
        <p:spPr>
          <a:xfrm>
            <a:off x="518093" y="3888709"/>
            <a:ext cx="190300" cy="1047519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06" name="Łącznik prosty 605"/>
          <p:cNvCxnSpPr>
            <a:cxnSpLocks/>
            <a:stCxn id="201" idx="0"/>
            <a:endCxn id="215" idx="5"/>
          </p:cNvCxnSpPr>
          <p:nvPr/>
        </p:nvCxnSpPr>
        <p:spPr>
          <a:xfrm flipV="1">
            <a:off x="3835018" y="2645494"/>
            <a:ext cx="1408102" cy="1673749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09" name="Łącznik prosty 608"/>
          <p:cNvCxnSpPr>
            <a:cxnSpLocks/>
            <a:stCxn id="182" idx="0"/>
            <a:endCxn id="208" idx="4"/>
          </p:cNvCxnSpPr>
          <p:nvPr/>
        </p:nvCxnSpPr>
        <p:spPr>
          <a:xfrm>
            <a:off x="2087338" y="3061026"/>
            <a:ext cx="2420818" cy="3270911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12" name="Łącznik prosty 611"/>
          <p:cNvCxnSpPr>
            <a:cxnSpLocks/>
            <a:stCxn id="201" idx="7"/>
            <a:endCxn id="208" idx="7"/>
          </p:cNvCxnSpPr>
          <p:nvPr/>
        </p:nvCxnSpPr>
        <p:spPr>
          <a:xfrm>
            <a:off x="3822290" y="4324515"/>
            <a:ext cx="673138" cy="1976694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15" name="Łącznik prosty 614"/>
          <p:cNvCxnSpPr>
            <a:cxnSpLocks/>
            <a:stCxn id="197" idx="1"/>
            <a:endCxn id="208" idx="6"/>
          </p:cNvCxnSpPr>
          <p:nvPr/>
        </p:nvCxnSpPr>
        <p:spPr>
          <a:xfrm>
            <a:off x="3620527" y="5883841"/>
            <a:ext cx="869629" cy="430096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57" name="Łącznik prosty 656"/>
          <p:cNvCxnSpPr>
            <a:cxnSpLocks/>
            <a:stCxn id="207" idx="7"/>
            <a:endCxn id="208" idx="5"/>
          </p:cNvCxnSpPr>
          <p:nvPr/>
        </p:nvCxnSpPr>
        <p:spPr>
          <a:xfrm>
            <a:off x="2935710" y="6197635"/>
            <a:ext cx="1559718" cy="12903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60" name="Łącznik prosty 659"/>
          <p:cNvCxnSpPr>
            <a:cxnSpLocks/>
            <a:stCxn id="204" idx="5"/>
            <a:endCxn id="207" idx="1"/>
          </p:cNvCxnSpPr>
          <p:nvPr/>
        </p:nvCxnSpPr>
        <p:spPr>
          <a:xfrm flipV="1">
            <a:off x="1750361" y="6197635"/>
            <a:ext cx="1210805" cy="160186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63" name="Łącznik prosty 662"/>
          <p:cNvCxnSpPr>
            <a:cxnSpLocks/>
            <a:stCxn id="204" idx="1"/>
            <a:endCxn id="201" idx="1"/>
          </p:cNvCxnSpPr>
          <p:nvPr/>
        </p:nvCxnSpPr>
        <p:spPr>
          <a:xfrm flipV="1">
            <a:off x="1775817" y="4324515"/>
            <a:ext cx="2071929" cy="200785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67" name="Łącznik prosty 666"/>
          <p:cNvCxnSpPr>
            <a:cxnSpLocks/>
            <a:stCxn id="203" idx="0"/>
            <a:endCxn id="207" idx="5"/>
          </p:cNvCxnSpPr>
          <p:nvPr/>
        </p:nvCxnSpPr>
        <p:spPr>
          <a:xfrm>
            <a:off x="1116995" y="5806365"/>
            <a:ext cx="1818715" cy="416726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70" name="Łącznik prosty 669"/>
          <p:cNvCxnSpPr>
            <a:cxnSpLocks/>
            <a:stCxn id="203" idx="5"/>
            <a:endCxn id="201" idx="7"/>
          </p:cNvCxnSpPr>
          <p:nvPr/>
        </p:nvCxnSpPr>
        <p:spPr>
          <a:xfrm flipV="1">
            <a:off x="1104267" y="4324515"/>
            <a:ext cx="2718023" cy="1512578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73" name="Łącznik prosty 672"/>
          <p:cNvCxnSpPr>
            <a:cxnSpLocks/>
            <a:stCxn id="203" idx="1"/>
            <a:endCxn id="182" idx="7"/>
          </p:cNvCxnSpPr>
          <p:nvPr/>
        </p:nvCxnSpPr>
        <p:spPr>
          <a:xfrm flipV="1">
            <a:off x="1129723" y="3066298"/>
            <a:ext cx="944887" cy="2745339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76" name="Łącznik prosty 675"/>
          <p:cNvCxnSpPr>
            <a:cxnSpLocks/>
            <a:stCxn id="203" idx="6"/>
            <a:endCxn id="202" idx="1"/>
          </p:cNvCxnSpPr>
          <p:nvPr/>
        </p:nvCxnSpPr>
        <p:spPr>
          <a:xfrm flipH="1" flipV="1">
            <a:off x="708393" y="4936228"/>
            <a:ext cx="390602" cy="888137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79" name="Łącznik prosty 678"/>
          <p:cNvCxnSpPr>
            <a:cxnSpLocks/>
            <a:stCxn id="202" idx="6"/>
            <a:endCxn id="207" idx="1"/>
          </p:cNvCxnSpPr>
          <p:nvPr/>
        </p:nvCxnSpPr>
        <p:spPr>
          <a:xfrm>
            <a:off x="677665" y="4948956"/>
            <a:ext cx="2283501" cy="1248679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83" name="Łącznik prosty 682"/>
          <p:cNvCxnSpPr>
            <a:cxnSpLocks/>
            <a:stCxn id="206" idx="6"/>
            <a:endCxn id="207" idx="6"/>
          </p:cNvCxnSpPr>
          <p:nvPr/>
        </p:nvCxnSpPr>
        <p:spPr>
          <a:xfrm>
            <a:off x="2011610" y="4290223"/>
            <a:ext cx="918828" cy="192014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86" name="Łącznik prosty 685"/>
          <p:cNvCxnSpPr>
            <a:cxnSpLocks/>
            <a:stCxn id="202" idx="4"/>
            <a:endCxn id="206" idx="6"/>
          </p:cNvCxnSpPr>
          <p:nvPr/>
        </p:nvCxnSpPr>
        <p:spPr>
          <a:xfrm flipV="1">
            <a:off x="695665" y="4290223"/>
            <a:ext cx="1315945" cy="676733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90" name="Łącznik prosty 689"/>
          <p:cNvCxnSpPr>
            <a:cxnSpLocks/>
            <a:stCxn id="202" idx="4"/>
            <a:endCxn id="201" idx="1"/>
          </p:cNvCxnSpPr>
          <p:nvPr/>
        </p:nvCxnSpPr>
        <p:spPr>
          <a:xfrm flipV="1">
            <a:off x="695665" y="4324515"/>
            <a:ext cx="3152081" cy="642441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93" name="Łącznik prosty 692"/>
          <p:cNvCxnSpPr>
            <a:cxnSpLocks/>
            <a:stCxn id="202" idx="0"/>
            <a:endCxn id="197" idx="3"/>
          </p:cNvCxnSpPr>
          <p:nvPr/>
        </p:nvCxnSpPr>
        <p:spPr>
          <a:xfrm>
            <a:off x="695665" y="4930956"/>
            <a:ext cx="2924862" cy="978341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96" name="Łącznik prosty 695"/>
          <p:cNvCxnSpPr>
            <a:cxnSpLocks/>
            <a:stCxn id="202" idx="1"/>
            <a:endCxn id="182" idx="7"/>
          </p:cNvCxnSpPr>
          <p:nvPr/>
        </p:nvCxnSpPr>
        <p:spPr>
          <a:xfrm flipV="1">
            <a:off x="708393" y="3066298"/>
            <a:ext cx="1366217" cy="186993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99" name="Łącznik prosty 698"/>
          <p:cNvCxnSpPr>
            <a:cxnSpLocks/>
            <a:stCxn id="206" idx="4"/>
            <a:endCxn id="201" idx="0"/>
          </p:cNvCxnSpPr>
          <p:nvPr/>
        </p:nvCxnSpPr>
        <p:spPr>
          <a:xfrm>
            <a:off x="2029610" y="4308223"/>
            <a:ext cx="1805408" cy="1102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03" name="Łącznik prosty 702"/>
          <p:cNvCxnSpPr>
            <a:cxnSpLocks/>
            <a:stCxn id="206" idx="7"/>
            <a:endCxn id="197" idx="1"/>
          </p:cNvCxnSpPr>
          <p:nvPr/>
        </p:nvCxnSpPr>
        <p:spPr>
          <a:xfrm>
            <a:off x="2016882" y="4277495"/>
            <a:ext cx="1603645" cy="1606346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06" name="Łącznik prosty 705"/>
          <p:cNvCxnSpPr>
            <a:cxnSpLocks/>
            <a:stCxn id="206" idx="7"/>
            <a:endCxn id="182" idx="5"/>
          </p:cNvCxnSpPr>
          <p:nvPr/>
        </p:nvCxnSpPr>
        <p:spPr>
          <a:xfrm flipV="1">
            <a:off x="2016882" y="3091754"/>
            <a:ext cx="57728" cy="1185741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17" name="Łącznik prosty 716"/>
          <p:cNvCxnSpPr>
            <a:cxnSpLocks/>
          </p:cNvCxnSpPr>
          <p:nvPr/>
        </p:nvCxnSpPr>
        <p:spPr>
          <a:xfrm flipV="1">
            <a:off x="2950224" y="4324515"/>
            <a:ext cx="886580" cy="187312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20" name="Łącznik prosty 719"/>
          <p:cNvCxnSpPr>
            <a:cxnSpLocks/>
            <a:stCxn id="207" idx="3"/>
            <a:endCxn id="182" idx="3"/>
          </p:cNvCxnSpPr>
          <p:nvPr/>
        </p:nvCxnSpPr>
        <p:spPr>
          <a:xfrm flipH="1" flipV="1">
            <a:off x="2100066" y="3091754"/>
            <a:ext cx="861100" cy="3131337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79" name="Elipsa 289"/>
          <p:cNvSpPr/>
          <p:nvPr/>
        </p:nvSpPr>
        <p:spPr>
          <a:xfrm>
            <a:off x="9935607" y="1552989"/>
            <a:ext cx="549857" cy="54985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/>
              <a:t>1</a:t>
            </a:r>
          </a:p>
        </p:txBody>
      </p:sp>
      <p:sp>
        <p:nvSpPr>
          <p:cNvPr id="280" name="Elipsa 289"/>
          <p:cNvSpPr/>
          <p:nvPr/>
        </p:nvSpPr>
        <p:spPr>
          <a:xfrm>
            <a:off x="10616091" y="1552988"/>
            <a:ext cx="549857" cy="54985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/>
              <a:t>2</a:t>
            </a:r>
          </a:p>
        </p:txBody>
      </p:sp>
      <p:sp>
        <p:nvSpPr>
          <p:cNvPr id="281" name="Elipsa 289"/>
          <p:cNvSpPr/>
          <p:nvPr/>
        </p:nvSpPr>
        <p:spPr>
          <a:xfrm>
            <a:off x="11296575" y="1556127"/>
            <a:ext cx="549857" cy="54985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/>
              <a:t>3</a:t>
            </a:r>
          </a:p>
        </p:txBody>
      </p:sp>
      <p:sp>
        <p:nvSpPr>
          <p:cNvPr id="442" name="Elipsa 441"/>
          <p:cNvSpPr/>
          <p:nvPr/>
        </p:nvSpPr>
        <p:spPr>
          <a:xfrm>
            <a:off x="5800819" y="3283748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0" name="Elipsa 289"/>
          <p:cNvSpPr/>
          <p:nvPr/>
        </p:nvSpPr>
        <p:spPr>
          <a:xfrm>
            <a:off x="2424064" y="2019743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2" name="Elipsa 461"/>
          <p:cNvSpPr/>
          <p:nvPr/>
        </p:nvSpPr>
        <p:spPr>
          <a:xfrm>
            <a:off x="5202722" y="5972951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2" name="Elipsa 581"/>
          <p:cNvSpPr/>
          <p:nvPr/>
        </p:nvSpPr>
        <p:spPr>
          <a:xfrm>
            <a:off x="434774" y="3802319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3" name="Elipsa 582"/>
          <p:cNvSpPr/>
          <p:nvPr/>
        </p:nvSpPr>
        <p:spPr>
          <a:xfrm>
            <a:off x="1920221" y="4186314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4" name="Elipsa 583"/>
          <p:cNvSpPr/>
          <p:nvPr/>
        </p:nvSpPr>
        <p:spPr>
          <a:xfrm>
            <a:off x="589928" y="4845047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5" name="Elipsa 584"/>
          <p:cNvSpPr/>
          <p:nvPr/>
        </p:nvSpPr>
        <p:spPr>
          <a:xfrm>
            <a:off x="2844529" y="6106454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6" name="Elipsa 585"/>
          <p:cNvSpPr/>
          <p:nvPr/>
        </p:nvSpPr>
        <p:spPr>
          <a:xfrm>
            <a:off x="1013086" y="5716449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7" name="Elipsa 586"/>
          <p:cNvSpPr/>
          <p:nvPr/>
        </p:nvSpPr>
        <p:spPr>
          <a:xfrm>
            <a:off x="1659180" y="6241184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8" name="Elipsa 587"/>
          <p:cNvSpPr/>
          <p:nvPr/>
        </p:nvSpPr>
        <p:spPr>
          <a:xfrm>
            <a:off x="4404247" y="6215465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9" name="Elipsa 588"/>
          <p:cNvSpPr/>
          <p:nvPr/>
        </p:nvSpPr>
        <p:spPr>
          <a:xfrm>
            <a:off x="5150394" y="2537337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3" name="Elipsa 282"/>
          <p:cNvSpPr/>
          <p:nvPr/>
        </p:nvSpPr>
        <p:spPr>
          <a:xfrm>
            <a:off x="319482" y="2998352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1" name="Elipsa 290"/>
          <p:cNvSpPr/>
          <p:nvPr/>
        </p:nvSpPr>
        <p:spPr>
          <a:xfrm>
            <a:off x="1986212" y="2967918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42" name="Elipsa 341"/>
          <p:cNvSpPr/>
          <p:nvPr/>
        </p:nvSpPr>
        <p:spPr>
          <a:xfrm>
            <a:off x="3502318" y="5788365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0" name="Elipsa 389"/>
          <p:cNvSpPr/>
          <p:nvPr/>
        </p:nvSpPr>
        <p:spPr>
          <a:xfrm>
            <a:off x="6447806" y="2382138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3" name="Elipsa 442"/>
          <p:cNvSpPr/>
          <p:nvPr/>
        </p:nvSpPr>
        <p:spPr>
          <a:xfrm>
            <a:off x="6932734" y="3946883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8" name="Elipsa 287"/>
          <p:cNvSpPr/>
          <p:nvPr/>
        </p:nvSpPr>
        <p:spPr>
          <a:xfrm>
            <a:off x="6763300" y="345592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9" name="Elipsa 288"/>
          <p:cNvSpPr/>
          <p:nvPr/>
        </p:nvSpPr>
        <p:spPr>
          <a:xfrm>
            <a:off x="4816211" y="1566005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7" name="Elipsa 416"/>
          <p:cNvSpPr/>
          <p:nvPr/>
        </p:nvSpPr>
        <p:spPr>
          <a:xfrm>
            <a:off x="10883985" y="2844590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8" name="Elipsa 417"/>
          <p:cNvSpPr/>
          <p:nvPr/>
        </p:nvSpPr>
        <p:spPr>
          <a:xfrm>
            <a:off x="9422162" y="4916224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0" name="Elipsa 459"/>
          <p:cNvSpPr/>
          <p:nvPr/>
        </p:nvSpPr>
        <p:spPr>
          <a:xfrm>
            <a:off x="8256912" y="6552911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1" name="Elipsa 460"/>
          <p:cNvSpPr/>
          <p:nvPr/>
        </p:nvSpPr>
        <p:spPr>
          <a:xfrm>
            <a:off x="5934775" y="6313937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1" name="Elipsa 470"/>
          <p:cNvSpPr/>
          <p:nvPr/>
        </p:nvSpPr>
        <p:spPr>
          <a:xfrm>
            <a:off x="7205244" y="5757494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5" name="Elipsa 474"/>
          <p:cNvSpPr/>
          <p:nvPr/>
        </p:nvSpPr>
        <p:spPr>
          <a:xfrm>
            <a:off x="5799349" y="1979951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Elipsa 10"/>
          <p:cNvSpPr/>
          <p:nvPr/>
        </p:nvSpPr>
        <p:spPr>
          <a:xfrm>
            <a:off x="1079077" y="1503569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Elipsa 17"/>
          <p:cNvSpPr/>
          <p:nvPr/>
        </p:nvSpPr>
        <p:spPr>
          <a:xfrm>
            <a:off x="660090" y="247037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Elipsa 21"/>
          <p:cNvSpPr/>
          <p:nvPr/>
        </p:nvSpPr>
        <p:spPr>
          <a:xfrm>
            <a:off x="3374794" y="469067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2" name="Elipsa 291"/>
          <p:cNvSpPr/>
          <p:nvPr/>
        </p:nvSpPr>
        <p:spPr>
          <a:xfrm>
            <a:off x="4144008" y="2348239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3" name="Elipsa 292"/>
          <p:cNvSpPr/>
          <p:nvPr/>
        </p:nvSpPr>
        <p:spPr>
          <a:xfrm>
            <a:off x="6176931" y="1360196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4" name="Elipsa 293"/>
          <p:cNvSpPr/>
          <p:nvPr/>
        </p:nvSpPr>
        <p:spPr>
          <a:xfrm>
            <a:off x="9140701" y="1336738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5" name="Elipsa 294"/>
          <p:cNvSpPr/>
          <p:nvPr/>
        </p:nvSpPr>
        <p:spPr>
          <a:xfrm>
            <a:off x="10564256" y="717036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7" name="Elipsa 336"/>
          <p:cNvSpPr/>
          <p:nvPr/>
        </p:nvSpPr>
        <p:spPr>
          <a:xfrm>
            <a:off x="8479009" y="5178295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8" name="Elipsa 337"/>
          <p:cNvSpPr/>
          <p:nvPr/>
        </p:nvSpPr>
        <p:spPr>
          <a:xfrm>
            <a:off x="5947962" y="5705539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9" name="Elipsa 338"/>
          <p:cNvSpPr/>
          <p:nvPr/>
        </p:nvSpPr>
        <p:spPr>
          <a:xfrm>
            <a:off x="11077023" y="5480820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4" name="Elipsa 373"/>
          <p:cNvSpPr/>
          <p:nvPr/>
        </p:nvSpPr>
        <p:spPr>
          <a:xfrm>
            <a:off x="3731109" y="4239372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4" name="Elipsa 413"/>
          <p:cNvSpPr/>
          <p:nvPr/>
        </p:nvSpPr>
        <p:spPr>
          <a:xfrm>
            <a:off x="9267471" y="3555434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4" name="Elipsa 443"/>
          <p:cNvSpPr/>
          <p:nvPr/>
        </p:nvSpPr>
        <p:spPr>
          <a:xfrm>
            <a:off x="5295895" y="4435609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88" name="Obraz 18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0105" y="3495276"/>
            <a:ext cx="1246119" cy="1532743"/>
          </a:xfrm>
          <a:prstGeom prst="rect">
            <a:avLst/>
          </a:prstGeom>
          <a:solidFill>
            <a:schemeClr val="bg2">
              <a:lumMod val="75000"/>
            </a:schemeClr>
          </a:solidFill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88501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6" name="Łącznik prosty 155"/>
          <p:cNvCxnSpPr>
            <a:cxnSpLocks/>
          </p:cNvCxnSpPr>
          <p:nvPr/>
        </p:nvCxnSpPr>
        <p:spPr>
          <a:xfrm flipV="1">
            <a:off x="3650249" y="1043542"/>
            <a:ext cx="2238173" cy="162491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Łącznik prosty 156"/>
          <p:cNvCxnSpPr>
            <a:cxnSpLocks/>
          </p:cNvCxnSpPr>
          <p:nvPr/>
        </p:nvCxnSpPr>
        <p:spPr>
          <a:xfrm flipV="1">
            <a:off x="8263796" y="3417371"/>
            <a:ext cx="2015057" cy="70106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/>
          <p:cNvCxnSpPr>
            <a:cxnSpLocks/>
            <a:stCxn id="236" idx="6"/>
          </p:cNvCxnSpPr>
          <p:nvPr/>
        </p:nvCxnSpPr>
        <p:spPr>
          <a:xfrm>
            <a:off x="1730490" y="590000"/>
            <a:ext cx="1937759" cy="209645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>
            <a:cxnSpLocks/>
            <a:stCxn id="236" idx="0"/>
            <a:endCxn id="232" idx="0"/>
          </p:cNvCxnSpPr>
          <p:nvPr/>
        </p:nvCxnSpPr>
        <p:spPr>
          <a:xfrm>
            <a:off x="1748490" y="572000"/>
            <a:ext cx="1646306" cy="13881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>
            <a:cxnSpLocks/>
            <a:endCxn id="237" idx="2"/>
          </p:cNvCxnSpPr>
          <p:nvPr/>
        </p:nvCxnSpPr>
        <p:spPr>
          <a:xfrm flipV="1">
            <a:off x="3680977" y="2345534"/>
            <a:ext cx="1953540" cy="31019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/>
          <p:cNvCxnSpPr>
            <a:cxnSpLocks/>
            <a:stCxn id="389" idx="0"/>
          </p:cNvCxnSpPr>
          <p:nvPr/>
        </p:nvCxnSpPr>
        <p:spPr>
          <a:xfrm flipV="1">
            <a:off x="1698557" y="2681185"/>
            <a:ext cx="1956964" cy="8209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18"/>
          <p:cNvCxnSpPr>
            <a:cxnSpLocks/>
            <a:stCxn id="237" idx="6"/>
            <a:endCxn id="238" idx="7"/>
          </p:cNvCxnSpPr>
          <p:nvPr/>
        </p:nvCxnSpPr>
        <p:spPr>
          <a:xfrm>
            <a:off x="5598517" y="2345534"/>
            <a:ext cx="140378" cy="165446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19"/>
          <p:cNvCxnSpPr>
            <a:cxnSpLocks/>
            <a:stCxn id="248" idx="6"/>
            <a:endCxn id="249" idx="7"/>
          </p:cNvCxnSpPr>
          <p:nvPr/>
        </p:nvCxnSpPr>
        <p:spPr>
          <a:xfrm>
            <a:off x="9042632" y="967659"/>
            <a:ext cx="2110221" cy="21926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27"/>
          <p:cNvCxnSpPr>
            <a:cxnSpLocks/>
            <a:stCxn id="248" idx="1"/>
          </p:cNvCxnSpPr>
          <p:nvPr/>
        </p:nvCxnSpPr>
        <p:spPr>
          <a:xfrm>
            <a:off x="9073360" y="954931"/>
            <a:ext cx="348463" cy="169194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31"/>
          <p:cNvCxnSpPr>
            <a:cxnSpLocks/>
            <a:stCxn id="10" idx="6"/>
            <a:endCxn id="238" idx="3"/>
          </p:cNvCxnSpPr>
          <p:nvPr/>
        </p:nvCxnSpPr>
        <p:spPr>
          <a:xfrm>
            <a:off x="3476165" y="3858539"/>
            <a:ext cx="2288186" cy="16691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32"/>
          <p:cNvCxnSpPr>
            <a:cxnSpLocks/>
            <a:stCxn id="238" idx="1"/>
            <a:endCxn id="240" idx="6"/>
          </p:cNvCxnSpPr>
          <p:nvPr/>
        </p:nvCxnSpPr>
        <p:spPr>
          <a:xfrm flipH="1">
            <a:off x="3208006" y="3999994"/>
            <a:ext cx="2556345" cy="87530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prosty 33"/>
          <p:cNvCxnSpPr>
            <a:cxnSpLocks/>
            <a:stCxn id="240" idx="4"/>
            <a:endCxn id="242" idx="4"/>
          </p:cNvCxnSpPr>
          <p:nvPr/>
        </p:nvCxnSpPr>
        <p:spPr>
          <a:xfrm>
            <a:off x="3226006" y="4893295"/>
            <a:ext cx="1884525" cy="40332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38"/>
          <p:cNvCxnSpPr>
            <a:cxnSpLocks/>
            <a:stCxn id="237" idx="5"/>
            <a:endCxn id="239" idx="6"/>
          </p:cNvCxnSpPr>
          <p:nvPr/>
        </p:nvCxnSpPr>
        <p:spPr>
          <a:xfrm flipV="1">
            <a:off x="5603789" y="2140798"/>
            <a:ext cx="1727416" cy="21746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y 45"/>
          <p:cNvCxnSpPr>
            <a:cxnSpLocks/>
            <a:stCxn id="243" idx="7"/>
            <a:endCxn id="246" idx="6"/>
          </p:cNvCxnSpPr>
          <p:nvPr/>
        </p:nvCxnSpPr>
        <p:spPr>
          <a:xfrm>
            <a:off x="8263796" y="4118437"/>
            <a:ext cx="697797" cy="180983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Łącznik prosty 46"/>
          <p:cNvCxnSpPr>
            <a:cxnSpLocks/>
            <a:stCxn id="243" idx="7"/>
            <a:endCxn id="239" idx="5"/>
          </p:cNvCxnSpPr>
          <p:nvPr/>
        </p:nvCxnSpPr>
        <p:spPr>
          <a:xfrm flipH="1" flipV="1">
            <a:off x="7336477" y="2153526"/>
            <a:ext cx="927319" cy="196491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y 48"/>
          <p:cNvCxnSpPr>
            <a:cxnSpLocks/>
            <a:stCxn id="240" idx="2"/>
            <a:endCxn id="241" idx="0"/>
          </p:cNvCxnSpPr>
          <p:nvPr/>
        </p:nvCxnSpPr>
        <p:spPr>
          <a:xfrm flipH="1">
            <a:off x="1786431" y="4875295"/>
            <a:ext cx="1457575" cy="71262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Łącznik prosty 52"/>
          <p:cNvCxnSpPr>
            <a:cxnSpLocks/>
            <a:stCxn id="242" idx="6"/>
            <a:endCxn id="243" idx="6"/>
          </p:cNvCxnSpPr>
          <p:nvPr/>
        </p:nvCxnSpPr>
        <p:spPr>
          <a:xfrm flipV="1">
            <a:off x="5092531" y="4131165"/>
            <a:ext cx="3165993" cy="114745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Łącznik prosty 53"/>
          <p:cNvCxnSpPr>
            <a:cxnSpLocks/>
            <a:stCxn id="238" idx="6"/>
            <a:endCxn id="243" idx="5"/>
          </p:cNvCxnSpPr>
          <p:nvPr/>
        </p:nvCxnSpPr>
        <p:spPr>
          <a:xfrm>
            <a:off x="5733623" y="4012722"/>
            <a:ext cx="2530173" cy="13117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y 54"/>
          <p:cNvCxnSpPr>
            <a:cxnSpLocks/>
            <a:stCxn id="238" idx="0"/>
            <a:endCxn id="239" idx="2"/>
          </p:cNvCxnSpPr>
          <p:nvPr/>
        </p:nvCxnSpPr>
        <p:spPr>
          <a:xfrm flipV="1">
            <a:off x="5751623" y="2140798"/>
            <a:ext cx="1615582" cy="185392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Łącznik prosty 93"/>
          <p:cNvCxnSpPr>
            <a:cxnSpLocks/>
            <a:stCxn id="226" idx="3"/>
            <a:endCxn id="230" idx="6"/>
          </p:cNvCxnSpPr>
          <p:nvPr/>
        </p:nvCxnSpPr>
        <p:spPr>
          <a:xfrm flipH="1">
            <a:off x="794004" y="1745577"/>
            <a:ext cx="979073" cy="7318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Łącznik prosty 96"/>
          <p:cNvCxnSpPr>
            <a:cxnSpLocks/>
            <a:endCxn id="232" idx="6"/>
          </p:cNvCxnSpPr>
          <p:nvPr/>
        </p:nvCxnSpPr>
        <p:spPr>
          <a:xfrm flipH="1" flipV="1">
            <a:off x="3376796" y="728815"/>
            <a:ext cx="273453" cy="193964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Łącznik prosty 102"/>
          <p:cNvCxnSpPr>
            <a:cxnSpLocks/>
            <a:stCxn id="233" idx="0"/>
            <a:endCxn id="234" idx="7"/>
          </p:cNvCxnSpPr>
          <p:nvPr/>
        </p:nvCxnSpPr>
        <p:spPr>
          <a:xfrm flipV="1">
            <a:off x="1163822" y="3845811"/>
            <a:ext cx="2198799" cy="21187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Łącznik prosty 136"/>
          <p:cNvCxnSpPr>
            <a:cxnSpLocks/>
            <a:stCxn id="243" idx="0"/>
            <a:endCxn id="245" idx="1"/>
          </p:cNvCxnSpPr>
          <p:nvPr/>
        </p:nvCxnSpPr>
        <p:spPr>
          <a:xfrm flipH="1">
            <a:off x="7625472" y="4113165"/>
            <a:ext cx="651052" cy="152518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Łącznik prosty 124"/>
          <p:cNvCxnSpPr>
            <a:cxnSpLocks/>
            <a:stCxn id="242" idx="6"/>
            <a:endCxn id="244" idx="1"/>
          </p:cNvCxnSpPr>
          <p:nvPr/>
        </p:nvCxnSpPr>
        <p:spPr>
          <a:xfrm>
            <a:off x="5092531" y="5278623"/>
            <a:ext cx="392498" cy="103509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Łącznik prosty 177"/>
          <p:cNvCxnSpPr>
            <a:cxnSpLocks/>
            <a:stCxn id="243" idx="1"/>
          </p:cNvCxnSpPr>
          <p:nvPr/>
        </p:nvCxnSpPr>
        <p:spPr>
          <a:xfrm flipV="1">
            <a:off x="8289252" y="2621424"/>
            <a:ext cx="1158027" cy="1497013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Łącznik prosty 303"/>
          <p:cNvCxnSpPr>
            <a:cxnSpLocks/>
            <a:stCxn id="303" idx="1"/>
            <a:endCxn id="246" idx="2"/>
          </p:cNvCxnSpPr>
          <p:nvPr/>
        </p:nvCxnSpPr>
        <p:spPr>
          <a:xfrm flipH="1">
            <a:off x="8997593" y="4873274"/>
            <a:ext cx="1192468" cy="105500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Łącznik prosty 306"/>
          <p:cNvCxnSpPr>
            <a:cxnSpLocks/>
            <a:stCxn id="243" idx="7"/>
            <a:endCxn id="303" idx="3"/>
          </p:cNvCxnSpPr>
          <p:nvPr/>
        </p:nvCxnSpPr>
        <p:spPr>
          <a:xfrm>
            <a:off x="8263796" y="4118437"/>
            <a:ext cx="1926265" cy="780293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Łącznik prosty 318"/>
          <p:cNvCxnSpPr>
            <a:cxnSpLocks/>
            <a:stCxn id="318" idx="2"/>
            <a:endCxn id="242" idx="2"/>
          </p:cNvCxnSpPr>
          <p:nvPr/>
        </p:nvCxnSpPr>
        <p:spPr>
          <a:xfrm flipV="1">
            <a:off x="3338372" y="5278623"/>
            <a:ext cx="1790159" cy="104735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Łącznik prosty 327"/>
          <p:cNvCxnSpPr>
            <a:cxnSpLocks/>
            <a:endCxn id="238" idx="1"/>
          </p:cNvCxnSpPr>
          <p:nvPr/>
        </p:nvCxnSpPr>
        <p:spPr>
          <a:xfrm>
            <a:off x="3680977" y="2655729"/>
            <a:ext cx="2083374" cy="134426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Łącznik prosty 373"/>
          <p:cNvCxnSpPr>
            <a:cxnSpLocks/>
            <a:stCxn id="226" idx="2"/>
          </p:cNvCxnSpPr>
          <p:nvPr/>
        </p:nvCxnSpPr>
        <p:spPr>
          <a:xfrm>
            <a:off x="1778349" y="1732849"/>
            <a:ext cx="1877172" cy="92288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Łącznik prosty 380"/>
          <p:cNvCxnSpPr>
            <a:cxnSpLocks/>
            <a:endCxn id="380" idx="5"/>
          </p:cNvCxnSpPr>
          <p:nvPr/>
        </p:nvCxnSpPr>
        <p:spPr>
          <a:xfrm flipV="1">
            <a:off x="3680977" y="945047"/>
            <a:ext cx="822284" cy="171068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Łącznik prosty 383"/>
          <p:cNvCxnSpPr>
            <a:cxnSpLocks/>
            <a:stCxn id="234" idx="0"/>
          </p:cNvCxnSpPr>
          <p:nvPr/>
        </p:nvCxnSpPr>
        <p:spPr>
          <a:xfrm flipV="1">
            <a:off x="3375349" y="2681185"/>
            <a:ext cx="280172" cy="115935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Łącznik prosty 390"/>
          <p:cNvCxnSpPr>
            <a:cxnSpLocks/>
            <a:endCxn id="249" idx="6"/>
          </p:cNvCxnSpPr>
          <p:nvPr/>
        </p:nvCxnSpPr>
        <p:spPr>
          <a:xfrm flipV="1">
            <a:off x="9447279" y="1199654"/>
            <a:ext cx="1700302" cy="142177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Łącznik prosty 394"/>
          <p:cNvCxnSpPr>
            <a:cxnSpLocks/>
            <a:stCxn id="238" idx="7"/>
            <a:endCxn id="242" idx="5"/>
          </p:cNvCxnSpPr>
          <p:nvPr/>
        </p:nvCxnSpPr>
        <p:spPr>
          <a:xfrm flipH="1">
            <a:off x="5097803" y="3999994"/>
            <a:ext cx="641092" cy="129135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Łącznik prosty 412"/>
          <p:cNvCxnSpPr>
            <a:cxnSpLocks/>
            <a:stCxn id="238" idx="3"/>
            <a:endCxn id="412" idx="6"/>
          </p:cNvCxnSpPr>
          <p:nvPr/>
        </p:nvCxnSpPr>
        <p:spPr>
          <a:xfrm>
            <a:off x="5764351" y="4025450"/>
            <a:ext cx="889387" cy="183109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Łącznik prosty 418"/>
          <p:cNvCxnSpPr>
            <a:cxnSpLocks/>
            <a:endCxn id="238" idx="7"/>
          </p:cNvCxnSpPr>
          <p:nvPr/>
        </p:nvCxnSpPr>
        <p:spPr>
          <a:xfrm flipH="1">
            <a:off x="5738895" y="3432052"/>
            <a:ext cx="1414178" cy="56794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Łącznik prosty 425"/>
          <p:cNvCxnSpPr>
            <a:cxnSpLocks/>
            <a:stCxn id="425" idx="3"/>
            <a:endCxn id="239" idx="0"/>
          </p:cNvCxnSpPr>
          <p:nvPr/>
        </p:nvCxnSpPr>
        <p:spPr>
          <a:xfrm flipH="1">
            <a:off x="7349205" y="834405"/>
            <a:ext cx="351208" cy="1288393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2" name="Grupa 311"/>
          <p:cNvGrpSpPr/>
          <p:nvPr/>
        </p:nvGrpSpPr>
        <p:grpSpPr>
          <a:xfrm>
            <a:off x="708095" y="1714849"/>
            <a:ext cx="207818" cy="207818"/>
            <a:chOff x="610096" y="1654670"/>
            <a:chExt cx="207818" cy="207818"/>
          </a:xfrm>
        </p:grpSpPr>
        <p:sp>
          <p:nvSpPr>
            <p:cNvPr id="230" name="Elipsa 3"/>
            <p:cNvSpPr/>
            <p:nvPr/>
          </p:nvSpPr>
          <p:spPr>
            <a:xfrm flipH="1">
              <a:off x="696005" y="1740579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3" name="Elipsa 92"/>
            <p:cNvSpPr/>
            <p:nvPr/>
          </p:nvSpPr>
          <p:spPr>
            <a:xfrm>
              <a:off x="610096" y="1654670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313" name="Grupa 312"/>
          <p:cNvGrpSpPr/>
          <p:nvPr/>
        </p:nvGrpSpPr>
        <p:grpSpPr>
          <a:xfrm>
            <a:off x="1658686" y="1635980"/>
            <a:ext cx="205586" cy="205586"/>
            <a:chOff x="1862963" y="1862488"/>
            <a:chExt cx="205586" cy="205586"/>
          </a:xfrm>
        </p:grpSpPr>
        <p:sp>
          <p:nvSpPr>
            <p:cNvPr id="226" name="Elipsa 3"/>
            <p:cNvSpPr/>
            <p:nvPr/>
          </p:nvSpPr>
          <p:spPr>
            <a:xfrm flipH="1">
              <a:off x="1946626" y="1941357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" name="Elipsa 3"/>
            <p:cNvSpPr/>
            <p:nvPr/>
          </p:nvSpPr>
          <p:spPr>
            <a:xfrm>
              <a:off x="1862963" y="1862488"/>
              <a:ext cx="205586" cy="205586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315" name="Grupa 314"/>
          <p:cNvGrpSpPr/>
          <p:nvPr/>
        </p:nvGrpSpPr>
        <p:grpSpPr>
          <a:xfrm>
            <a:off x="3117345" y="4774169"/>
            <a:ext cx="207818" cy="207818"/>
            <a:chOff x="2264816" y="4135301"/>
            <a:chExt cx="207818" cy="207818"/>
          </a:xfrm>
        </p:grpSpPr>
        <p:sp>
          <p:nvSpPr>
            <p:cNvPr id="240" name="Elipsa 3"/>
            <p:cNvSpPr/>
            <p:nvPr/>
          </p:nvSpPr>
          <p:spPr>
            <a:xfrm flipH="1">
              <a:off x="2355477" y="4218427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2" name="Elipsa 11"/>
            <p:cNvSpPr/>
            <p:nvPr/>
          </p:nvSpPr>
          <p:spPr>
            <a:xfrm>
              <a:off x="2264816" y="4135301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300" name="Grupa 299"/>
          <p:cNvGrpSpPr/>
          <p:nvPr/>
        </p:nvGrpSpPr>
        <p:grpSpPr>
          <a:xfrm>
            <a:off x="1059913" y="3971781"/>
            <a:ext cx="207818" cy="207818"/>
            <a:chOff x="465453" y="3559865"/>
            <a:chExt cx="207818" cy="207818"/>
          </a:xfrm>
        </p:grpSpPr>
        <p:sp>
          <p:nvSpPr>
            <p:cNvPr id="233" name="Elipsa 3"/>
            <p:cNvSpPr/>
            <p:nvPr/>
          </p:nvSpPr>
          <p:spPr>
            <a:xfrm flipH="1">
              <a:off x="551362" y="364577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2" name="Elipsa 81"/>
            <p:cNvSpPr/>
            <p:nvPr/>
          </p:nvSpPr>
          <p:spPr>
            <a:xfrm>
              <a:off x="465453" y="3559865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grpSp>
        <p:nvGrpSpPr>
          <p:cNvPr id="438" name="Grupa 437"/>
          <p:cNvGrpSpPr/>
          <p:nvPr/>
        </p:nvGrpSpPr>
        <p:grpSpPr>
          <a:xfrm>
            <a:off x="3540283" y="2546164"/>
            <a:ext cx="207818" cy="207818"/>
            <a:chOff x="465453" y="3559865"/>
            <a:chExt cx="207818" cy="207818"/>
          </a:xfrm>
        </p:grpSpPr>
        <p:sp>
          <p:nvSpPr>
            <p:cNvPr id="441" name="Elipsa 3"/>
            <p:cNvSpPr/>
            <p:nvPr/>
          </p:nvSpPr>
          <p:spPr>
            <a:xfrm flipH="1">
              <a:off x="551362" y="364577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40" name="Elipsa 81"/>
            <p:cNvSpPr/>
            <p:nvPr/>
          </p:nvSpPr>
          <p:spPr>
            <a:xfrm>
              <a:off x="465453" y="3559865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376" name="Grupa 375"/>
          <p:cNvGrpSpPr/>
          <p:nvPr/>
        </p:nvGrpSpPr>
        <p:grpSpPr>
          <a:xfrm>
            <a:off x="7080956" y="3293707"/>
            <a:ext cx="207818" cy="207818"/>
            <a:chOff x="7122170" y="3330339"/>
            <a:chExt cx="207818" cy="207818"/>
          </a:xfrm>
        </p:grpSpPr>
        <p:sp>
          <p:nvSpPr>
            <p:cNvPr id="446" name="Elipsa 3"/>
            <p:cNvSpPr/>
            <p:nvPr/>
          </p:nvSpPr>
          <p:spPr>
            <a:xfrm flipH="1">
              <a:off x="7212831" y="3413465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45" name="Elipsa 11"/>
            <p:cNvSpPr/>
            <p:nvPr/>
          </p:nvSpPr>
          <p:spPr>
            <a:xfrm>
              <a:off x="7122170" y="3330339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grpSp>
        <p:nvGrpSpPr>
          <p:cNvPr id="428" name="Grupa 427"/>
          <p:cNvGrpSpPr/>
          <p:nvPr/>
        </p:nvGrpSpPr>
        <p:grpSpPr>
          <a:xfrm>
            <a:off x="9351037" y="2537455"/>
            <a:ext cx="207818" cy="207818"/>
            <a:chOff x="9351037" y="2537455"/>
            <a:chExt cx="207818" cy="207818"/>
          </a:xfrm>
        </p:grpSpPr>
        <p:sp>
          <p:nvSpPr>
            <p:cNvPr id="451" name="Elipsa 3"/>
            <p:cNvSpPr/>
            <p:nvPr/>
          </p:nvSpPr>
          <p:spPr>
            <a:xfrm flipH="1">
              <a:off x="9441698" y="2620581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50" name="Elipsa 11"/>
            <p:cNvSpPr/>
            <p:nvPr/>
          </p:nvSpPr>
          <p:spPr>
            <a:xfrm>
              <a:off x="9351037" y="2537455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grpSp>
        <p:nvGrpSpPr>
          <p:cNvPr id="324" name="Grupa 323"/>
          <p:cNvGrpSpPr/>
          <p:nvPr/>
        </p:nvGrpSpPr>
        <p:grpSpPr>
          <a:xfrm>
            <a:off x="8170139" y="4030849"/>
            <a:ext cx="207818" cy="207818"/>
            <a:chOff x="7865339" y="4261154"/>
            <a:chExt cx="207818" cy="207818"/>
          </a:xfrm>
        </p:grpSpPr>
        <p:sp>
          <p:nvSpPr>
            <p:cNvPr id="243" name="Elipsa 3"/>
            <p:cNvSpPr/>
            <p:nvPr/>
          </p:nvSpPr>
          <p:spPr>
            <a:xfrm flipH="1">
              <a:off x="7953724" y="4343470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4" name="Elipsa 43"/>
            <p:cNvSpPr/>
            <p:nvPr/>
          </p:nvSpPr>
          <p:spPr>
            <a:xfrm>
              <a:off x="7865339" y="4261154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grpSp>
        <p:nvGrpSpPr>
          <p:cNvPr id="410" name="Grupa 409"/>
          <p:cNvGrpSpPr/>
          <p:nvPr/>
        </p:nvGrpSpPr>
        <p:grpSpPr>
          <a:xfrm>
            <a:off x="6567829" y="5752633"/>
            <a:ext cx="207818" cy="207818"/>
            <a:chOff x="4719164" y="6409992"/>
            <a:chExt cx="207818" cy="207818"/>
          </a:xfrm>
        </p:grpSpPr>
        <p:sp>
          <p:nvSpPr>
            <p:cNvPr id="412" name="Elipsa 3"/>
            <p:cNvSpPr/>
            <p:nvPr/>
          </p:nvSpPr>
          <p:spPr>
            <a:xfrm flipH="1">
              <a:off x="4805073" y="6495901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11" name="Elipsa 42"/>
            <p:cNvSpPr/>
            <p:nvPr/>
          </p:nvSpPr>
          <p:spPr>
            <a:xfrm>
              <a:off x="4719164" y="6409992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grpSp>
        <p:nvGrpSpPr>
          <p:cNvPr id="423" name="Grupa 422"/>
          <p:cNvGrpSpPr/>
          <p:nvPr/>
        </p:nvGrpSpPr>
        <p:grpSpPr>
          <a:xfrm>
            <a:off x="7583776" y="717768"/>
            <a:ext cx="207818" cy="207818"/>
            <a:chOff x="4719164" y="6409992"/>
            <a:chExt cx="207818" cy="207818"/>
          </a:xfrm>
        </p:grpSpPr>
        <p:sp>
          <p:nvSpPr>
            <p:cNvPr id="425" name="Elipsa 3"/>
            <p:cNvSpPr/>
            <p:nvPr/>
          </p:nvSpPr>
          <p:spPr>
            <a:xfrm flipH="1">
              <a:off x="4805073" y="6495901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24" name="Elipsa 42"/>
            <p:cNvSpPr/>
            <p:nvPr/>
          </p:nvSpPr>
          <p:spPr>
            <a:xfrm>
              <a:off x="4719164" y="6409992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grpSp>
        <p:nvGrpSpPr>
          <p:cNvPr id="378" name="Grupa 377"/>
          <p:cNvGrpSpPr/>
          <p:nvPr/>
        </p:nvGrpSpPr>
        <p:grpSpPr>
          <a:xfrm>
            <a:off x="4412080" y="828410"/>
            <a:ext cx="207818" cy="207818"/>
            <a:chOff x="5454301" y="361804"/>
            <a:chExt cx="207818" cy="207818"/>
          </a:xfrm>
        </p:grpSpPr>
        <p:sp>
          <p:nvSpPr>
            <p:cNvPr id="380" name="Elipsa 3"/>
            <p:cNvSpPr/>
            <p:nvPr/>
          </p:nvSpPr>
          <p:spPr>
            <a:xfrm flipH="1">
              <a:off x="5540210" y="447713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79" name="Elipsa 92"/>
            <p:cNvSpPr/>
            <p:nvPr/>
          </p:nvSpPr>
          <p:spPr>
            <a:xfrm>
              <a:off x="5454301" y="361804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grpSp>
        <p:nvGrpSpPr>
          <p:cNvPr id="327" name="Grupa 326"/>
          <p:cNvGrpSpPr/>
          <p:nvPr/>
        </p:nvGrpSpPr>
        <p:grpSpPr>
          <a:xfrm>
            <a:off x="10078817" y="4784876"/>
            <a:ext cx="207818" cy="207818"/>
            <a:chOff x="10078817" y="4784876"/>
            <a:chExt cx="207818" cy="207818"/>
          </a:xfrm>
        </p:grpSpPr>
        <p:sp>
          <p:nvSpPr>
            <p:cNvPr id="303" name="Elipsa 3"/>
            <p:cNvSpPr/>
            <p:nvPr/>
          </p:nvSpPr>
          <p:spPr>
            <a:xfrm flipH="1">
              <a:off x="10159333" y="4868002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02" name="Elipsa 44"/>
            <p:cNvSpPr/>
            <p:nvPr/>
          </p:nvSpPr>
          <p:spPr>
            <a:xfrm>
              <a:off x="10078817" y="4784876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grpSp>
        <p:nvGrpSpPr>
          <p:cNvPr id="305" name="Grupa 304"/>
          <p:cNvGrpSpPr/>
          <p:nvPr/>
        </p:nvGrpSpPr>
        <p:grpSpPr>
          <a:xfrm>
            <a:off x="3222338" y="6222537"/>
            <a:ext cx="207818" cy="207818"/>
            <a:chOff x="2311443" y="6222537"/>
            <a:chExt cx="207818" cy="207818"/>
          </a:xfrm>
        </p:grpSpPr>
        <p:sp>
          <p:nvSpPr>
            <p:cNvPr id="318" name="Elipsa 3"/>
            <p:cNvSpPr/>
            <p:nvPr/>
          </p:nvSpPr>
          <p:spPr>
            <a:xfrm flipH="1">
              <a:off x="2391477" y="6307975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17" name="Elipsa 42"/>
            <p:cNvSpPr/>
            <p:nvPr/>
          </p:nvSpPr>
          <p:spPr>
            <a:xfrm>
              <a:off x="2311443" y="6222537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grpSp>
        <p:nvGrpSpPr>
          <p:cNvPr id="338" name="Grupa 337"/>
          <p:cNvGrpSpPr/>
          <p:nvPr/>
        </p:nvGrpSpPr>
        <p:grpSpPr>
          <a:xfrm>
            <a:off x="11065148" y="1095745"/>
            <a:ext cx="207818" cy="207818"/>
            <a:chOff x="10869205" y="650737"/>
            <a:chExt cx="207818" cy="207818"/>
          </a:xfrm>
        </p:grpSpPr>
        <p:sp>
          <p:nvSpPr>
            <p:cNvPr id="249" name="Elipsa 3"/>
            <p:cNvSpPr/>
            <p:nvPr/>
          </p:nvSpPr>
          <p:spPr>
            <a:xfrm flipH="1">
              <a:off x="10951638" y="736646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6" name="Elipsa 15"/>
            <p:cNvSpPr/>
            <p:nvPr/>
          </p:nvSpPr>
          <p:spPr>
            <a:xfrm>
              <a:off x="10869205" y="650737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387" name="Grupa 386"/>
          <p:cNvGrpSpPr/>
          <p:nvPr/>
        </p:nvGrpSpPr>
        <p:grpSpPr>
          <a:xfrm>
            <a:off x="1600523" y="2677845"/>
            <a:ext cx="207818" cy="207818"/>
            <a:chOff x="1737542" y="5332616"/>
            <a:chExt cx="207818" cy="207818"/>
          </a:xfrm>
        </p:grpSpPr>
        <p:sp>
          <p:nvSpPr>
            <p:cNvPr id="389" name="Elipsa 3"/>
            <p:cNvSpPr/>
            <p:nvPr/>
          </p:nvSpPr>
          <p:spPr>
            <a:xfrm flipH="1">
              <a:off x="1817576" y="541805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88" name="Elipsa 42"/>
            <p:cNvSpPr/>
            <p:nvPr/>
          </p:nvSpPr>
          <p:spPr>
            <a:xfrm>
              <a:off x="1737542" y="5332616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311" name="Grupa 310"/>
          <p:cNvGrpSpPr/>
          <p:nvPr/>
        </p:nvGrpSpPr>
        <p:grpSpPr>
          <a:xfrm>
            <a:off x="3288578" y="624906"/>
            <a:ext cx="207818" cy="207818"/>
            <a:chOff x="2068549" y="623930"/>
            <a:chExt cx="207818" cy="207818"/>
          </a:xfrm>
        </p:grpSpPr>
        <p:sp>
          <p:nvSpPr>
            <p:cNvPr id="232" name="Elipsa 3"/>
            <p:cNvSpPr/>
            <p:nvPr/>
          </p:nvSpPr>
          <p:spPr>
            <a:xfrm flipH="1">
              <a:off x="2156767" y="709839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" name="Elipsa 4"/>
            <p:cNvSpPr/>
            <p:nvPr/>
          </p:nvSpPr>
          <p:spPr>
            <a:xfrm>
              <a:off x="2068549" y="623930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grpSp>
        <p:nvGrpSpPr>
          <p:cNvPr id="310" name="Grupa 309"/>
          <p:cNvGrpSpPr/>
          <p:nvPr/>
        </p:nvGrpSpPr>
        <p:grpSpPr>
          <a:xfrm>
            <a:off x="1645922" y="488874"/>
            <a:ext cx="207818" cy="207818"/>
            <a:chOff x="3608827" y="375178"/>
            <a:chExt cx="207818" cy="207818"/>
          </a:xfrm>
        </p:grpSpPr>
        <p:sp>
          <p:nvSpPr>
            <p:cNvPr id="236" name="Elipsa 3"/>
            <p:cNvSpPr/>
            <p:nvPr/>
          </p:nvSpPr>
          <p:spPr>
            <a:xfrm flipH="1">
              <a:off x="3693395" y="45830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" name="Elipsa 5"/>
            <p:cNvSpPr/>
            <p:nvPr/>
          </p:nvSpPr>
          <p:spPr>
            <a:xfrm>
              <a:off x="3608827" y="375178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314" name="Grupa 313"/>
          <p:cNvGrpSpPr/>
          <p:nvPr/>
        </p:nvGrpSpPr>
        <p:grpSpPr>
          <a:xfrm>
            <a:off x="3268347" y="3754630"/>
            <a:ext cx="207818" cy="207818"/>
            <a:chOff x="2465301" y="2906851"/>
            <a:chExt cx="207818" cy="207818"/>
          </a:xfrm>
        </p:grpSpPr>
        <p:sp>
          <p:nvSpPr>
            <p:cNvPr id="234" name="Elipsa 3"/>
            <p:cNvSpPr/>
            <p:nvPr/>
          </p:nvSpPr>
          <p:spPr>
            <a:xfrm flipH="1">
              <a:off x="2554303" y="2992760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" name="Elipsa 9"/>
            <p:cNvSpPr/>
            <p:nvPr/>
          </p:nvSpPr>
          <p:spPr>
            <a:xfrm>
              <a:off x="2465301" y="2906851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301" name="Grupa 300"/>
          <p:cNvGrpSpPr/>
          <p:nvPr/>
        </p:nvGrpSpPr>
        <p:grpSpPr>
          <a:xfrm>
            <a:off x="1688397" y="5502478"/>
            <a:ext cx="207818" cy="207818"/>
            <a:chOff x="1737542" y="5332616"/>
            <a:chExt cx="207818" cy="207818"/>
          </a:xfrm>
        </p:grpSpPr>
        <p:sp>
          <p:nvSpPr>
            <p:cNvPr id="241" name="Elipsa 3"/>
            <p:cNvSpPr/>
            <p:nvPr/>
          </p:nvSpPr>
          <p:spPr>
            <a:xfrm flipH="1">
              <a:off x="1817576" y="541805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3" name="Elipsa 42"/>
            <p:cNvSpPr/>
            <p:nvPr/>
          </p:nvSpPr>
          <p:spPr>
            <a:xfrm>
              <a:off x="1737542" y="5332616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grpSp>
        <p:nvGrpSpPr>
          <p:cNvPr id="321" name="Grupa 320"/>
          <p:cNvGrpSpPr/>
          <p:nvPr/>
        </p:nvGrpSpPr>
        <p:grpSpPr>
          <a:xfrm>
            <a:off x="5512068" y="2235354"/>
            <a:ext cx="207818" cy="207818"/>
            <a:chOff x="6176931" y="1360196"/>
            <a:chExt cx="207818" cy="207818"/>
          </a:xfrm>
        </p:grpSpPr>
        <p:sp>
          <p:nvSpPr>
            <p:cNvPr id="237" name="Elipsa 3"/>
            <p:cNvSpPr/>
            <p:nvPr/>
          </p:nvSpPr>
          <p:spPr>
            <a:xfrm flipH="1">
              <a:off x="6263380" y="1452376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4" name="Elipsa 13"/>
            <p:cNvSpPr/>
            <p:nvPr/>
          </p:nvSpPr>
          <p:spPr>
            <a:xfrm>
              <a:off x="6176931" y="1360196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grpSp>
        <p:nvGrpSpPr>
          <p:cNvPr id="322" name="Grupa 321"/>
          <p:cNvGrpSpPr/>
          <p:nvPr/>
        </p:nvGrpSpPr>
        <p:grpSpPr>
          <a:xfrm>
            <a:off x="5802513" y="939633"/>
            <a:ext cx="207818" cy="207818"/>
            <a:chOff x="5454301" y="361804"/>
            <a:chExt cx="207818" cy="207818"/>
          </a:xfrm>
        </p:grpSpPr>
        <p:sp>
          <p:nvSpPr>
            <p:cNvPr id="336" name="Elipsa 3"/>
            <p:cNvSpPr/>
            <p:nvPr/>
          </p:nvSpPr>
          <p:spPr>
            <a:xfrm flipH="1">
              <a:off x="5540210" y="447713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34" name="Elipsa 92"/>
            <p:cNvSpPr/>
            <p:nvPr/>
          </p:nvSpPr>
          <p:spPr>
            <a:xfrm>
              <a:off x="5454301" y="361804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grpSp>
        <p:nvGrpSpPr>
          <p:cNvPr id="323" name="Grupa 322"/>
          <p:cNvGrpSpPr/>
          <p:nvPr/>
        </p:nvGrpSpPr>
        <p:grpSpPr>
          <a:xfrm>
            <a:off x="7246891" y="2039672"/>
            <a:ext cx="207818" cy="207818"/>
            <a:chOff x="7164858" y="2621312"/>
            <a:chExt cx="207818" cy="207818"/>
          </a:xfrm>
        </p:grpSpPr>
        <p:sp>
          <p:nvSpPr>
            <p:cNvPr id="239" name="Elipsa 3"/>
            <p:cNvSpPr/>
            <p:nvPr/>
          </p:nvSpPr>
          <p:spPr>
            <a:xfrm flipH="1">
              <a:off x="7249172" y="2704438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6" name="Elipsa 35"/>
            <p:cNvSpPr/>
            <p:nvPr/>
          </p:nvSpPr>
          <p:spPr>
            <a:xfrm>
              <a:off x="7164858" y="2621312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grpSp>
        <p:nvGrpSpPr>
          <p:cNvPr id="337" name="Grupa 336"/>
          <p:cNvGrpSpPr/>
          <p:nvPr/>
        </p:nvGrpSpPr>
        <p:grpSpPr>
          <a:xfrm>
            <a:off x="8953721" y="852021"/>
            <a:ext cx="207818" cy="207818"/>
            <a:chOff x="9140701" y="1336738"/>
            <a:chExt cx="207818" cy="207818"/>
          </a:xfrm>
        </p:grpSpPr>
        <p:sp>
          <p:nvSpPr>
            <p:cNvPr id="248" name="Elipsa 3"/>
            <p:cNvSpPr/>
            <p:nvPr/>
          </p:nvSpPr>
          <p:spPr>
            <a:xfrm flipH="1">
              <a:off x="9229612" y="1434376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5" name="Elipsa 14"/>
            <p:cNvSpPr/>
            <p:nvPr/>
          </p:nvSpPr>
          <p:spPr>
            <a:xfrm>
              <a:off x="9140701" y="1336738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grpSp>
        <p:nvGrpSpPr>
          <p:cNvPr id="320" name="Grupa 319"/>
          <p:cNvGrpSpPr/>
          <p:nvPr/>
        </p:nvGrpSpPr>
        <p:grpSpPr>
          <a:xfrm>
            <a:off x="5650497" y="3914113"/>
            <a:ext cx="207818" cy="207818"/>
            <a:chOff x="5650497" y="3914113"/>
            <a:chExt cx="207818" cy="207818"/>
          </a:xfrm>
        </p:grpSpPr>
        <p:sp>
          <p:nvSpPr>
            <p:cNvPr id="238" name="Elipsa 3"/>
            <p:cNvSpPr/>
            <p:nvPr/>
          </p:nvSpPr>
          <p:spPr>
            <a:xfrm flipH="1">
              <a:off x="5733623" y="3994722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1" name="Elipsa 30"/>
            <p:cNvSpPr/>
            <p:nvPr/>
          </p:nvSpPr>
          <p:spPr>
            <a:xfrm>
              <a:off x="5650497" y="3914113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grpSp>
        <p:nvGrpSpPr>
          <p:cNvPr id="306" name="Grupa 305"/>
          <p:cNvGrpSpPr/>
          <p:nvPr/>
        </p:nvGrpSpPr>
        <p:grpSpPr>
          <a:xfrm>
            <a:off x="5009405" y="5174714"/>
            <a:ext cx="207818" cy="207818"/>
            <a:chOff x="3502318" y="5788365"/>
            <a:chExt cx="207818" cy="207818"/>
          </a:xfrm>
        </p:grpSpPr>
        <p:sp>
          <p:nvSpPr>
            <p:cNvPr id="242" name="Elipsa 3"/>
            <p:cNvSpPr/>
            <p:nvPr/>
          </p:nvSpPr>
          <p:spPr>
            <a:xfrm flipH="1">
              <a:off x="3585444" y="587427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4" name="Elipsa 23"/>
            <p:cNvSpPr/>
            <p:nvPr/>
          </p:nvSpPr>
          <p:spPr>
            <a:xfrm>
              <a:off x="3502318" y="5788365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grpSp>
        <p:nvGrpSpPr>
          <p:cNvPr id="308" name="Grupa 307"/>
          <p:cNvGrpSpPr/>
          <p:nvPr/>
        </p:nvGrpSpPr>
        <p:grpSpPr>
          <a:xfrm>
            <a:off x="5368392" y="6222537"/>
            <a:ext cx="207818" cy="207818"/>
            <a:chOff x="4719164" y="6409992"/>
            <a:chExt cx="207818" cy="207818"/>
          </a:xfrm>
        </p:grpSpPr>
        <p:sp>
          <p:nvSpPr>
            <p:cNvPr id="244" name="Elipsa 3"/>
            <p:cNvSpPr/>
            <p:nvPr/>
          </p:nvSpPr>
          <p:spPr>
            <a:xfrm flipH="1">
              <a:off x="4805073" y="6495901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24" name="Elipsa 42"/>
            <p:cNvSpPr/>
            <p:nvPr/>
          </p:nvSpPr>
          <p:spPr>
            <a:xfrm>
              <a:off x="4719164" y="6409992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grpSp>
        <p:nvGrpSpPr>
          <p:cNvPr id="402" name="Grupa 401"/>
          <p:cNvGrpSpPr/>
          <p:nvPr/>
        </p:nvGrpSpPr>
        <p:grpSpPr>
          <a:xfrm>
            <a:off x="10159333" y="3306727"/>
            <a:ext cx="207818" cy="207818"/>
            <a:chOff x="7511224" y="5540434"/>
            <a:chExt cx="207818" cy="207818"/>
          </a:xfrm>
        </p:grpSpPr>
        <p:sp>
          <p:nvSpPr>
            <p:cNvPr id="404" name="Elipsa 3"/>
            <p:cNvSpPr/>
            <p:nvPr/>
          </p:nvSpPr>
          <p:spPr>
            <a:xfrm flipH="1">
              <a:off x="7594744" y="5633078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03" name="Elipsa 82"/>
            <p:cNvSpPr/>
            <p:nvPr/>
          </p:nvSpPr>
          <p:spPr>
            <a:xfrm>
              <a:off x="7511224" y="5540434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grpSp>
        <p:nvGrpSpPr>
          <p:cNvPr id="326" name="Grupa 325"/>
          <p:cNvGrpSpPr/>
          <p:nvPr/>
        </p:nvGrpSpPr>
        <p:grpSpPr>
          <a:xfrm>
            <a:off x="8881077" y="5827148"/>
            <a:ext cx="207818" cy="207818"/>
            <a:chOff x="8881077" y="5827148"/>
            <a:chExt cx="207818" cy="207818"/>
          </a:xfrm>
        </p:grpSpPr>
        <p:sp>
          <p:nvSpPr>
            <p:cNvPr id="246" name="Elipsa 3"/>
            <p:cNvSpPr/>
            <p:nvPr/>
          </p:nvSpPr>
          <p:spPr>
            <a:xfrm flipH="1">
              <a:off x="8961593" y="591027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5" name="Elipsa 44"/>
            <p:cNvSpPr/>
            <p:nvPr/>
          </p:nvSpPr>
          <p:spPr>
            <a:xfrm>
              <a:off x="8881077" y="5827148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grpSp>
        <p:nvGrpSpPr>
          <p:cNvPr id="325" name="Grupa 324"/>
          <p:cNvGrpSpPr/>
          <p:nvPr/>
        </p:nvGrpSpPr>
        <p:grpSpPr>
          <a:xfrm>
            <a:off x="7511224" y="5540434"/>
            <a:ext cx="207818" cy="207818"/>
            <a:chOff x="7511224" y="5540434"/>
            <a:chExt cx="207818" cy="207818"/>
          </a:xfrm>
        </p:grpSpPr>
        <p:sp>
          <p:nvSpPr>
            <p:cNvPr id="245" name="Elipsa 3"/>
            <p:cNvSpPr/>
            <p:nvPr/>
          </p:nvSpPr>
          <p:spPr>
            <a:xfrm flipH="1">
              <a:off x="7594744" y="5633078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3" name="Elipsa 82"/>
            <p:cNvSpPr/>
            <p:nvPr/>
          </p:nvSpPr>
          <p:spPr>
            <a:xfrm>
              <a:off x="7511224" y="5540434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</p:spTree>
    <p:extLst>
      <p:ext uri="{BB962C8B-B14F-4D97-AF65-F5344CB8AC3E}">
        <p14:creationId xmlns:p14="http://schemas.microsoft.com/office/powerpoint/2010/main" val="12354045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6" name="Łącznik prosty 155"/>
          <p:cNvCxnSpPr>
            <a:cxnSpLocks/>
          </p:cNvCxnSpPr>
          <p:nvPr/>
        </p:nvCxnSpPr>
        <p:spPr>
          <a:xfrm flipV="1">
            <a:off x="3650249" y="1043542"/>
            <a:ext cx="2238173" cy="162491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Łącznik prosty 156"/>
          <p:cNvCxnSpPr>
            <a:cxnSpLocks/>
          </p:cNvCxnSpPr>
          <p:nvPr/>
        </p:nvCxnSpPr>
        <p:spPr>
          <a:xfrm flipV="1">
            <a:off x="8263796" y="3417371"/>
            <a:ext cx="2015057" cy="70106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/>
          <p:cNvCxnSpPr>
            <a:cxnSpLocks/>
            <a:stCxn id="236" idx="6"/>
          </p:cNvCxnSpPr>
          <p:nvPr/>
        </p:nvCxnSpPr>
        <p:spPr>
          <a:xfrm>
            <a:off x="1730490" y="590000"/>
            <a:ext cx="1937759" cy="209645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>
            <a:cxnSpLocks/>
            <a:stCxn id="236" idx="0"/>
            <a:endCxn id="232" idx="0"/>
          </p:cNvCxnSpPr>
          <p:nvPr/>
        </p:nvCxnSpPr>
        <p:spPr>
          <a:xfrm>
            <a:off x="1748490" y="572000"/>
            <a:ext cx="1646306" cy="13881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>
            <a:cxnSpLocks/>
            <a:endCxn id="237" idx="2"/>
          </p:cNvCxnSpPr>
          <p:nvPr/>
        </p:nvCxnSpPr>
        <p:spPr>
          <a:xfrm flipV="1">
            <a:off x="3680977" y="2345534"/>
            <a:ext cx="1953540" cy="31019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/>
          <p:cNvCxnSpPr>
            <a:cxnSpLocks/>
            <a:stCxn id="389" idx="0"/>
          </p:cNvCxnSpPr>
          <p:nvPr/>
        </p:nvCxnSpPr>
        <p:spPr>
          <a:xfrm flipV="1">
            <a:off x="1698557" y="2681185"/>
            <a:ext cx="1956964" cy="8209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18"/>
          <p:cNvCxnSpPr>
            <a:cxnSpLocks/>
            <a:stCxn id="237" idx="6"/>
            <a:endCxn id="238" idx="7"/>
          </p:cNvCxnSpPr>
          <p:nvPr/>
        </p:nvCxnSpPr>
        <p:spPr>
          <a:xfrm>
            <a:off x="5598517" y="2345534"/>
            <a:ext cx="140378" cy="165446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19"/>
          <p:cNvCxnSpPr>
            <a:cxnSpLocks/>
            <a:stCxn id="248" idx="6"/>
            <a:endCxn id="249" idx="7"/>
          </p:cNvCxnSpPr>
          <p:nvPr/>
        </p:nvCxnSpPr>
        <p:spPr>
          <a:xfrm>
            <a:off x="9042632" y="967659"/>
            <a:ext cx="2110221" cy="21926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27"/>
          <p:cNvCxnSpPr>
            <a:cxnSpLocks/>
            <a:stCxn id="248" idx="1"/>
          </p:cNvCxnSpPr>
          <p:nvPr/>
        </p:nvCxnSpPr>
        <p:spPr>
          <a:xfrm>
            <a:off x="9073360" y="954931"/>
            <a:ext cx="348463" cy="169194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31"/>
          <p:cNvCxnSpPr>
            <a:cxnSpLocks/>
            <a:stCxn id="10" idx="6"/>
            <a:endCxn id="238" idx="3"/>
          </p:cNvCxnSpPr>
          <p:nvPr/>
        </p:nvCxnSpPr>
        <p:spPr>
          <a:xfrm>
            <a:off x="3476165" y="3858539"/>
            <a:ext cx="2288186" cy="16691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32"/>
          <p:cNvCxnSpPr>
            <a:cxnSpLocks/>
            <a:stCxn id="238" idx="1"/>
            <a:endCxn id="240" idx="6"/>
          </p:cNvCxnSpPr>
          <p:nvPr/>
        </p:nvCxnSpPr>
        <p:spPr>
          <a:xfrm flipH="1">
            <a:off x="3208006" y="3999994"/>
            <a:ext cx="2556345" cy="87530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prosty 33"/>
          <p:cNvCxnSpPr>
            <a:cxnSpLocks/>
            <a:stCxn id="240" idx="4"/>
            <a:endCxn id="242" idx="4"/>
          </p:cNvCxnSpPr>
          <p:nvPr/>
        </p:nvCxnSpPr>
        <p:spPr>
          <a:xfrm>
            <a:off x="3226006" y="4893295"/>
            <a:ext cx="1884525" cy="40332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38"/>
          <p:cNvCxnSpPr>
            <a:cxnSpLocks/>
            <a:stCxn id="237" idx="5"/>
            <a:endCxn id="239" idx="6"/>
          </p:cNvCxnSpPr>
          <p:nvPr/>
        </p:nvCxnSpPr>
        <p:spPr>
          <a:xfrm flipV="1">
            <a:off x="5603789" y="2140798"/>
            <a:ext cx="1727416" cy="21746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y 45"/>
          <p:cNvCxnSpPr>
            <a:cxnSpLocks/>
            <a:stCxn id="243" idx="7"/>
            <a:endCxn id="246" idx="6"/>
          </p:cNvCxnSpPr>
          <p:nvPr/>
        </p:nvCxnSpPr>
        <p:spPr>
          <a:xfrm>
            <a:off x="8263796" y="4118437"/>
            <a:ext cx="697797" cy="180983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Łącznik prosty 46"/>
          <p:cNvCxnSpPr>
            <a:cxnSpLocks/>
            <a:stCxn id="243" idx="7"/>
            <a:endCxn id="239" idx="5"/>
          </p:cNvCxnSpPr>
          <p:nvPr/>
        </p:nvCxnSpPr>
        <p:spPr>
          <a:xfrm flipH="1" flipV="1">
            <a:off x="7336477" y="2153526"/>
            <a:ext cx="927319" cy="196491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y 48"/>
          <p:cNvCxnSpPr>
            <a:cxnSpLocks/>
            <a:stCxn id="240" idx="2"/>
            <a:endCxn id="241" idx="0"/>
          </p:cNvCxnSpPr>
          <p:nvPr/>
        </p:nvCxnSpPr>
        <p:spPr>
          <a:xfrm flipH="1">
            <a:off x="1786431" y="4875295"/>
            <a:ext cx="1457575" cy="71262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Łącznik prosty 52"/>
          <p:cNvCxnSpPr>
            <a:cxnSpLocks/>
            <a:stCxn id="242" idx="6"/>
            <a:endCxn id="243" idx="6"/>
          </p:cNvCxnSpPr>
          <p:nvPr/>
        </p:nvCxnSpPr>
        <p:spPr>
          <a:xfrm flipV="1">
            <a:off x="5092531" y="4131165"/>
            <a:ext cx="3165993" cy="114745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Łącznik prosty 53"/>
          <p:cNvCxnSpPr>
            <a:cxnSpLocks/>
            <a:stCxn id="238" idx="6"/>
            <a:endCxn id="243" idx="5"/>
          </p:cNvCxnSpPr>
          <p:nvPr/>
        </p:nvCxnSpPr>
        <p:spPr>
          <a:xfrm>
            <a:off x="5733623" y="4012722"/>
            <a:ext cx="2530173" cy="13117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y 54"/>
          <p:cNvCxnSpPr>
            <a:cxnSpLocks/>
            <a:stCxn id="238" idx="0"/>
            <a:endCxn id="239" idx="2"/>
          </p:cNvCxnSpPr>
          <p:nvPr/>
        </p:nvCxnSpPr>
        <p:spPr>
          <a:xfrm flipV="1">
            <a:off x="5751623" y="2140798"/>
            <a:ext cx="1615582" cy="185392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Łącznik prosty 93"/>
          <p:cNvCxnSpPr>
            <a:cxnSpLocks/>
            <a:stCxn id="226" idx="3"/>
            <a:endCxn id="230" idx="6"/>
          </p:cNvCxnSpPr>
          <p:nvPr/>
        </p:nvCxnSpPr>
        <p:spPr>
          <a:xfrm flipH="1">
            <a:off x="794004" y="1745577"/>
            <a:ext cx="979073" cy="7318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Łącznik prosty 96"/>
          <p:cNvCxnSpPr>
            <a:cxnSpLocks/>
            <a:endCxn id="232" idx="6"/>
          </p:cNvCxnSpPr>
          <p:nvPr/>
        </p:nvCxnSpPr>
        <p:spPr>
          <a:xfrm flipH="1" flipV="1">
            <a:off x="3376796" y="728815"/>
            <a:ext cx="273453" cy="193964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Łącznik prosty 102"/>
          <p:cNvCxnSpPr>
            <a:cxnSpLocks/>
            <a:stCxn id="233" idx="0"/>
            <a:endCxn id="234" idx="7"/>
          </p:cNvCxnSpPr>
          <p:nvPr/>
        </p:nvCxnSpPr>
        <p:spPr>
          <a:xfrm flipV="1">
            <a:off x="1163822" y="3845811"/>
            <a:ext cx="2198799" cy="21187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Łącznik prosty 136"/>
          <p:cNvCxnSpPr>
            <a:cxnSpLocks/>
            <a:stCxn id="243" idx="0"/>
            <a:endCxn id="245" idx="1"/>
          </p:cNvCxnSpPr>
          <p:nvPr/>
        </p:nvCxnSpPr>
        <p:spPr>
          <a:xfrm flipH="1">
            <a:off x="7625472" y="4113165"/>
            <a:ext cx="651052" cy="152518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http://blog.storyful.com/wp-content/uploads/sites/5/2016/04/Facebook-crea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8817" y="6128425"/>
            <a:ext cx="1764956" cy="62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5" name="Łącznik prosty 124"/>
          <p:cNvCxnSpPr>
            <a:cxnSpLocks/>
            <a:stCxn id="242" idx="6"/>
            <a:endCxn id="244" idx="1"/>
          </p:cNvCxnSpPr>
          <p:nvPr/>
        </p:nvCxnSpPr>
        <p:spPr>
          <a:xfrm>
            <a:off x="5092531" y="5278623"/>
            <a:ext cx="392498" cy="103509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Łącznik prosty 177"/>
          <p:cNvCxnSpPr>
            <a:cxnSpLocks/>
            <a:stCxn id="243" idx="1"/>
          </p:cNvCxnSpPr>
          <p:nvPr/>
        </p:nvCxnSpPr>
        <p:spPr>
          <a:xfrm flipV="1">
            <a:off x="8289252" y="2621424"/>
            <a:ext cx="1158027" cy="1497013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Łącznik prosty 303"/>
          <p:cNvCxnSpPr>
            <a:cxnSpLocks/>
            <a:stCxn id="303" idx="1"/>
            <a:endCxn id="246" idx="2"/>
          </p:cNvCxnSpPr>
          <p:nvPr/>
        </p:nvCxnSpPr>
        <p:spPr>
          <a:xfrm flipH="1">
            <a:off x="8997593" y="4873274"/>
            <a:ext cx="1192468" cy="105500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Łącznik prosty 306"/>
          <p:cNvCxnSpPr>
            <a:cxnSpLocks/>
            <a:stCxn id="243" idx="7"/>
            <a:endCxn id="303" idx="3"/>
          </p:cNvCxnSpPr>
          <p:nvPr/>
        </p:nvCxnSpPr>
        <p:spPr>
          <a:xfrm>
            <a:off x="8263796" y="4118437"/>
            <a:ext cx="1926265" cy="780293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Łącznik prosty 318"/>
          <p:cNvCxnSpPr>
            <a:cxnSpLocks/>
            <a:stCxn id="318" idx="2"/>
            <a:endCxn id="242" idx="2"/>
          </p:cNvCxnSpPr>
          <p:nvPr/>
        </p:nvCxnSpPr>
        <p:spPr>
          <a:xfrm flipV="1">
            <a:off x="3338372" y="5278623"/>
            <a:ext cx="1790159" cy="104735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Łącznik prosty 327"/>
          <p:cNvCxnSpPr>
            <a:cxnSpLocks/>
            <a:endCxn id="238" idx="1"/>
          </p:cNvCxnSpPr>
          <p:nvPr/>
        </p:nvCxnSpPr>
        <p:spPr>
          <a:xfrm>
            <a:off x="3680977" y="2655729"/>
            <a:ext cx="2083374" cy="134426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Łącznik prosty 373"/>
          <p:cNvCxnSpPr>
            <a:cxnSpLocks/>
            <a:stCxn id="226" idx="2"/>
          </p:cNvCxnSpPr>
          <p:nvPr/>
        </p:nvCxnSpPr>
        <p:spPr>
          <a:xfrm>
            <a:off x="1778349" y="1732849"/>
            <a:ext cx="1877172" cy="92288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Łącznik prosty 380"/>
          <p:cNvCxnSpPr>
            <a:cxnSpLocks/>
            <a:endCxn id="380" idx="5"/>
          </p:cNvCxnSpPr>
          <p:nvPr/>
        </p:nvCxnSpPr>
        <p:spPr>
          <a:xfrm flipV="1">
            <a:off x="3680977" y="945047"/>
            <a:ext cx="822284" cy="171068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Łącznik prosty 383"/>
          <p:cNvCxnSpPr>
            <a:cxnSpLocks/>
            <a:stCxn id="234" idx="0"/>
          </p:cNvCxnSpPr>
          <p:nvPr/>
        </p:nvCxnSpPr>
        <p:spPr>
          <a:xfrm flipV="1">
            <a:off x="3375349" y="2681185"/>
            <a:ext cx="280172" cy="115935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Łącznik prosty 390"/>
          <p:cNvCxnSpPr>
            <a:cxnSpLocks/>
            <a:endCxn id="249" idx="6"/>
          </p:cNvCxnSpPr>
          <p:nvPr/>
        </p:nvCxnSpPr>
        <p:spPr>
          <a:xfrm flipV="1">
            <a:off x="9447279" y="1199654"/>
            <a:ext cx="1700302" cy="142177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Łącznik prosty 394"/>
          <p:cNvCxnSpPr>
            <a:cxnSpLocks/>
            <a:stCxn id="238" idx="7"/>
            <a:endCxn id="242" idx="5"/>
          </p:cNvCxnSpPr>
          <p:nvPr/>
        </p:nvCxnSpPr>
        <p:spPr>
          <a:xfrm flipH="1">
            <a:off x="5097803" y="3999994"/>
            <a:ext cx="641092" cy="129135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Łącznik prosty 412"/>
          <p:cNvCxnSpPr>
            <a:cxnSpLocks/>
            <a:stCxn id="238" idx="3"/>
            <a:endCxn id="412" idx="6"/>
          </p:cNvCxnSpPr>
          <p:nvPr/>
        </p:nvCxnSpPr>
        <p:spPr>
          <a:xfrm>
            <a:off x="5764351" y="4025450"/>
            <a:ext cx="889387" cy="183109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Łącznik prosty 418"/>
          <p:cNvCxnSpPr>
            <a:cxnSpLocks/>
            <a:endCxn id="238" idx="7"/>
          </p:cNvCxnSpPr>
          <p:nvPr/>
        </p:nvCxnSpPr>
        <p:spPr>
          <a:xfrm flipH="1">
            <a:off x="5738895" y="3432052"/>
            <a:ext cx="1414178" cy="56794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Łącznik prosty 425"/>
          <p:cNvCxnSpPr>
            <a:cxnSpLocks/>
            <a:stCxn id="425" idx="3"/>
            <a:endCxn id="239" idx="0"/>
          </p:cNvCxnSpPr>
          <p:nvPr/>
        </p:nvCxnSpPr>
        <p:spPr>
          <a:xfrm flipH="1">
            <a:off x="7349205" y="834405"/>
            <a:ext cx="351208" cy="1288393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2" name="Grupa 311"/>
          <p:cNvGrpSpPr/>
          <p:nvPr/>
        </p:nvGrpSpPr>
        <p:grpSpPr>
          <a:xfrm>
            <a:off x="708095" y="1714849"/>
            <a:ext cx="207818" cy="207818"/>
            <a:chOff x="610096" y="1654670"/>
            <a:chExt cx="207818" cy="207818"/>
          </a:xfrm>
        </p:grpSpPr>
        <p:sp>
          <p:nvSpPr>
            <p:cNvPr id="230" name="Elipsa 3"/>
            <p:cNvSpPr/>
            <p:nvPr/>
          </p:nvSpPr>
          <p:spPr>
            <a:xfrm flipH="1">
              <a:off x="696005" y="1740579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3" name="Elipsa 92"/>
            <p:cNvSpPr/>
            <p:nvPr/>
          </p:nvSpPr>
          <p:spPr>
            <a:xfrm>
              <a:off x="610096" y="1654670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pic>
        <p:nvPicPr>
          <p:cNvPr id="429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501521" y="1136565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3" name="Grupa 312"/>
          <p:cNvGrpSpPr/>
          <p:nvPr/>
        </p:nvGrpSpPr>
        <p:grpSpPr>
          <a:xfrm>
            <a:off x="1658686" y="1635980"/>
            <a:ext cx="205586" cy="205586"/>
            <a:chOff x="1862963" y="1862488"/>
            <a:chExt cx="205586" cy="205586"/>
          </a:xfrm>
        </p:grpSpPr>
        <p:sp>
          <p:nvSpPr>
            <p:cNvPr id="226" name="Elipsa 3"/>
            <p:cNvSpPr/>
            <p:nvPr/>
          </p:nvSpPr>
          <p:spPr>
            <a:xfrm flipH="1">
              <a:off x="1946626" y="1941357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" name="Elipsa 3"/>
            <p:cNvSpPr/>
            <p:nvPr/>
          </p:nvSpPr>
          <p:spPr>
            <a:xfrm>
              <a:off x="1862963" y="1862488"/>
              <a:ext cx="205586" cy="205586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pic>
        <p:nvPicPr>
          <p:cNvPr id="430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1423760" y="1139543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5" name="Grupa 314"/>
          <p:cNvGrpSpPr/>
          <p:nvPr/>
        </p:nvGrpSpPr>
        <p:grpSpPr>
          <a:xfrm>
            <a:off x="3117345" y="4774169"/>
            <a:ext cx="207818" cy="207818"/>
            <a:chOff x="2264816" y="4135301"/>
            <a:chExt cx="207818" cy="207818"/>
          </a:xfrm>
        </p:grpSpPr>
        <p:sp>
          <p:nvSpPr>
            <p:cNvPr id="240" name="Elipsa 3"/>
            <p:cNvSpPr/>
            <p:nvPr/>
          </p:nvSpPr>
          <p:spPr>
            <a:xfrm flipH="1">
              <a:off x="2355477" y="4218427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2" name="Elipsa 11"/>
            <p:cNvSpPr/>
            <p:nvPr/>
          </p:nvSpPr>
          <p:spPr>
            <a:xfrm>
              <a:off x="2264816" y="4135301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pic>
        <p:nvPicPr>
          <p:cNvPr id="433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2879866" y="4290041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0" name="Grupa 299"/>
          <p:cNvGrpSpPr/>
          <p:nvPr/>
        </p:nvGrpSpPr>
        <p:grpSpPr>
          <a:xfrm>
            <a:off x="1059913" y="3971781"/>
            <a:ext cx="207818" cy="207818"/>
            <a:chOff x="465453" y="3559865"/>
            <a:chExt cx="207818" cy="207818"/>
          </a:xfrm>
        </p:grpSpPr>
        <p:sp>
          <p:nvSpPr>
            <p:cNvPr id="233" name="Elipsa 3"/>
            <p:cNvSpPr/>
            <p:nvPr/>
          </p:nvSpPr>
          <p:spPr>
            <a:xfrm flipH="1">
              <a:off x="551362" y="364577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2" name="Elipsa 81"/>
            <p:cNvSpPr/>
            <p:nvPr/>
          </p:nvSpPr>
          <p:spPr>
            <a:xfrm>
              <a:off x="465453" y="3559865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35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830004" y="3465289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38" name="Grupa 437"/>
          <p:cNvGrpSpPr/>
          <p:nvPr/>
        </p:nvGrpSpPr>
        <p:grpSpPr>
          <a:xfrm>
            <a:off x="3540283" y="2546164"/>
            <a:ext cx="207818" cy="207818"/>
            <a:chOff x="465453" y="3559865"/>
            <a:chExt cx="207818" cy="207818"/>
          </a:xfrm>
        </p:grpSpPr>
        <p:sp>
          <p:nvSpPr>
            <p:cNvPr id="441" name="Elipsa 3"/>
            <p:cNvSpPr/>
            <p:nvPr/>
          </p:nvSpPr>
          <p:spPr>
            <a:xfrm flipH="1">
              <a:off x="551362" y="364577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40" name="Elipsa 81"/>
            <p:cNvSpPr/>
            <p:nvPr/>
          </p:nvSpPr>
          <p:spPr>
            <a:xfrm>
              <a:off x="465453" y="3559865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376" name="Grupa 375"/>
          <p:cNvGrpSpPr/>
          <p:nvPr/>
        </p:nvGrpSpPr>
        <p:grpSpPr>
          <a:xfrm>
            <a:off x="7080956" y="3293707"/>
            <a:ext cx="207818" cy="207818"/>
            <a:chOff x="7122170" y="3330339"/>
            <a:chExt cx="207818" cy="207818"/>
          </a:xfrm>
        </p:grpSpPr>
        <p:sp>
          <p:nvSpPr>
            <p:cNvPr id="446" name="Elipsa 3"/>
            <p:cNvSpPr/>
            <p:nvPr/>
          </p:nvSpPr>
          <p:spPr>
            <a:xfrm flipH="1">
              <a:off x="7212831" y="3413465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45" name="Elipsa 11"/>
            <p:cNvSpPr/>
            <p:nvPr/>
          </p:nvSpPr>
          <p:spPr>
            <a:xfrm>
              <a:off x="7122170" y="3330339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44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6844808" y="2785338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28" name="Grupa 427"/>
          <p:cNvGrpSpPr/>
          <p:nvPr/>
        </p:nvGrpSpPr>
        <p:grpSpPr>
          <a:xfrm>
            <a:off x="9351037" y="2537455"/>
            <a:ext cx="207818" cy="207818"/>
            <a:chOff x="9351037" y="2537455"/>
            <a:chExt cx="207818" cy="207818"/>
          </a:xfrm>
        </p:grpSpPr>
        <p:sp>
          <p:nvSpPr>
            <p:cNvPr id="451" name="Elipsa 3"/>
            <p:cNvSpPr/>
            <p:nvPr/>
          </p:nvSpPr>
          <p:spPr>
            <a:xfrm flipH="1">
              <a:off x="9441698" y="2620581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50" name="Elipsa 11"/>
            <p:cNvSpPr/>
            <p:nvPr/>
          </p:nvSpPr>
          <p:spPr>
            <a:xfrm>
              <a:off x="9351037" y="2537455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49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9103014" y="2031922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4" name="Grupa 323"/>
          <p:cNvGrpSpPr/>
          <p:nvPr/>
        </p:nvGrpSpPr>
        <p:grpSpPr>
          <a:xfrm>
            <a:off x="8170139" y="4030849"/>
            <a:ext cx="207818" cy="207818"/>
            <a:chOff x="7865339" y="4261154"/>
            <a:chExt cx="207818" cy="207818"/>
          </a:xfrm>
        </p:grpSpPr>
        <p:sp>
          <p:nvSpPr>
            <p:cNvPr id="243" name="Elipsa 3"/>
            <p:cNvSpPr/>
            <p:nvPr/>
          </p:nvSpPr>
          <p:spPr>
            <a:xfrm flipH="1">
              <a:off x="7953724" y="4343470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4" name="Elipsa 43"/>
            <p:cNvSpPr/>
            <p:nvPr/>
          </p:nvSpPr>
          <p:spPr>
            <a:xfrm>
              <a:off x="7865339" y="4261154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grpSp>
        <p:nvGrpSpPr>
          <p:cNvPr id="410" name="Grupa 409"/>
          <p:cNvGrpSpPr/>
          <p:nvPr/>
        </p:nvGrpSpPr>
        <p:grpSpPr>
          <a:xfrm>
            <a:off x="6567829" y="5752633"/>
            <a:ext cx="207818" cy="207818"/>
            <a:chOff x="4719164" y="6409992"/>
            <a:chExt cx="207818" cy="207818"/>
          </a:xfrm>
        </p:grpSpPr>
        <p:sp>
          <p:nvSpPr>
            <p:cNvPr id="412" name="Elipsa 3"/>
            <p:cNvSpPr/>
            <p:nvPr/>
          </p:nvSpPr>
          <p:spPr>
            <a:xfrm flipH="1">
              <a:off x="4805073" y="6495901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11" name="Elipsa 42"/>
            <p:cNvSpPr/>
            <p:nvPr/>
          </p:nvSpPr>
          <p:spPr>
            <a:xfrm>
              <a:off x="4719164" y="6409992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59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6330876" y="5227926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23" name="Grupa 422"/>
          <p:cNvGrpSpPr/>
          <p:nvPr/>
        </p:nvGrpSpPr>
        <p:grpSpPr>
          <a:xfrm>
            <a:off x="7583776" y="717768"/>
            <a:ext cx="207818" cy="207818"/>
            <a:chOff x="4719164" y="6409992"/>
            <a:chExt cx="207818" cy="207818"/>
          </a:xfrm>
        </p:grpSpPr>
        <p:sp>
          <p:nvSpPr>
            <p:cNvPr id="425" name="Elipsa 3"/>
            <p:cNvSpPr/>
            <p:nvPr/>
          </p:nvSpPr>
          <p:spPr>
            <a:xfrm flipH="1">
              <a:off x="4805073" y="6495901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24" name="Elipsa 42"/>
            <p:cNvSpPr/>
            <p:nvPr/>
          </p:nvSpPr>
          <p:spPr>
            <a:xfrm>
              <a:off x="4719164" y="6409992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61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7342453" y="181826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78" name="Grupa 377"/>
          <p:cNvGrpSpPr/>
          <p:nvPr/>
        </p:nvGrpSpPr>
        <p:grpSpPr>
          <a:xfrm>
            <a:off x="4412080" y="828410"/>
            <a:ext cx="207818" cy="207818"/>
            <a:chOff x="5454301" y="361804"/>
            <a:chExt cx="207818" cy="207818"/>
          </a:xfrm>
        </p:grpSpPr>
        <p:sp>
          <p:nvSpPr>
            <p:cNvPr id="380" name="Elipsa 3"/>
            <p:cNvSpPr/>
            <p:nvPr/>
          </p:nvSpPr>
          <p:spPr>
            <a:xfrm flipH="1">
              <a:off x="5540210" y="447713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79" name="Elipsa 92"/>
            <p:cNvSpPr/>
            <p:nvPr/>
          </p:nvSpPr>
          <p:spPr>
            <a:xfrm>
              <a:off x="5454301" y="361804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63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4189724" y="317565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7" name="Grupa 326"/>
          <p:cNvGrpSpPr/>
          <p:nvPr/>
        </p:nvGrpSpPr>
        <p:grpSpPr>
          <a:xfrm>
            <a:off x="10078817" y="4784876"/>
            <a:ext cx="207818" cy="207818"/>
            <a:chOff x="10078817" y="4784876"/>
            <a:chExt cx="207818" cy="207818"/>
          </a:xfrm>
        </p:grpSpPr>
        <p:sp>
          <p:nvSpPr>
            <p:cNvPr id="303" name="Elipsa 3"/>
            <p:cNvSpPr/>
            <p:nvPr/>
          </p:nvSpPr>
          <p:spPr>
            <a:xfrm flipH="1">
              <a:off x="10159333" y="4868002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02" name="Elipsa 44"/>
            <p:cNvSpPr/>
            <p:nvPr/>
          </p:nvSpPr>
          <p:spPr>
            <a:xfrm>
              <a:off x="10078817" y="4784876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65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9826519" y="4282149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5" name="Grupa 304"/>
          <p:cNvGrpSpPr/>
          <p:nvPr/>
        </p:nvGrpSpPr>
        <p:grpSpPr>
          <a:xfrm>
            <a:off x="3222338" y="6222537"/>
            <a:ext cx="207818" cy="207818"/>
            <a:chOff x="2311443" y="6222537"/>
            <a:chExt cx="207818" cy="207818"/>
          </a:xfrm>
        </p:grpSpPr>
        <p:sp>
          <p:nvSpPr>
            <p:cNvPr id="318" name="Elipsa 3"/>
            <p:cNvSpPr/>
            <p:nvPr/>
          </p:nvSpPr>
          <p:spPr>
            <a:xfrm flipH="1">
              <a:off x="2391477" y="6307975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17" name="Elipsa 42"/>
            <p:cNvSpPr/>
            <p:nvPr/>
          </p:nvSpPr>
          <p:spPr>
            <a:xfrm>
              <a:off x="2311443" y="6222537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67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3005507" y="5725128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38" name="Grupa 337"/>
          <p:cNvGrpSpPr/>
          <p:nvPr/>
        </p:nvGrpSpPr>
        <p:grpSpPr>
          <a:xfrm>
            <a:off x="11065148" y="1095745"/>
            <a:ext cx="207818" cy="207818"/>
            <a:chOff x="10869205" y="650737"/>
            <a:chExt cx="207818" cy="207818"/>
          </a:xfrm>
        </p:grpSpPr>
        <p:sp>
          <p:nvSpPr>
            <p:cNvPr id="249" name="Elipsa 3"/>
            <p:cNvSpPr/>
            <p:nvPr/>
          </p:nvSpPr>
          <p:spPr>
            <a:xfrm flipH="1">
              <a:off x="10951638" y="736646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6" name="Elipsa 15"/>
            <p:cNvSpPr/>
            <p:nvPr/>
          </p:nvSpPr>
          <p:spPr>
            <a:xfrm>
              <a:off x="10869205" y="650737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pic>
        <p:nvPicPr>
          <p:cNvPr id="469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10836228" y="590000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87" name="Grupa 386"/>
          <p:cNvGrpSpPr/>
          <p:nvPr/>
        </p:nvGrpSpPr>
        <p:grpSpPr>
          <a:xfrm>
            <a:off x="1600523" y="2677845"/>
            <a:ext cx="207818" cy="207818"/>
            <a:chOff x="1737542" y="5332616"/>
            <a:chExt cx="207818" cy="207818"/>
          </a:xfrm>
        </p:grpSpPr>
        <p:sp>
          <p:nvSpPr>
            <p:cNvPr id="389" name="Elipsa 3"/>
            <p:cNvSpPr/>
            <p:nvPr/>
          </p:nvSpPr>
          <p:spPr>
            <a:xfrm flipH="1">
              <a:off x="1817576" y="541805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88" name="Elipsa 42"/>
            <p:cNvSpPr/>
            <p:nvPr/>
          </p:nvSpPr>
          <p:spPr>
            <a:xfrm>
              <a:off x="1737542" y="5332616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pic>
        <p:nvPicPr>
          <p:cNvPr id="471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1406111" y="2134108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1" name="Grupa 310"/>
          <p:cNvGrpSpPr/>
          <p:nvPr/>
        </p:nvGrpSpPr>
        <p:grpSpPr>
          <a:xfrm>
            <a:off x="3288578" y="624906"/>
            <a:ext cx="207818" cy="207818"/>
            <a:chOff x="2068549" y="623930"/>
            <a:chExt cx="207818" cy="207818"/>
          </a:xfrm>
        </p:grpSpPr>
        <p:sp>
          <p:nvSpPr>
            <p:cNvPr id="232" name="Elipsa 3"/>
            <p:cNvSpPr/>
            <p:nvPr/>
          </p:nvSpPr>
          <p:spPr>
            <a:xfrm flipH="1">
              <a:off x="2156767" y="709839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" name="Elipsa 4"/>
            <p:cNvSpPr/>
            <p:nvPr/>
          </p:nvSpPr>
          <p:spPr>
            <a:xfrm>
              <a:off x="2068549" y="623930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73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3093635" y="68151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0" name="Grupa 309"/>
          <p:cNvGrpSpPr/>
          <p:nvPr/>
        </p:nvGrpSpPr>
        <p:grpSpPr>
          <a:xfrm>
            <a:off x="1645922" y="488874"/>
            <a:ext cx="207818" cy="207818"/>
            <a:chOff x="3608827" y="375178"/>
            <a:chExt cx="207818" cy="207818"/>
          </a:xfrm>
        </p:grpSpPr>
        <p:sp>
          <p:nvSpPr>
            <p:cNvPr id="236" name="Elipsa 3"/>
            <p:cNvSpPr/>
            <p:nvPr/>
          </p:nvSpPr>
          <p:spPr>
            <a:xfrm flipH="1">
              <a:off x="3693395" y="45830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" name="Elipsa 5"/>
            <p:cNvSpPr/>
            <p:nvPr/>
          </p:nvSpPr>
          <p:spPr>
            <a:xfrm>
              <a:off x="3608827" y="375178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pic>
        <p:nvPicPr>
          <p:cNvPr id="475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1440125" y="-5576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4" name="Grupa 313"/>
          <p:cNvGrpSpPr/>
          <p:nvPr/>
        </p:nvGrpSpPr>
        <p:grpSpPr>
          <a:xfrm>
            <a:off x="3268347" y="3754630"/>
            <a:ext cx="207818" cy="207818"/>
            <a:chOff x="2465301" y="2906851"/>
            <a:chExt cx="207818" cy="207818"/>
          </a:xfrm>
        </p:grpSpPr>
        <p:sp>
          <p:nvSpPr>
            <p:cNvPr id="234" name="Elipsa 3"/>
            <p:cNvSpPr/>
            <p:nvPr/>
          </p:nvSpPr>
          <p:spPr>
            <a:xfrm flipH="1">
              <a:off x="2554303" y="2992760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" name="Elipsa 9"/>
            <p:cNvSpPr/>
            <p:nvPr/>
          </p:nvSpPr>
          <p:spPr>
            <a:xfrm>
              <a:off x="2465301" y="2906851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pic>
        <p:nvPicPr>
          <p:cNvPr id="477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3062404" y="3202210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1" name="Grupa 300"/>
          <p:cNvGrpSpPr/>
          <p:nvPr/>
        </p:nvGrpSpPr>
        <p:grpSpPr>
          <a:xfrm>
            <a:off x="1688397" y="5502478"/>
            <a:ext cx="207818" cy="207818"/>
            <a:chOff x="1737542" y="5332616"/>
            <a:chExt cx="207818" cy="207818"/>
          </a:xfrm>
        </p:grpSpPr>
        <p:sp>
          <p:nvSpPr>
            <p:cNvPr id="241" name="Elipsa 3"/>
            <p:cNvSpPr/>
            <p:nvPr/>
          </p:nvSpPr>
          <p:spPr>
            <a:xfrm flipH="1">
              <a:off x="1817576" y="541805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3" name="Elipsa 42"/>
            <p:cNvSpPr/>
            <p:nvPr/>
          </p:nvSpPr>
          <p:spPr>
            <a:xfrm>
              <a:off x="1737542" y="5332616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79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1501319" y="4956137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1" name="Grupa 320"/>
          <p:cNvGrpSpPr/>
          <p:nvPr/>
        </p:nvGrpSpPr>
        <p:grpSpPr>
          <a:xfrm>
            <a:off x="5512068" y="2235354"/>
            <a:ext cx="207818" cy="207818"/>
            <a:chOff x="6176931" y="1360196"/>
            <a:chExt cx="207818" cy="207818"/>
          </a:xfrm>
        </p:grpSpPr>
        <p:sp>
          <p:nvSpPr>
            <p:cNvPr id="237" name="Elipsa 3"/>
            <p:cNvSpPr/>
            <p:nvPr/>
          </p:nvSpPr>
          <p:spPr>
            <a:xfrm flipH="1">
              <a:off x="6263380" y="1452376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4" name="Elipsa 13"/>
            <p:cNvSpPr/>
            <p:nvPr/>
          </p:nvSpPr>
          <p:spPr>
            <a:xfrm>
              <a:off x="6176931" y="1360196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81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5304120" y="1721601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2" name="Grupa 321"/>
          <p:cNvGrpSpPr/>
          <p:nvPr/>
        </p:nvGrpSpPr>
        <p:grpSpPr>
          <a:xfrm>
            <a:off x="5802513" y="939633"/>
            <a:ext cx="207818" cy="207818"/>
            <a:chOff x="5454301" y="361804"/>
            <a:chExt cx="207818" cy="207818"/>
          </a:xfrm>
        </p:grpSpPr>
        <p:sp>
          <p:nvSpPr>
            <p:cNvPr id="336" name="Elipsa 3"/>
            <p:cNvSpPr/>
            <p:nvPr/>
          </p:nvSpPr>
          <p:spPr>
            <a:xfrm flipH="1">
              <a:off x="5540210" y="447713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34" name="Elipsa 92"/>
            <p:cNvSpPr/>
            <p:nvPr/>
          </p:nvSpPr>
          <p:spPr>
            <a:xfrm>
              <a:off x="5454301" y="361804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83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5611655" y="391804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3" name="Grupa 322"/>
          <p:cNvGrpSpPr/>
          <p:nvPr/>
        </p:nvGrpSpPr>
        <p:grpSpPr>
          <a:xfrm>
            <a:off x="7246891" y="2039672"/>
            <a:ext cx="207818" cy="207818"/>
            <a:chOff x="7164858" y="2621312"/>
            <a:chExt cx="207818" cy="207818"/>
          </a:xfrm>
        </p:grpSpPr>
        <p:sp>
          <p:nvSpPr>
            <p:cNvPr id="239" name="Elipsa 3"/>
            <p:cNvSpPr/>
            <p:nvPr/>
          </p:nvSpPr>
          <p:spPr>
            <a:xfrm flipH="1">
              <a:off x="7249172" y="2704438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6" name="Elipsa 35"/>
            <p:cNvSpPr/>
            <p:nvPr/>
          </p:nvSpPr>
          <p:spPr>
            <a:xfrm>
              <a:off x="7164858" y="2621312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85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7057484" y="1460823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37" name="Grupa 336"/>
          <p:cNvGrpSpPr/>
          <p:nvPr/>
        </p:nvGrpSpPr>
        <p:grpSpPr>
          <a:xfrm>
            <a:off x="8953721" y="852021"/>
            <a:ext cx="207818" cy="207818"/>
            <a:chOff x="9140701" y="1336738"/>
            <a:chExt cx="207818" cy="207818"/>
          </a:xfrm>
        </p:grpSpPr>
        <p:sp>
          <p:nvSpPr>
            <p:cNvPr id="248" name="Elipsa 3"/>
            <p:cNvSpPr/>
            <p:nvPr/>
          </p:nvSpPr>
          <p:spPr>
            <a:xfrm flipH="1">
              <a:off x="9229612" y="1434376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5" name="Elipsa 14"/>
            <p:cNvSpPr/>
            <p:nvPr/>
          </p:nvSpPr>
          <p:spPr>
            <a:xfrm>
              <a:off x="9140701" y="1336738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87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8764804" y="306258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0" name="Grupa 319"/>
          <p:cNvGrpSpPr/>
          <p:nvPr/>
        </p:nvGrpSpPr>
        <p:grpSpPr>
          <a:xfrm>
            <a:off x="5650497" y="3914113"/>
            <a:ext cx="207818" cy="207818"/>
            <a:chOff x="5650497" y="3914113"/>
            <a:chExt cx="207818" cy="207818"/>
          </a:xfrm>
        </p:grpSpPr>
        <p:sp>
          <p:nvSpPr>
            <p:cNvPr id="238" name="Elipsa 3"/>
            <p:cNvSpPr/>
            <p:nvPr/>
          </p:nvSpPr>
          <p:spPr>
            <a:xfrm flipH="1">
              <a:off x="5733623" y="3994722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1" name="Elipsa 30"/>
            <p:cNvSpPr/>
            <p:nvPr/>
          </p:nvSpPr>
          <p:spPr>
            <a:xfrm>
              <a:off x="5650497" y="3914113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grpSp>
        <p:nvGrpSpPr>
          <p:cNvPr id="306" name="Grupa 305"/>
          <p:cNvGrpSpPr/>
          <p:nvPr/>
        </p:nvGrpSpPr>
        <p:grpSpPr>
          <a:xfrm>
            <a:off x="5009405" y="5174714"/>
            <a:ext cx="207818" cy="207818"/>
            <a:chOff x="3502318" y="5788365"/>
            <a:chExt cx="207818" cy="207818"/>
          </a:xfrm>
        </p:grpSpPr>
        <p:sp>
          <p:nvSpPr>
            <p:cNvPr id="242" name="Elipsa 3"/>
            <p:cNvSpPr/>
            <p:nvPr/>
          </p:nvSpPr>
          <p:spPr>
            <a:xfrm flipH="1">
              <a:off x="3585444" y="587427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4" name="Elipsa 23"/>
            <p:cNvSpPr/>
            <p:nvPr/>
          </p:nvSpPr>
          <p:spPr>
            <a:xfrm>
              <a:off x="3502318" y="5788365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91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4782158" y="4627107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8" name="Grupa 307"/>
          <p:cNvGrpSpPr/>
          <p:nvPr/>
        </p:nvGrpSpPr>
        <p:grpSpPr>
          <a:xfrm>
            <a:off x="5368392" y="6222537"/>
            <a:ext cx="207818" cy="207818"/>
            <a:chOff x="4719164" y="6409992"/>
            <a:chExt cx="207818" cy="207818"/>
          </a:xfrm>
        </p:grpSpPr>
        <p:sp>
          <p:nvSpPr>
            <p:cNvPr id="244" name="Elipsa 3"/>
            <p:cNvSpPr/>
            <p:nvPr/>
          </p:nvSpPr>
          <p:spPr>
            <a:xfrm flipH="1">
              <a:off x="4805073" y="6495901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24" name="Elipsa 42"/>
            <p:cNvSpPr/>
            <p:nvPr/>
          </p:nvSpPr>
          <p:spPr>
            <a:xfrm>
              <a:off x="4719164" y="6409992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93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5184488" y="5682277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02" name="Grupa 401"/>
          <p:cNvGrpSpPr/>
          <p:nvPr/>
        </p:nvGrpSpPr>
        <p:grpSpPr>
          <a:xfrm>
            <a:off x="10159333" y="3306727"/>
            <a:ext cx="207818" cy="207818"/>
            <a:chOff x="7511224" y="5540434"/>
            <a:chExt cx="207818" cy="207818"/>
          </a:xfrm>
        </p:grpSpPr>
        <p:sp>
          <p:nvSpPr>
            <p:cNvPr id="404" name="Elipsa 3"/>
            <p:cNvSpPr/>
            <p:nvPr/>
          </p:nvSpPr>
          <p:spPr>
            <a:xfrm flipH="1">
              <a:off x="7594744" y="5633078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03" name="Elipsa 82"/>
            <p:cNvSpPr/>
            <p:nvPr/>
          </p:nvSpPr>
          <p:spPr>
            <a:xfrm>
              <a:off x="7511224" y="5540434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97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10013151" y="2733658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6" name="Grupa 325"/>
          <p:cNvGrpSpPr/>
          <p:nvPr/>
        </p:nvGrpSpPr>
        <p:grpSpPr>
          <a:xfrm>
            <a:off x="8881077" y="5827148"/>
            <a:ext cx="207818" cy="207818"/>
            <a:chOff x="8881077" y="5827148"/>
            <a:chExt cx="207818" cy="207818"/>
          </a:xfrm>
        </p:grpSpPr>
        <p:sp>
          <p:nvSpPr>
            <p:cNvPr id="246" name="Elipsa 3"/>
            <p:cNvSpPr/>
            <p:nvPr/>
          </p:nvSpPr>
          <p:spPr>
            <a:xfrm flipH="1">
              <a:off x="8961593" y="591027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5" name="Elipsa 44"/>
            <p:cNvSpPr/>
            <p:nvPr/>
          </p:nvSpPr>
          <p:spPr>
            <a:xfrm>
              <a:off x="8881077" y="5827148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99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8664850" y="5215572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5" name="Grupa 324"/>
          <p:cNvGrpSpPr/>
          <p:nvPr/>
        </p:nvGrpSpPr>
        <p:grpSpPr>
          <a:xfrm>
            <a:off x="7511224" y="5540434"/>
            <a:ext cx="207818" cy="207818"/>
            <a:chOff x="7511224" y="5540434"/>
            <a:chExt cx="207818" cy="207818"/>
          </a:xfrm>
        </p:grpSpPr>
        <p:sp>
          <p:nvSpPr>
            <p:cNvPr id="245" name="Elipsa 3"/>
            <p:cNvSpPr/>
            <p:nvPr/>
          </p:nvSpPr>
          <p:spPr>
            <a:xfrm flipH="1">
              <a:off x="7594744" y="5633078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3" name="Elipsa 82"/>
            <p:cNvSpPr/>
            <p:nvPr/>
          </p:nvSpPr>
          <p:spPr>
            <a:xfrm>
              <a:off x="7511224" y="5540434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pic>
        <p:nvPicPr>
          <p:cNvPr id="495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7328062" y="5016949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9" name="Picture 4" descr="https://cdn-images-1.medium.com/max/800/1*UYlYdiEm2iB3IbQNpp2yWw.gif"/>
          <p:cNvPicPr preferRelativeResize="0"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3302765" y="2015091"/>
            <a:ext cx="617926" cy="8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7" name="Picture 4" descr="https://cdn-images-1.medium.com/max/800/1*UYlYdiEm2iB3IbQNpp2yWw.gif"/>
          <p:cNvPicPr preferRelativeResize="0"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7943067" y="3522337"/>
            <a:ext cx="617926" cy="8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9" name="Picture 4" descr="https://cdn-images-1.medium.com/max/800/1*UYlYdiEm2iB3IbQNpp2yWw.gif"/>
          <p:cNvPicPr preferRelativeResize="0"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5451350" y="3331835"/>
            <a:ext cx="729366" cy="87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83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3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6" dur="3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Łącznik prosty 7"/>
          <p:cNvCxnSpPr>
            <a:cxnSpLocks/>
            <a:stCxn id="236" idx="6"/>
          </p:cNvCxnSpPr>
          <p:nvPr/>
        </p:nvCxnSpPr>
        <p:spPr>
          <a:xfrm>
            <a:off x="1730490" y="590000"/>
            <a:ext cx="1937759" cy="209645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>
            <a:cxnSpLocks/>
            <a:stCxn id="236" idx="0"/>
            <a:endCxn id="232" idx="0"/>
          </p:cNvCxnSpPr>
          <p:nvPr/>
        </p:nvCxnSpPr>
        <p:spPr>
          <a:xfrm>
            <a:off x="1748490" y="572000"/>
            <a:ext cx="1646306" cy="13881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>
            <a:cxnSpLocks/>
            <a:endCxn id="237" idx="2"/>
          </p:cNvCxnSpPr>
          <p:nvPr/>
        </p:nvCxnSpPr>
        <p:spPr>
          <a:xfrm flipV="1">
            <a:off x="3680977" y="2345534"/>
            <a:ext cx="1953540" cy="31019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/>
          <p:cNvCxnSpPr>
            <a:cxnSpLocks/>
            <a:stCxn id="389" idx="0"/>
          </p:cNvCxnSpPr>
          <p:nvPr/>
        </p:nvCxnSpPr>
        <p:spPr>
          <a:xfrm flipV="1">
            <a:off x="1698557" y="2681185"/>
            <a:ext cx="1956964" cy="8209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18"/>
          <p:cNvCxnSpPr>
            <a:cxnSpLocks/>
            <a:stCxn id="237" idx="6"/>
            <a:endCxn id="238" idx="7"/>
          </p:cNvCxnSpPr>
          <p:nvPr/>
        </p:nvCxnSpPr>
        <p:spPr>
          <a:xfrm>
            <a:off x="5598517" y="2345534"/>
            <a:ext cx="140378" cy="165446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19"/>
          <p:cNvCxnSpPr>
            <a:cxnSpLocks/>
            <a:stCxn id="248" idx="6"/>
            <a:endCxn id="249" idx="7"/>
          </p:cNvCxnSpPr>
          <p:nvPr/>
        </p:nvCxnSpPr>
        <p:spPr>
          <a:xfrm>
            <a:off x="9042632" y="967659"/>
            <a:ext cx="2110221" cy="21926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27"/>
          <p:cNvCxnSpPr>
            <a:cxnSpLocks/>
            <a:stCxn id="248" idx="1"/>
          </p:cNvCxnSpPr>
          <p:nvPr/>
        </p:nvCxnSpPr>
        <p:spPr>
          <a:xfrm>
            <a:off x="9073360" y="954931"/>
            <a:ext cx="348463" cy="169194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31"/>
          <p:cNvCxnSpPr>
            <a:cxnSpLocks/>
            <a:stCxn id="10" idx="6"/>
            <a:endCxn id="238" idx="3"/>
          </p:cNvCxnSpPr>
          <p:nvPr/>
        </p:nvCxnSpPr>
        <p:spPr>
          <a:xfrm>
            <a:off x="3476165" y="3858539"/>
            <a:ext cx="2288186" cy="16691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32"/>
          <p:cNvCxnSpPr>
            <a:cxnSpLocks/>
            <a:stCxn id="238" idx="1"/>
            <a:endCxn id="240" idx="6"/>
          </p:cNvCxnSpPr>
          <p:nvPr/>
        </p:nvCxnSpPr>
        <p:spPr>
          <a:xfrm flipH="1">
            <a:off x="3208006" y="3999994"/>
            <a:ext cx="2556345" cy="87530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prosty 33"/>
          <p:cNvCxnSpPr>
            <a:cxnSpLocks/>
            <a:stCxn id="240" idx="4"/>
            <a:endCxn id="242" idx="4"/>
          </p:cNvCxnSpPr>
          <p:nvPr/>
        </p:nvCxnSpPr>
        <p:spPr>
          <a:xfrm>
            <a:off x="3226006" y="4893295"/>
            <a:ext cx="1884525" cy="40332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38"/>
          <p:cNvCxnSpPr>
            <a:cxnSpLocks/>
            <a:stCxn id="237" idx="5"/>
            <a:endCxn id="239" idx="6"/>
          </p:cNvCxnSpPr>
          <p:nvPr/>
        </p:nvCxnSpPr>
        <p:spPr>
          <a:xfrm flipV="1">
            <a:off x="5603789" y="2140798"/>
            <a:ext cx="1727416" cy="21746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y 45"/>
          <p:cNvCxnSpPr>
            <a:cxnSpLocks/>
            <a:stCxn id="243" idx="7"/>
            <a:endCxn id="246" idx="6"/>
          </p:cNvCxnSpPr>
          <p:nvPr/>
        </p:nvCxnSpPr>
        <p:spPr>
          <a:xfrm>
            <a:off x="8263796" y="4118437"/>
            <a:ext cx="697797" cy="180983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Łącznik prosty 46"/>
          <p:cNvCxnSpPr>
            <a:cxnSpLocks/>
            <a:stCxn id="243" idx="7"/>
            <a:endCxn id="239" idx="5"/>
          </p:cNvCxnSpPr>
          <p:nvPr/>
        </p:nvCxnSpPr>
        <p:spPr>
          <a:xfrm flipH="1" flipV="1">
            <a:off x="7336477" y="2153526"/>
            <a:ext cx="927319" cy="196491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y 48"/>
          <p:cNvCxnSpPr>
            <a:cxnSpLocks/>
            <a:stCxn id="240" idx="2"/>
            <a:endCxn id="241" idx="0"/>
          </p:cNvCxnSpPr>
          <p:nvPr/>
        </p:nvCxnSpPr>
        <p:spPr>
          <a:xfrm flipH="1">
            <a:off x="1786431" y="4875295"/>
            <a:ext cx="1457575" cy="71262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Łącznik prosty 52"/>
          <p:cNvCxnSpPr>
            <a:cxnSpLocks/>
            <a:stCxn id="242" idx="6"/>
            <a:endCxn id="243" idx="6"/>
          </p:cNvCxnSpPr>
          <p:nvPr/>
        </p:nvCxnSpPr>
        <p:spPr>
          <a:xfrm flipV="1">
            <a:off x="5092531" y="4131165"/>
            <a:ext cx="3165993" cy="114745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Łącznik prosty 53"/>
          <p:cNvCxnSpPr>
            <a:cxnSpLocks/>
            <a:stCxn id="238" idx="6"/>
            <a:endCxn id="243" idx="5"/>
          </p:cNvCxnSpPr>
          <p:nvPr/>
        </p:nvCxnSpPr>
        <p:spPr>
          <a:xfrm>
            <a:off x="5733623" y="4012722"/>
            <a:ext cx="2530173" cy="13117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y 54"/>
          <p:cNvCxnSpPr>
            <a:cxnSpLocks/>
            <a:stCxn id="238" idx="0"/>
            <a:endCxn id="239" idx="2"/>
          </p:cNvCxnSpPr>
          <p:nvPr/>
        </p:nvCxnSpPr>
        <p:spPr>
          <a:xfrm flipV="1">
            <a:off x="5751623" y="2140798"/>
            <a:ext cx="1615582" cy="185392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Łącznik prosty 93"/>
          <p:cNvCxnSpPr>
            <a:cxnSpLocks/>
            <a:stCxn id="226" idx="3"/>
            <a:endCxn id="230" idx="6"/>
          </p:cNvCxnSpPr>
          <p:nvPr/>
        </p:nvCxnSpPr>
        <p:spPr>
          <a:xfrm flipH="1">
            <a:off x="794004" y="1745577"/>
            <a:ext cx="979073" cy="7318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Łącznik prosty 96"/>
          <p:cNvCxnSpPr>
            <a:cxnSpLocks/>
            <a:endCxn id="232" idx="6"/>
          </p:cNvCxnSpPr>
          <p:nvPr/>
        </p:nvCxnSpPr>
        <p:spPr>
          <a:xfrm flipH="1" flipV="1">
            <a:off x="3376796" y="728815"/>
            <a:ext cx="273453" cy="193964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Łącznik prosty 102"/>
          <p:cNvCxnSpPr>
            <a:cxnSpLocks/>
            <a:stCxn id="233" idx="0"/>
            <a:endCxn id="234" idx="7"/>
          </p:cNvCxnSpPr>
          <p:nvPr/>
        </p:nvCxnSpPr>
        <p:spPr>
          <a:xfrm flipV="1">
            <a:off x="1163822" y="3845811"/>
            <a:ext cx="2198799" cy="21187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Łącznik prosty 136"/>
          <p:cNvCxnSpPr>
            <a:cxnSpLocks/>
            <a:stCxn id="243" idx="0"/>
            <a:endCxn id="245" idx="1"/>
          </p:cNvCxnSpPr>
          <p:nvPr/>
        </p:nvCxnSpPr>
        <p:spPr>
          <a:xfrm flipH="1">
            <a:off x="7625472" y="4113165"/>
            <a:ext cx="651052" cy="152518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http://blog.storyful.com/wp-content/uploads/sites/5/2016/04/Facebook-crea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8817" y="6128425"/>
            <a:ext cx="1764956" cy="62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5" name="Łącznik prosty 124"/>
          <p:cNvCxnSpPr>
            <a:cxnSpLocks/>
            <a:stCxn id="242" idx="6"/>
            <a:endCxn id="244" idx="1"/>
          </p:cNvCxnSpPr>
          <p:nvPr/>
        </p:nvCxnSpPr>
        <p:spPr>
          <a:xfrm>
            <a:off x="5092531" y="5278623"/>
            <a:ext cx="392498" cy="103509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Łącznik prosty 177"/>
          <p:cNvCxnSpPr>
            <a:cxnSpLocks/>
            <a:stCxn id="243" idx="1"/>
          </p:cNvCxnSpPr>
          <p:nvPr/>
        </p:nvCxnSpPr>
        <p:spPr>
          <a:xfrm flipV="1">
            <a:off x="8289252" y="2621424"/>
            <a:ext cx="1158027" cy="1497013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Łącznik prosty 303"/>
          <p:cNvCxnSpPr>
            <a:cxnSpLocks/>
            <a:stCxn id="303" idx="1"/>
            <a:endCxn id="246" idx="2"/>
          </p:cNvCxnSpPr>
          <p:nvPr/>
        </p:nvCxnSpPr>
        <p:spPr>
          <a:xfrm flipH="1">
            <a:off x="8997593" y="4873274"/>
            <a:ext cx="1192468" cy="105500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Łącznik prosty 306"/>
          <p:cNvCxnSpPr>
            <a:cxnSpLocks/>
            <a:stCxn id="243" idx="7"/>
            <a:endCxn id="303" idx="3"/>
          </p:cNvCxnSpPr>
          <p:nvPr/>
        </p:nvCxnSpPr>
        <p:spPr>
          <a:xfrm>
            <a:off x="8263796" y="4118437"/>
            <a:ext cx="1926265" cy="780293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Łącznik prosty 318"/>
          <p:cNvCxnSpPr>
            <a:cxnSpLocks/>
            <a:stCxn id="318" idx="2"/>
            <a:endCxn id="242" idx="2"/>
          </p:cNvCxnSpPr>
          <p:nvPr/>
        </p:nvCxnSpPr>
        <p:spPr>
          <a:xfrm flipV="1">
            <a:off x="3338372" y="5278623"/>
            <a:ext cx="1790159" cy="104735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Łącznik prosty 327"/>
          <p:cNvCxnSpPr>
            <a:cxnSpLocks/>
            <a:endCxn id="238" idx="1"/>
          </p:cNvCxnSpPr>
          <p:nvPr/>
        </p:nvCxnSpPr>
        <p:spPr>
          <a:xfrm>
            <a:off x="3680977" y="2655729"/>
            <a:ext cx="2083374" cy="134426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Łącznik prosty 373"/>
          <p:cNvCxnSpPr>
            <a:cxnSpLocks/>
            <a:stCxn id="226" idx="2"/>
          </p:cNvCxnSpPr>
          <p:nvPr/>
        </p:nvCxnSpPr>
        <p:spPr>
          <a:xfrm>
            <a:off x="1778349" y="1732849"/>
            <a:ext cx="1877172" cy="92288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Łącznik prosty 380"/>
          <p:cNvCxnSpPr>
            <a:cxnSpLocks/>
            <a:endCxn id="380" idx="5"/>
          </p:cNvCxnSpPr>
          <p:nvPr/>
        </p:nvCxnSpPr>
        <p:spPr>
          <a:xfrm flipV="1">
            <a:off x="3680977" y="945047"/>
            <a:ext cx="822284" cy="171068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Łącznik prosty 383"/>
          <p:cNvCxnSpPr>
            <a:cxnSpLocks/>
            <a:stCxn id="234" idx="0"/>
          </p:cNvCxnSpPr>
          <p:nvPr/>
        </p:nvCxnSpPr>
        <p:spPr>
          <a:xfrm flipV="1">
            <a:off x="3375349" y="2681185"/>
            <a:ext cx="280172" cy="115935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Łącznik prosty 390"/>
          <p:cNvCxnSpPr>
            <a:cxnSpLocks/>
            <a:endCxn id="249" idx="6"/>
          </p:cNvCxnSpPr>
          <p:nvPr/>
        </p:nvCxnSpPr>
        <p:spPr>
          <a:xfrm flipV="1">
            <a:off x="9447279" y="1199654"/>
            <a:ext cx="1700302" cy="142177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Łącznik prosty 394"/>
          <p:cNvCxnSpPr>
            <a:cxnSpLocks/>
            <a:stCxn id="238" idx="7"/>
            <a:endCxn id="242" idx="5"/>
          </p:cNvCxnSpPr>
          <p:nvPr/>
        </p:nvCxnSpPr>
        <p:spPr>
          <a:xfrm flipH="1">
            <a:off x="5097803" y="3999994"/>
            <a:ext cx="641092" cy="129135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Łącznik prosty 412"/>
          <p:cNvCxnSpPr>
            <a:cxnSpLocks/>
            <a:stCxn id="238" idx="3"/>
            <a:endCxn id="412" idx="6"/>
          </p:cNvCxnSpPr>
          <p:nvPr/>
        </p:nvCxnSpPr>
        <p:spPr>
          <a:xfrm>
            <a:off x="5764351" y="4025450"/>
            <a:ext cx="889387" cy="183109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Łącznik prosty 418"/>
          <p:cNvCxnSpPr>
            <a:cxnSpLocks/>
            <a:endCxn id="238" idx="7"/>
          </p:cNvCxnSpPr>
          <p:nvPr/>
        </p:nvCxnSpPr>
        <p:spPr>
          <a:xfrm flipH="1">
            <a:off x="5738895" y="3432052"/>
            <a:ext cx="1414178" cy="56794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Łącznik prosty 425"/>
          <p:cNvCxnSpPr>
            <a:cxnSpLocks/>
            <a:stCxn id="425" idx="3"/>
            <a:endCxn id="239" idx="0"/>
          </p:cNvCxnSpPr>
          <p:nvPr/>
        </p:nvCxnSpPr>
        <p:spPr>
          <a:xfrm flipH="1">
            <a:off x="7349205" y="834405"/>
            <a:ext cx="351208" cy="1288393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Łącznik prosty 181"/>
          <p:cNvCxnSpPr>
            <a:cxnSpLocks/>
          </p:cNvCxnSpPr>
          <p:nvPr/>
        </p:nvCxnSpPr>
        <p:spPr>
          <a:xfrm flipV="1">
            <a:off x="3650249" y="1043542"/>
            <a:ext cx="2238173" cy="162491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Łącznik prosty 182"/>
          <p:cNvCxnSpPr>
            <a:cxnSpLocks/>
          </p:cNvCxnSpPr>
          <p:nvPr/>
        </p:nvCxnSpPr>
        <p:spPr>
          <a:xfrm flipV="1">
            <a:off x="8263796" y="3417371"/>
            <a:ext cx="2015057" cy="70106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2" name="Grupa 311"/>
          <p:cNvGrpSpPr/>
          <p:nvPr/>
        </p:nvGrpSpPr>
        <p:grpSpPr>
          <a:xfrm>
            <a:off x="708095" y="1714849"/>
            <a:ext cx="207818" cy="207818"/>
            <a:chOff x="610096" y="1654670"/>
            <a:chExt cx="207818" cy="207818"/>
          </a:xfrm>
        </p:grpSpPr>
        <p:sp>
          <p:nvSpPr>
            <p:cNvPr id="230" name="Elipsa 3"/>
            <p:cNvSpPr/>
            <p:nvPr/>
          </p:nvSpPr>
          <p:spPr>
            <a:xfrm flipH="1">
              <a:off x="696005" y="1740579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3" name="Elipsa 92"/>
            <p:cNvSpPr/>
            <p:nvPr/>
          </p:nvSpPr>
          <p:spPr>
            <a:xfrm>
              <a:off x="610096" y="1654670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pic>
        <p:nvPicPr>
          <p:cNvPr id="429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501521" y="1136565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3" name="Grupa 312"/>
          <p:cNvGrpSpPr/>
          <p:nvPr/>
        </p:nvGrpSpPr>
        <p:grpSpPr>
          <a:xfrm>
            <a:off x="1658686" y="1635980"/>
            <a:ext cx="205586" cy="205586"/>
            <a:chOff x="1862963" y="1862488"/>
            <a:chExt cx="205586" cy="205586"/>
          </a:xfrm>
        </p:grpSpPr>
        <p:sp>
          <p:nvSpPr>
            <p:cNvPr id="226" name="Elipsa 3"/>
            <p:cNvSpPr/>
            <p:nvPr/>
          </p:nvSpPr>
          <p:spPr>
            <a:xfrm flipH="1">
              <a:off x="1946626" y="1941357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" name="Elipsa 3"/>
            <p:cNvSpPr/>
            <p:nvPr/>
          </p:nvSpPr>
          <p:spPr>
            <a:xfrm>
              <a:off x="1862963" y="1862488"/>
              <a:ext cx="205586" cy="205586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pic>
        <p:nvPicPr>
          <p:cNvPr id="430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1423760" y="1139543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5" name="Grupa 314"/>
          <p:cNvGrpSpPr/>
          <p:nvPr/>
        </p:nvGrpSpPr>
        <p:grpSpPr>
          <a:xfrm>
            <a:off x="3117345" y="4774169"/>
            <a:ext cx="207818" cy="207818"/>
            <a:chOff x="2264816" y="4135301"/>
            <a:chExt cx="207818" cy="207818"/>
          </a:xfrm>
        </p:grpSpPr>
        <p:sp>
          <p:nvSpPr>
            <p:cNvPr id="240" name="Elipsa 3"/>
            <p:cNvSpPr/>
            <p:nvPr/>
          </p:nvSpPr>
          <p:spPr>
            <a:xfrm flipH="1">
              <a:off x="2355477" y="4218427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2" name="Elipsa 11"/>
            <p:cNvSpPr/>
            <p:nvPr/>
          </p:nvSpPr>
          <p:spPr>
            <a:xfrm>
              <a:off x="2264816" y="4135301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pic>
        <p:nvPicPr>
          <p:cNvPr id="433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2879866" y="4290041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0" name="Grupa 299"/>
          <p:cNvGrpSpPr/>
          <p:nvPr/>
        </p:nvGrpSpPr>
        <p:grpSpPr>
          <a:xfrm>
            <a:off x="1059913" y="3971781"/>
            <a:ext cx="207818" cy="207818"/>
            <a:chOff x="465453" y="3559865"/>
            <a:chExt cx="207818" cy="207818"/>
          </a:xfrm>
        </p:grpSpPr>
        <p:sp>
          <p:nvSpPr>
            <p:cNvPr id="233" name="Elipsa 3"/>
            <p:cNvSpPr/>
            <p:nvPr/>
          </p:nvSpPr>
          <p:spPr>
            <a:xfrm flipH="1">
              <a:off x="551362" y="364577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2" name="Elipsa 81"/>
            <p:cNvSpPr/>
            <p:nvPr/>
          </p:nvSpPr>
          <p:spPr>
            <a:xfrm>
              <a:off x="465453" y="3559865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35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830004" y="3465289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38" name="Grupa 437"/>
          <p:cNvGrpSpPr/>
          <p:nvPr/>
        </p:nvGrpSpPr>
        <p:grpSpPr>
          <a:xfrm>
            <a:off x="3540283" y="2546164"/>
            <a:ext cx="207818" cy="207818"/>
            <a:chOff x="465453" y="3559865"/>
            <a:chExt cx="207818" cy="207818"/>
          </a:xfrm>
        </p:grpSpPr>
        <p:sp>
          <p:nvSpPr>
            <p:cNvPr id="441" name="Elipsa 3"/>
            <p:cNvSpPr/>
            <p:nvPr/>
          </p:nvSpPr>
          <p:spPr>
            <a:xfrm flipH="1">
              <a:off x="551362" y="364577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40" name="Elipsa 81"/>
            <p:cNvSpPr/>
            <p:nvPr/>
          </p:nvSpPr>
          <p:spPr>
            <a:xfrm>
              <a:off x="465453" y="3559865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376" name="Grupa 375"/>
          <p:cNvGrpSpPr/>
          <p:nvPr/>
        </p:nvGrpSpPr>
        <p:grpSpPr>
          <a:xfrm>
            <a:off x="7080956" y="3293707"/>
            <a:ext cx="207818" cy="207818"/>
            <a:chOff x="7122170" y="3330339"/>
            <a:chExt cx="207818" cy="207818"/>
          </a:xfrm>
        </p:grpSpPr>
        <p:sp>
          <p:nvSpPr>
            <p:cNvPr id="446" name="Elipsa 3"/>
            <p:cNvSpPr/>
            <p:nvPr/>
          </p:nvSpPr>
          <p:spPr>
            <a:xfrm flipH="1">
              <a:off x="7212831" y="3413465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45" name="Elipsa 11"/>
            <p:cNvSpPr/>
            <p:nvPr/>
          </p:nvSpPr>
          <p:spPr>
            <a:xfrm>
              <a:off x="7122170" y="3330339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44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6844808" y="2785338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28" name="Grupa 427"/>
          <p:cNvGrpSpPr/>
          <p:nvPr/>
        </p:nvGrpSpPr>
        <p:grpSpPr>
          <a:xfrm>
            <a:off x="9351037" y="2537455"/>
            <a:ext cx="207818" cy="207818"/>
            <a:chOff x="9351037" y="2537455"/>
            <a:chExt cx="207818" cy="207818"/>
          </a:xfrm>
        </p:grpSpPr>
        <p:sp>
          <p:nvSpPr>
            <p:cNvPr id="451" name="Elipsa 3"/>
            <p:cNvSpPr/>
            <p:nvPr/>
          </p:nvSpPr>
          <p:spPr>
            <a:xfrm flipH="1">
              <a:off x="9441698" y="2620581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50" name="Elipsa 11"/>
            <p:cNvSpPr/>
            <p:nvPr/>
          </p:nvSpPr>
          <p:spPr>
            <a:xfrm>
              <a:off x="9351037" y="2537455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49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9103014" y="2031922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4" name="Grupa 323"/>
          <p:cNvGrpSpPr/>
          <p:nvPr/>
        </p:nvGrpSpPr>
        <p:grpSpPr>
          <a:xfrm>
            <a:off x="8170139" y="4030849"/>
            <a:ext cx="207818" cy="207818"/>
            <a:chOff x="7865339" y="4261154"/>
            <a:chExt cx="207818" cy="207818"/>
          </a:xfrm>
        </p:grpSpPr>
        <p:sp>
          <p:nvSpPr>
            <p:cNvPr id="243" name="Elipsa 3"/>
            <p:cNvSpPr/>
            <p:nvPr/>
          </p:nvSpPr>
          <p:spPr>
            <a:xfrm flipH="1">
              <a:off x="7953724" y="4343470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4" name="Elipsa 43"/>
            <p:cNvSpPr/>
            <p:nvPr/>
          </p:nvSpPr>
          <p:spPr>
            <a:xfrm>
              <a:off x="7865339" y="4261154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grpSp>
        <p:nvGrpSpPr>
          <p:cNvPr id="410" name="Grupa 409"/>
          <p:cNvGrpSpPr/>
          <p:nvPr/>
        </p:nvGrpSpPr>
        <p:grpSpPr>
          <a:xfrm>
            <a:off x="6567829" y="5752633"/>
            <a:ext cx="207818" cy="207818"/>
            <a:chOff x="4719164" y="6409992"/>
            <a:chExt cx="207818" cy="207818"/>
          </a:xfrm>
        </p:grpSpPr>
        <p:sp>
          <p:nvSpPr>
            <p:cNvPr id="412" name="Elipsa 3"/>
            <p:cNvSpPr/>
            <p:nvPr/>
          </p:nvSpPr>
          <p:spPr>
            <a:xfrm flipH="1">
              <a:off x="4805073" y="6495901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11" name="Elipsa 42"/>
            <p:cNvSpPr/>
            <p:nvPr/>
          </p:nvSpPr>
          <p:spPr>
            <a:xfrm>
              <a:off x="4719164" y="6409992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59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6330876" y="5227926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23" name="Grupa 422"/>
          <p:cNvGrpSpPr/>
          <p:nvPr/>
        </p:nvGrpSpPr>
        <p:grpSpPr>
          <a:xfrm>
            <a:off x="7583776" y="717768"/>
            <a:ext cx="207818" cy="207818"/>
            <a:chOff x="4719164" y="6409992"/>
            <a:chExt cx="207818" cy="207818"/>
          </a:xfrm>
        </p:grpSpPr>
        <p:sp>
          <p:nvSpPr>
            <p:cNvPr id="425" name="Elipsa 3"/>
            <p:cNvSpPr/>
            <p:nvPr/>
          </p:nvSpPr>
          <p:spPr>
            <a:xfrm flipH="1">
              <a:off x="4805073" y="6495901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24" name="Elipsa 42"/>
            <p:cNvSpPr/>
            <p:nvPr/>
          </p:nvSpPr>
          <p:spPr>
            <a:xfrm>
              <a:off x="4719164" y="6409992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61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7342453" y="181826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78" name="Grupa 377"/>
          <p:cNvGrpSpPr/>
          <p:nvPr/>
        </p:nvGrpSpPr>
        <p:grpSpPr>
          <a:xfrm>
            <a:off x="4412080" y="828410"/>
            <a:ext cx="207818" cy="207818"/>
            <a:chOff x="5454301" y="361804"/>
            <a:chExt cx="207818" cy="207818"/>
          </a:xfrm>
        </p:grpSpPr>
        <p:sp>
          <p:nvSpPr>
            <p:cNvPr id="380" name="Elipsa 3"/>
            <p:cNvSpPr/>
            <p:nvPr/>
          </p:nvSpPr>
          <p:spPr>
            <a:xfrm flipH="1">
              <a:off x="5540210" y="447713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79" name="Elipsa 92"/>
            <p:cNvSpPr/>
            <p:nvPr/>
          </p:nvSpPr>
          <p:spPr>
            <a:xfrm>
              <a:off x="5454301" y="361804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63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4189724" y="317565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7" name="Grupa 326"/>
          <p:cNvGrpSpPr/>
          <p:nvPr/>
        </p:nvGrpSpPr>
        <p:grpSpPr>
          <a:xfrm>
            <a:off x="10078817" y="4784876"/>
            <a:ext cx="207818" cy="207818"/>
            <a:chOff x="10078817" y="4784876"/>
            <a:chExt cx="207818" cy="207818"/>
          </a:xfrm>
        </p:grpSpPr>
        <p:sp>
          <p:nvSpPr>
            <p:cNvPr id="303" name="Elipsa 3"/>
            <p:cNvSpPr/>
            <p:nvPr/>
          </p:nvSpPr>
          <p:spPr>
            <a:xfrm flipH="1">
              <a:off x="10159333" y="4868002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02" name="Elipsa 44"/>
            <p:cNvSpPr/>
            <p:nvPr/>
          </p:nvSpPr>
          <p:spPr>
            <a:xfrm>
              <a:off x="10078817" y="4784876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65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9826519" y="4282149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5" name="Grupa 304"/>
          <p:cNvGrpSpPr/>
          <p:nvPr/>
        </p:nvGrpSpPr>
        <p:grpSpPr>
          <a:xfrm>
            <a:off x="3222338" y="6222537"/>
            <a:ext cx="207818" cy="207818"/>
            <a:chOff x="2311443" y="6222537"/>
            <a:chExt cx="207818" cy="207818"/>
          </a:xfrm>
        </p:grpSpPr>
        <p:sp>
          <p:nvSpPr>
            <p:cNvPr id="318" name="Elipsa 3"/>
            <p:cNvSpPr/>
            <p:nvPr/>
          </p:nvSpPr>
          <p:spPr>
            <a:xfrm flipH="1">
              <a:off x="2391477" y="6307975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17" name="Elipsa 42"/>
            <p:cNvSpPr/>
            <p:nvPr/>
          </p:nvSpPr>
          <p:spPr>
            <a:xfrm>
              <a:off x="2311443" y="6222537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67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3005507" y="5725128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38" name="Grupa 337"/>
          <p:cNvGrpSpPr/>
          <p:nvPr/>
        </p:nvGrpSpPr>
        <p:grpSpPr>
          <a:xfrm>
            <a:off x="11065148" y="1095745"/>
            <a:ext cx="207818" cy="207818"/>
            <a:chOff x="10869205" y="650737"/>
            <a:chExt cx="207818" cy="207818"/>
          </a:xfrm>
        </p:grpSpPr>
        <p:sp>
          <p:nvSpPr>
            <p:cNvPr id="249" name="Elipsa 3"/>
            <p:cNvSpPr/>
            <p:nvPr/>
          </p:nvSpPr>
          <p:spPr>
            <a:xfrm flipH="1">
              <a:off x="10951638" y="736646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6" name="Elipsa 15"/>
            <p:cNvSpPr/>
            <p:nvPr/>
          </p:nvSpPr>
          <p:spPr>
            <a:xfrm>
              <a:off x="10869205" y="650737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pic>
        <p:nvPicPr>
          <p:cNvPr id="469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10836228" y="590000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87" name="Grupa 386"/>
          <p:cNvGrpSpPr/>
          <p:nvPr/>
        </p:nvGrpSpPr>
        <p:grpSpPr>
          <a:xfrm>
            <a:off x="1600523" y="2677845"/>
            <a:ext cx="207818" cy="207818"/>
            <a:chOff x="1737542" y="5332616"/>
            <a:chExt cx="207818" cy="207818"/>
          </a:xfrm>
        </p:grpSpPr>
        <p:sp>
          <p:nvSpPr>
            <p:cNvPr id="389" name="Elipsa 3"/>
            <p:cNvSpPr/>
            <p:nvPr/>
          </p:nvSpPr>
          <p:spPr>
            <a:xfrm flipH="1">
              <a:off x="1817576" y="541805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88" name="Elipsa 42"/>
            <p:cNvSpPr/>
            <p:nvPr/>
          </p:nvSpPr>
          <p:spPr>
            <a:xfrm>
              <a:off x="1737542" y="5332616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pic>
        <p:nvPicPr>
          <p:cNvPr id="471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1406111" y="2134108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1" name="Grupa 310"/>
          <p:cNvGrpSpPr/>
          <p:nvPr/>
        </p:nvGrpSpPr>
        <p:grpSpPr>
          <a:xfrm>
            <a:off x="3288578" y="624906"/>
            <a:ext cx="207818" cy="207818"/>
            <a:chOff x="2068549" y="623930"/>
            <a:chExt cx="207818" cy="207818"/>
          </a:xfrm>
        </p:grpSpPr>
        <p:sp>
          <p:nvSpPr>
            <p:cNvPr id="232" name="Elipsa 3"/>
            <p:cNvSpPr/>
            <p:nvPr/>
          </p:nvSpPr>
          <p:spPr>
            <a:xfrm flipH="1">
              <a:off x="2156767" y="709839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" name="Elipsa 4"/>
            <p:cNvSpPr/>
            <p:nvPr/>
          </p:nvSpPr>
          <p:spPr>
            <a:xfrm>
              <a:off x="2068549" y="623930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73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3093635" y="68151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0" name="Grupa 309"/>
          <p:cNvGrpSpPr/>
          <p:nvPr/>
        </p:nvGrpSpPr>
        <p:grpSpPr>
          <a:xfrm>
            <a:off x="1645922" y="488874"/>
            <a:ext cx="207818" cy="207818"/>
            <a:chOff x="3608827" y="375178"/>
            <a:chExt cx="207818" cy="207818"/>
          </a:xfrm>
        </p:grpSpPr>
        <p:sp>
          <p:nvSpPr>
            <p:cNvPr id="236" name="Elipsa 3"/>
            <p:cNvSpPr/>
            <p:nvPr/>
          </p:nvSpPr>
          <p:spPr>
            <a:xfrm flipH="1">
              <a:off x="3693395" y="45830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" name="Elipsa 5"/>
            <p:cNvSpPr/>
            <p:nvPr/>
          </p:nvSpPr>
          <p:spPr>
            <a:xfrm>
              <a:off x="3608827" y="375178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pic>
        <p:nvPicPr>
          <p:cNvPr id="475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1440125" y="-5576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4" name="Grupa 313"/>
          <p:cNvGrpSpPr/>
          <p:nvPr/>
        </p:nvGrpSpPr>
        <p:grpSpPr>
          <a:xfrm>
            <a:off x="3268347" y="3754630"/>
            <a:ext cx="207818" cy="207818"/>
            <a:chOff x="2465301" y="2906851"/>
            <a:chExt cx="207818" cy="207818"/>
          </a:xfrm>
        </p:grpSpPr>
        <p:sp>
          <p:nvSpPr>
            <p:cNvPr id="234" name="Elipsa 3"/>
            <p:cNvSpPr/>
            <p:nvPr/>
          </p:nvSpPr>
          <p:spPr>
            <a:xfrm flipH="1">
              <a:off x="2554303" y="2992760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" name="Elipsa 9"/>
            <p:cNvSpPr/>
            <p:nvPr/>
          </p:nvSpPr>
          <p:spPr>
            <a:xfrm>
              <a:off x="2465301" y="2906851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pic>
        <p:nvPicPr>
          <p:cNvPr id="477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3062404" y="3202210"/>
            <a:ext cx="729205" cy="87101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1" name="Grupa 300"/>
          <p:cNvGrpSpPr/>
          <p:nvPr/>
        </p:nvGrpSpPr>
        <p:grpSpPr>
          <a:xfrm>
            <a:off x="1688397" y="5502478"/>
            <a:ext cx="207818" cy="207818"/>
            <a:chOff x="1737542" y="5332616"/>
            <a:chExt cx="207818" cy="207818"/>
          </a:xfrm>
        </p:grpSpPr>
        <p:sp>
          <p:nvSpPr>
            <p:cNvPr id="241" name="Elipsa 3"/>
            <p:cNvSpPr/>
            <p:nvPr/>
          </p:nvSpPr>
          <p:spPr>
            <a:xfrm flipH="1">
              <a:off x="1817576" y="541805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3" name="Elipsa 42"/>
            <p:cNvSpPr/>
            <p:nvPr/>
          </p:nvSpPr>
          <p:spPr>
            <a:xfrm>
              <a:off x="1737542" y="5332616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79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1501319" y="4956137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1" name="Grupa 320"/>
          <p:cNvGrpSpPr/>
          <p:nvPr/>
        </p:nvGrpSpPr>
        <p:grpSpPr>
          <a:xfrm>
            <a:off x="5512068" y="2235354"/>
            <a:ext cx="207818" cy="207818"/>
            <a:chOff x="6176931" y="1360196"/>
            <a:chExt cx="207818" cy="207818"/>
          </a:xfrm>
        </p:grpSpPr>
        <p:sp>
          <p:nvSpPr>
            <p:cNvPr id="237" name="Elipsa 3"/>
            <p:cNvSpPr/>
            <p:nvPr/>
          </p:nvSpPr>
          <p:spPr>
            <a:xfrm flipH="1">
              <a:off x="6263380" y="1452376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4" name="Elipsa 13"/>
            <p:cNvSpPr/>
            <p:nvPr/>
          </p:nvSpPr>
          <p:spPr>
            <a:xfrm>
              <a:off x="6176931" y="1360196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81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5304120" y="1721601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3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5611655" y="391804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3" name="Grupa 322"/>
          <p:cNvGrpSpPr/>
          <p:nvPr/>
        </p:nvGrpSpPr>
        <p:grpSpPr>
          <a:xfrm>
            <a:off x="7246891" y="2039672"/>
            <a:ext cx="207818" cy="207818"/>
            <a:chOff x="7164858" y="2621312"/>
            <a:chExt cx="207818" cy="207818"/>
          </a:xfrm>
        </p:grpSpPr>
        <p:sp>
          <p:nvSpPr>
            <p:cNvPr id="239" name="Elipsa 3"/>
            <p:cNvSpPr/>
            <p:nvPr/>
          </p:nvSpPr>
          <p:spPr>
            <a:xfrm flipH="1">
              <a:off x="7249172" y="2704438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6" name="Elipsa 35"/>
            <p:cNvSpPr/>
            <p:nvPr/>
          </p:nvSpPr>
          <p:spPr>
            <a:xfrm>
              <a:off x="7164858" y="2621312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85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7057484" y="1460823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37" name="Grupa 336"/>
          <p:cNvGrpSpPr/>
          <p:nvPr/>
        </p:nvGrpSpPr>
        <p:grpSpPr>
          <a:xfrm>
            <a:off x="8953721" y="852021"/>
            <a:ext cx="207818" cy="207818"/>
            <a:chOff x="9140701" y="1336738"/>
            <a:chExt cx="207818" cy="207818"/>
          </a:xfrm>
        </p:grpSpPr>
        <p:sp>
          <p:nvSpPr>
            <p:cNvPr id="248" name="Elipsa 3"/>
            <p:cNvSpPr/>
            <p:nvPr/>
          </p:nvSpPr>
          <p:spPr>
            <a:xfrm flipH="1">
              <a:off x="9229612" y="1434376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5" name="Elipsa 14"/>
            <p:cNvSpPr/>
            <p:nvPr/>
          </p:nvSpPr>
          <p:spPr>
            <a:xfrm>
              <a:off x="9140701" y="1336738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87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8764804" y="306258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0" name="Grupa 319"/>
          <p:cNvGrpSpPr/>
          <p:nvPr/>
        </p:nvGrpSpPr>
        <p:grpSpPr>
          <a:xfrm>
            <a:off x="5650497" y="3914113"/>
            <a:ext cx="207818" cy="207818"/>
            <a:chOff x="5650497" y="3914113"/>
            <a:chExt cx="207818" cy="207818"/>
          </a:xfrm>
        </p:grpSpPr>
        <p:sp>
          <p:nvSpPr>
            <p:cNvPr id="238" name="Elipsa 3"/>
            <p:cNvSpPr/>
            <p:nvPr/>
          </p:nvSpPr>
          <p:spPr>
            <a:xfrm flipH="1">
              <a:off x="5733623" y="3994722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1" name="Elipsa 30"/>
            <p:cNvSpPr/>
            <p:nvPr/>
          </p:nvSpPr>
          <p:spPr>
            <a:xfrm>
              <a:off x="5650497" y="3914113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grpSp>
        <p:nvGrpSpPr>
          <p:cNvPr id="306" name="Grupa 305"/>
          <p:cNvGrpSpPr/>
          <p:nvPr/>
        </p:nvGrpSpPr>
        <p:grpSpPr>
          <a:xfrm>
            <a:off x="5009405" y="5174714"/>
            <a:ext cx="207818" cy="207818"/>
            <a:chOff x="3502318" y="5788365"/>
            <a:chExt cx="207818" cy="207818"/>
          </a:xfrm>
        </p:grpSpPr>
        <p:sp>
          <p:nvSpPr>
            <p:cNvPr id="242" name="Elipsa 3"/>
            <p:cNvSpPr/>
            <p:nvPr/>
          </p:nvSpPr>
          <p:spPr>
            <a:xfrm flipH="1">
              <a:off x="3585444" y="587427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4" name="Elipsa 23"/>
            <p:cNvSpPr/>
            <p:nvPr/>
          </p:nvSpPr>
          <p:spPr>
            <a:xfrm>
              <a:off x="3502318" y="5788365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91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4782158" y="4627107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8" name="Grupa 307"/>
          <p:cNvGrpSpPr/>
          <p:nvPr/>
        </p:nvGrpSpPr>
        <p:grpSpPr>
          <a:xfrm>
            <a:off x="5368392" y="6222537"/>
            <a:ext cx="207818" cy="207818"/>
            <a:chOff x="4719164" y="6409992"/>
            <a:chExt cx="207818" cy="207818"/>
          </a:xfrm>
        </p:grpSpPr>
        <p:sp>
          <p:nvSpPr>
            <p:cNvPr id="244" name="Elipsa 3"/>
            <p:cNvSpPr/>
            <p:nvPr/>
          </p:nvSpPr>
          <p:spPr>
            <a:xfrm flipH="1">
              <a:off x="4805073" y="6495901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24" name="Elipsa 42"/>
            <p:cNvSpPr/>
            <p:nvPr/>
          </p:nvSpPr>
          <p:spPr>
            <a:xfrm>
              <a:off x="4719164" y="6409992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93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5184488" y="5682277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6" name="Grupa 325"/>
          <p:cNvGrpSpPr/>
          <p:nvPr/>
        </p:nvGrpSpPr>
        <p:grpSpPr>
          <a:xfrm>
            <a:off x="8881077" y="5827148"/>
            <a:ext cx="207818" cy="207818"/>
            <a:chOff x="8881077" y="5827148"/>
            <a:chExt cx="207818" cy="207818"/>
          </a:xfrm>
        </p:grpSpPr>
        <p:sp>
          <p:nvSpPr>
            <p:cNvPr id="246" name="Elipsa 3"/>
            <p:cNvSpPr/>
            <p:nvPr/>
          </p:nvSpPr>
          <p:spPr>
            <a:xfrm flipH="1">
              <a:off x="8961593" y="591027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5" name="Elipsa 44"/>
            <p:cNvSpPr/>
            <p:nvPr/>
          </p:nvSpPr>
          <p:spPr>
            <a:xfrm>
              <a:off x="8881077" y="5827148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99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8664850" y="5215572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5" name="Grupa 324"/>
          <p:cNvGrpSpPr/>
          <p:nvPr/>
        </p:nvGrpSpPr>
        <p:grpSpPr>
          <a:xfrm>
            <a:off x="7511224" y="5540434"/>
            <a:ext cx="207818" cy="207818"/>
            <a:chOff x="7511224" y="5540434"/>
            <a:chExt cx="207818" cy="207818"/>
          </a:xfrm>
        </p:grpSpPr>
        <p:sp>
          <p:nvSpPr>
            <p:cNvPr id="245" name="Elipsa 3"/>
            <p:cNvSpPr/>
            <p:nvPr/>
          </p:nvSpPr>
          <p:spPr>
            <a:xfrm flipH="1">
              <a:off x="7594744" y="5633078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3" name="Elipsa 82"/>
            <p:cNvSpPr/>
            <p:nvPr/>
          </p:nvSpPr>
          <p:spPr>
            <a:xfrm>
              <a:off x="7511224" y="5540434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pic>
        <p:nvPicPr>
          <p:cNvPr id="495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7328062" y="5016949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9" name="Picture 4" descr="https://cdn-images-1.medium.com/max/800/1*UYlYdiEm2iB3IbQNpp2yWw.gif"/>
          <p:cNvPicPr preferRelativeResize="0"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3237449" y="1982433"/>
            <a:ext cx="741511" cy="989280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0" name="Picture 4" descr="https://cdn-images-1.medium.com/max/800/1*UYlYdiEm2iB3IbQNpp2yWw.gif"/>
          <p:cNvPicPr preferRelativeResize="0"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7866321" y="3489679"/>
            <a:ext cx="741511" cy="989280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1" name="Picture 4" descr="https://cdn-images-1.medium.com/max/800/1*UYlYdiEm2iB3IbQNpp2yWw.gif"/>
          <p:cNvPicPr preferRelativeResize="0"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5386034" y="3299177"/>
            <a:ext cx="875239" cy="1045440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8" name="Grupa 187"/>
          <p:cNvGrpSpPr/>
          <p:nvPr/>
        </p:nvGrpSpPr>
        <p:grpSpPr>
          <a:xfrm>
            <a:off x="10159333" y="3306727"/>
            <a:ext cx="207818" cy="207818"/>
            <a:chOff x="7511224" y="5540434"/>
            <a:chExt cx="207818" cy="207818"/>
          </a:xfrm>
        </p:grpSpPr>
        <p:sp>
          <p:nvSpPr>
            <p:cNvPr id="189" name="Elipsa 3"/>
            <p:cNvSpPr/>
            <p:nvPr/>
          </p:nvSpPr>
          <p:spPr>
            <a:xfrm flipH="1">
              <a:off x="7594744" y="5633078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90" name="Elipsa 82"/>
            <p:cNvSpPr/>
            <p:nvPr/>
          </p:nvSpPr>
          <p:spPr>
            <a:xfrm>
              <a:off x="7511224" y="5540434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191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10013151" y="2733658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52158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>
        <p159:morph option="byObject"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3" name="Łącznik prosty 222"/>
          <p:cNvCxnSpPr>
            <a:cxnSpLocks/>
            <a:stCxn id="55" idx="7"/>
            <a:endCxn id="54" idx="2"/>
          </p:cNvCxnSpPr>
          <p:nvPr/>
        </p:nvCxnSpPr>
        <p:spPr>
          <a:xfrm flipH="1" flipV="1">
            <a:off x="781999" y="350946"/>
            <a:ext cx="388259" cy="124380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Łącznik prosty 225"/>
          <p:cNvCxnSpPr>
            <a:cxnSpLocks/>
            <a:stCxn id="56" idx="0"/>
            <a:endCxn id="55" idx="4"/>
          </p:cNvCxnSpPr>
          <p:nvPr/>
        </p:nvCxnSpPr>
        <p:spPr>
          <a:xfrm flipH="1">
            <a:off x="1182986" y="554976"/>
            <a:ext cx="2292311" cy="107050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Łącznik prosty 228"/>
          <p:cNvCxnSpPr>
            <a:cxnSpLocks/>
            <a:stCxn id="56" idx="2"/>
            <a:endCxn id="54" idx="5"/>
          </p:cNvCxnSpPr>
          <p:nvPr/>
        </p:nvCxnSpPr>
        <p:spPr>
          <a:xfrm flipH="1" flipV="1">
            <a:off x="751271" y="363674"/>
            <a:ext cx="2742026" cy="20930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Łącznik prosty 283"/>
          <p:cNvCxnSpPr>
            <a:cxnSpLocks/>
            <a:stCxn id="55" idx="7"/>
            <a:endCxn id="57" idx="5"/>
          </p:cNvCxnSpPr>
          <p:nvPr/>
        </p:nvCxnSpPr>
        <p:spPr>
          <a:xfrm flipH="1">
            <a:off x="410663" y="1594750"/>
            <a:ext cx="759595" cy="152741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Łącznik prosty 319"/>
          <p:cNvCxnSpPr>
            <a:cxnSpLocks/>
            <a:stCxn id="59" idx="5"/>
            <a:endCxn id="60" idx="6"/>
          </p:cNvCxnSpPr>
          <p:nvPr/>
        </p:nvCxnSpPr>
        <p:spPr>
          <a:xfrm flipV="1">
            <a:off x="4239544" y="1463645"/>
            <a:ext cx="2028060" cy="100421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Łącznik prosty 323"/>
          <p:cNvCxnSpPr>
            <a:cxnSpLocks/>
            <a:stCxn id="58" idx="1"/>
            <a:endCxn id="59" idx="5"/>
          </p:cNvCxnSpPr>
          <p:nvPr/>
        </p:nvCxnSpPr>
        <p:spPr>
          <a:xfrm flipV="1">
            <a:off x="2100066" y="2467856"/>
            <a:ext cx="2139478" cy="59844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Łącznik prosty 326"/>
          <p:cNvCxnSpPr>
            <a:cxnSpLocks/>
            <a:stCxn id="60" idx="0"/>
            <a:endCxn id="61" idx="0"/>
          </p:cNvCxnSpPr>
          <p:nvPr/>
        </p:nvCxnSpPr>
        <p:spPr>
          <a:xfrm flipV="1">
            <a:off x="6285604" y="1435121"/>
            <a:ext cx="2956943" cy="1052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Łącznik prosty 329"/>
          <p:cNvCxnSpPr>
            <a:cxnSpLocks/>
            <a:stCxn id="61" idx="1"/>
            <a:endCxn id="62" idx="1"/>
          </p:cNvCxnSpPr>
          <p:nvPr/>
        </p:nvCxnSpPr>
        <p:spPr>
          <a:xfrm flipV="1">
            <a:off x="9255275" y="812951"/>
            <a:ext cx="1425618" cy="62744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Łącznik prosty 345"/>
          <p:cNvCxnSpPr>
            <a:cxnSpLocks/>
            <a:stCxn id="70" idx="5"/>
            <a:endCxn id="69" idx="5"/>
          </p:cNvCxnSpPr>
          <p:nvPr/>
        </p:nvCxnSpPr>
        <p:spPr>
          <a:xfrm flipH="1">
            <a:off x="6039934" y="5301017"/>
            <a:ext cx="2530575" cy="51807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Łącznik prosty 348"/>
          <p:cNvCxnSpPr>
            <a:cxnSpLocks/>
            <a:stCxn id="70" idx="5"/>
            <a:endCxn id="61" idx="0"/>
          </p:cNvCxnSpPr>
          <p:nvPr/>
        </p:nvCxnSpPr>
        <p:spPr>
          <a:xfrm flipV="1">
            <a:off x="8570509" y="1435121"/>
            <a:ext cx="672038" cy="386589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Łącznik prosty 352"/>
          <p:cNvCxnSpPr>
            <a:cxnSpLocks/>
            <a:stCxn id="70" idx="7"/>
            <a:endCxn id="71" idx="7"/>
          </p:cNvCxnSpPr>
          <p:nvPr/>
        </p:nvCxnSpPr>
        <p:spPr>
          <a:xfrm>
            <a:off x="8570509" y="5275561"/>
            <a:ext cx="2605708" cy="29822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Łącznik prosty 363"/>
          <p:cNvCxnSpPr>
            <a:cxnSpLocks/>
            <a:stCxn id="61" idx="7"/>
            <a:endCxn id="71" idx="7"/>
          </p:cNvCxnSpPr>
          <p:nvPr/>
        </p:nvCxnSpPr>
        <p:spPr>
          <a:xfrm>
            <a:off x="9229819" y="1440393"/>
            <a:ext cx="1946398" cy="413338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Łącznik prosty 364"/>
          <p:cNvCxnSpPr>
            <a:cxnSpLocks/>
            <a:stCxn id="69" idx="7"/>
            <a:endCxn id="61" idx="0"/>
          </p:cNvCxnSpPr>
          <p:nvPr/>
        </p:nvCxnSpPr>
        <p:spPr>
          <a:xfrm flipV="1">
            <a:off x="6039934" y="1435121"/>
            <a:ext cx="3202613" cy="435851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Łącznik prosty 370"/>
          <p:cNvCxnSpPr>
            <a:cxnSpLocks/>
            <a:stCxn id="57" idx="5"/>
            <a:endCxn id="58" idx="2"/>
          </p:cNvCxnSpPr>
          <p:nvPr/>
        </p:nvCxnSpPr>
        <p:spPr>
          <a:xfrm flipV="1">
            <a:off x="410663" y="3079026"/>
            <a:ext cx="1694675" cy="4313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Łącznik prosty 375"/>
          <p:cNvCxnSpPr>
            <a:cxnSpLocks/>
            <a:stCxn id="57" idx="6"/>
            <a:endCxn id="72" idx="1"/>
          </p:cNvCxnSpPr>
          <p:nvPr/>
        </p:nvCxnSpPr>
        <p:spPr>
          <a:xfrm>
            <a:off x="405391" y="3109432"/>
            <a:ext cx="3442355" cy="121297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Łącznik prosty 378"/>
          <p:cNvCxnSpPr>
            <a:cxnSpLocks/>
            <a:stCxn id="72" idx="6"/>
            <a:endCxn id="58" idx="0"/>
          </p:cNvCxnSpPr>
          <p:nvPr/>
        </p:nvCxnSpPr>
        <p:spPr>
          <a:xfrm flipH="1" flipV="1">
            <a:off x="2087338" y="3061026"/>
            <a:ext cx="1729680" cy="127410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Łącznik prosty 381"/>
          <p:cNvCxnSpPr>
            <a:cxnSpLocks/>
            <a:stCxn id="58" idx="5"/>
            <a:endCxn id="68" idx="0"/>
          </p:cNvCxnSpPr>
          <p:nvPr/>
        </p:nvCxnSpPr>
        <p:spPr>
          <a:xfrm>
            <a:off x="2074610" y="3091754"/>
            <a:ext cx="1533189" cy="278681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Łącznik prosty 384"/>
          <p:cNvCxnSpPr>
            <a:cxnSpLocks/>
            <a:stCxn id="68" idx="6"/>
            <a:endCxn id="69" idx="5"/>
          </p:cNvCxnSpPr>
          <p:nvPr/>
        </p:nvCxnSpPr>
        <p:spPr>
          <a:xfrm flipV="1">
            <a:off x="3589799" y="5819093"/>
            <a:ext cx="2450135" cy="7747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Łącznik prosty 390"/>
          <p:cNvCxnSpPr>
            <a:cxnSpLocks/>
            <a:stCxn id="70" idx="3"/>
            <a:endCxn id="63" idx="3"/>
          </p:cNvCxnSpPr>
          <p:nvPr/>
        </p:nvCxnSpPr>
        <p:spPr>
          <a:xfrm flipH="1" flipV="1">
            <a:off x="6564443" y="2501858"/>
            <a:ext cx="2031522" cy="279915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6" name="Łącznik prosty 395"/>
          <p:cNvCxnSpPr>
            <a:cxnSpLocks/>
            <a:stCxn id="63" idx="5"/>
            <a:endCxn id="71" idx="6"/>
          </p:cNvCxnSpPr>
          <p:nvPr/>
        </p:nvCxnSpPr>
        <p:spPr>
          <a:xfrm>
            <a:off x="6538987" y="2501858"/>
            <a:ext cx="4631958" cy="308465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Łącznik prosty 398"/>
          <p:cNvCxnSpPr>
            <a:cxnSpLocks/>
            <a:stCxn id="61" idx="0"/>
            <a:endCxn id="63" idx="5"/>
          </p:cNvCxnSpPr>
          <p:nvPr/>
        </p:nvCxnSpPr>
        <p:spPr>
          <a:xfrm flipH="1">
            <a:off x="6538987" y="1435121"/>
            <a:ext cx="2703560" cy="106673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Łącznik prosty 418"/>
          <p:cNvCxnSpPr>
            <a:cxnSpLocks/>
            <a:stCxn id="63" idx="7"/>
            <a:endCxn id="64" idx="5"/>
          </p:cNvCxnSpPr>
          <p:nvPr/>
        </p:nvCxnSpPr>
        <p:spPr>
          <a:xfrm>
            <a:off x="6538987" y="2476402"/>
            <a:ext cx="2823075" cy="118982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Łącznik prosty 434"/>
          <p:cNvCxnSpPr>
            <a:cxnSpLocks/>
            <a:stCxn id="67" idx="1"/>
            <a:endCxn id="64" idx="3"/>
          </p:cNvCxnSpPr>
          <p:nvPr/>
        </p:nvCxnSpPr>
        <p:spPr>
          <a:xfrm flipV="1">
            <a:off x="7051065" y="3666229"/>
            <a:ext cx="2336453" cy="36875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" name="Łącznik prosty 444"/>
          <p:cNvCxnSpPr>
            <a:cxnSpLocks/>
            <a:stCxn id="67" idx="6"/>
            <a:endCxn id="66" idx="2"/>
          </p:cNvCxnSpPr>
          <p:nvPr/>
        </p:nvCxnSpPr>
        <p:spPr>
          <a:xfrm flipH="1">
            <a:off x="5417804" y="4047709"/>
            <a:ext cx="1602533" cy="49180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Łącznik prosty 450"/>
          <p:cNvCxnSpPr>
            <a:cxnSpLocks/>
            <a:stCxn id="67" idx="5"/>
            <a:endCxn id="63" idx="7"/>
          </p:cNvCxnSpPr>
          <p:nvPr/>
        </p:nvCxnSpPr>
        <p:spPr>
          <a:xfrm flipH="1" flipV="1">
            <a:off x="6538987" y="2476402"/>
            <a:ext cx="486622" cy="158403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Łącznik prosty 451"/>
          <p:cNvCxnSpPr>
            <a:cxnSpLocks/>
            <a:stCxn id="65" idx="0"/>
            <a:endCxn id="63" idx="5"/>
          </p:cNvCxnSpPr>
          <p:nvPr/>
        </p:nvCxnSpPr>
        <p:spPr>
          <a:xfrm flipV="1">
            <a:off x="5904728" y="2501858"/>
            <a:ext cx="634259" cy="86779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4" name="Łącznik prosty 493"/>
          <p:cNvCxnSpPr>
            <a:cxnSpLocks/>
            <a:stCxn id="58" idx="6"/>
            <a:endCxn id="65" idx="7"/>
          </p:cNvCxnSpPr>
          <p:nvPr/>
        </p:nvCxnSpPr>
        <p:spPr>
          <a:xfrm>
            <a:off x="2069338" y="3079026"/>
            <a:ext cx="3822662" cy="295903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5" name="Łącznik prosty 494"/>
          <p:cNvCxnSpPr>
            <a:cxnSpLocks/>
            <a:stCxn id="67" idx="4"/>
            <a:endCxn id="58" idx="1"/>
          </p:cNvCxnSpPr>
          <p:nvPr/>
        </p:nvCxnSpPr>
        <p:spPr>
          <a:xfrm flipH="1" flipV="1">
            <a:off x="2100066" y="3066298"/>
            <a:ext cx="4938271" cy="99941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0" name="Łącznik prosty 519"/>
          <p:cNvCxnSpPr>
            <a:cxnSpLocks/>
            <a:stCxn id="72" idx="6"/>
            <a:endCxn id="68" idx="0"/>
          </p:cNvCxnSpPr>
          <p:nvPr/>
        </p:nvCxnSpPr>
        <p:spPr>
          <a:xfrm flipH="1">
            <a:off x="3607799" y="4335131"/>
            <a:ext cx="209219" cy="154343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1" name="Łącznik prosty 520"/>
          <p:cNvCxnSpPr>
            <a:cxnSpLocks/>
            <a:stCxn id="68" idx="6"/>
            <a:endCxn id="65" idx="0"/>
          </p:cNvCxnSpPr>
          <p:nvPr/>
        </p:nvCxnSpPr>
        <p:spPr>
          <a:xfrm flipV="1">
            <a:off x="3589799" y="3369657"/>
            <a:ext cx="2314929" cy="252691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2" name="Łącznik prosty 521"/>
          <p:cNvCxnSpPr>
            <a:cxnSpLocks/>
            <a:stCxn id="68" idx="1"/>
            <a:endCxn id="67" idx="0"/>
          </p:cNvCxnSpPr>
          <p:nvPr/>
        </p:nvCxnSpPr>
        <p:spPr>
          <a:xfrm flipV="1">
            <a:off x="3620527" y="4029709"/>
            <a:ext cx="3417810" cy="185413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3" name="Łącznik prosty 592"/>
          <p:cNvCxnSpPr>
            <a:cxnSpLocks/>
            <a:stCxn id="72" idx="7"/>
            <a:endCxn id="67" idx="7"/>
          </p:cNvCxnSpPr>
          <p:nvPr/>
        </p:nvCxnSpPr>
        <p:spPr>
          <a:xfrm flipV="1">
            <a:off x="3822290" y="4034981"/>
            <a:ext cx="3203319" cy="28742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9" name="Łącznik prosty 708"/>
          <p:cNvCxnSpPr>
            <a:cxnSpLocks/>
          </p:cNvCxnSpPr>
          <p:nvPr/>
        </p:nvCxnSpPr>
        <p:spPr>
          <a:xfrm flipV="1">
            <a:off x="3847746" y="2492159"/>
            <a:ext cx="2685969" cy="1833273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Elipsa 3"/>
          <p:cNvSpPr/>
          <p:nvPr/>
        </p:nvSpPr>
        <p:spPr>
          <a:xfrm flipH="1">
            <a:off x="745999" y="332946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5" name="Elipsa 3"/>
          <p:cNvSpPr/>
          <p:nvPr/>
        </p:nvSpPr>
        <p:spPr>
          <a:xfrm flipH="1">
            <a:off x="1164986" y="1589478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6" name="Elipsa 3"/>
          <p:cNvSpPr/>
          <p:nvPr/>
        </p:nvSpPr>
        <p:spPr>
          <a:xfrm flipH="1">
            <a:off x="3457297" y="554976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7" name="Elipsa 3"/>
          <p:cNvSpPr/>
          <p:nvPr/>
        </p:nvSpPr>
        <p:spPr>
          <a:xfrm flipH="1">
            <a:off x="405391" y="3091432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" name="Elipsa 3"/>
          <p:cNvSpPr/>
          <p:nvPr/>
        </p:nvSpPr>
        <p:spPr>
          <a:xfrm flipH="1">
            <a:off x="2069338" y="3061026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9" name="Elipsa 3"/>
          <p:cNvSpPr/>
          <p:nvPr/>
        </p:nvSpPr>
        <p:spPr>
          <a:xfrm flipH="1">
            <a:off x="4234272" y="2437128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0" name="Elipsa 3"/>
          <p:cNvSpPr/>
          <p:nvPr/>
        </p:nvSpPr>
        <p:spPr>
          <a:xfrm flipH="1">
            <a:off x="6267604" y="1445645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1" name="Elipsa 3"/>
          <p:cNvSpPr/>
          <p:nvPr/>
        </p:nvSpPr>
        <p:spPr>
          <a:xfrm flipH="1">
            <a:off x="9224547" y="1435121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2" name="Elipsa 3"/>
          <p:cNvSpPr/>
          <p:nvPr/>
        </p:nvSpPr>
        <p:spPr>
          <a:xfrm flipH="1">
            <a:off x="10650165" y="807679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3" name="Elipsa 3"/>
          <p:cNvSpPr/>
          <p:nvPr/>
        </p:nvSpPr>
        <p:spPr>
          <a:xfrm flipH="1">
            <a:off x="6533715" y="2471130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4" name="Elipsa 3"/>
          <p:cNvSpPr/>
          <p:nvPr/>
        </p:nvSpPr>
        <p:spPr>
          <a:xfrm flipH="1">
            <a:off x="9356790" y="3635501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5" name="Elipsa 3"/>
          <p:cNvSpPr/>
          <p:nvPr/>
        </p:nvSpPr>
        <p:spPr>
          <a:xfrm flipH="1">
            <a:off x="5886728" y="3369657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6" name="Elipsa 3"/>
          <p:cNvSpPr/>
          <p:nvPr/>
        </p:nvSpPr>
        <p:spPr>
          <a:xfrm flipH="1">
            <a:off x="5381804" y="4521518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7" name="Elipsa 3"/>
          <p:cNvSpPr/>
          <p:nvPr/>
        </p:nvSpPr>
        <p:spPr>
          <a:xfrm flipH="1">
            <a:off x="7020337" y="4029709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8" name="Elipsa 3"/>
          <p:cNvSpPr/>
          <p:nvPr/>
        </p:nvSpPr>
        <p:spPr>
          <a:xfrm flipH="1">
            <a:off x="3589799" y="5878569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9" name="Elipsa 3"/>
          <p:cNvSpPr/>
          <p:nvPr/>
        </p:nvSpPr>
        <p:spPr>
          <a:xfrm flipH="1">
            <a:off x="6034662" y="5788365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0" name="Elipsa 3"/>
          <p:cNvSpPr/>
          <p:nvPr/>
        </p:nvSpPr>
        <p:spPr>
          <a:xfrm flipH="1">
            <a:off x="8565237" y="5270289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1" name="Elipsa 3"/>
          <p:cNvSpPr/>
          <p:nvPr/>
        </p:nvSpPr>
        <p:spPr>
          <a:xfrm flipH="1">
            <a:off x="11170945" y="5568510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2" name="Elipsa 3"/>
          <p:cNvSpPr/>
          <p:nvPr/>
        </p:nvSpPr>
        <p:spPr>
          <a:xfrm flipH="1">
            <a:off x="3817018" y="4317131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Elipsa 10"/>
          <p:cNvSpPr/>
          <p:nvPr/>
        </p:nvSpPr>
        <p:spPr>
          <a:xfrm>
            <a:off x="1079077" y="1503569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Elipsa 17"/>
          <p:cNvSpPr/>
          <p:nvPr/>
        </p:nvSpPr>
        <p:spPr>
          <a:xfrm>
            <a:off x="660090" y="247037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Elipsa 21"/>
          <p:cNvSpPr/>
          <p:nvPr/>
        </p:nvSpPr>
        <p:spPr>
          <a:xfrm>
            <a:off x="3374794" y="469067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3" name="Elipsa 282"/>
          <p:cNvSpPr/>
          <p:nvPr/>
        </p:nvSpPr>
        <p:spPr>
          <a:xfrm>
            <a:off x="319482" y="2998352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1" name="Elipsa 290"/>
          <p:cNvSpPr/>
          <p:nvPr/>
        </p:nvSpPr>
        <p:spPr>
          <a:xfrm>
            <a:off x="1986212" y="2967918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2" name="Elipsa 291"/>
          <p:cNvSpPr/>
          <p:nvPr/>
        </p:nvSpPr>
        <p:spPr>
          <a:xfrm>
            <a:off x="4144008" y="2348239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3" name="Elipsa 292"/>
          <p:cNvSpPr/>
          <p:nvPr/>
        </p:nvSpPr>
        <p:spPr>
          <a:xfrm>
            <a:off x="6176931" y="1360196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4" name="Elipsa 293"/>
          <p:cNvSpPr/>
          <p:nvPr/>
        </p:nvSpPr>
        <p:spPr>
          <a:xfrm>
            <a:off x="9140701" y="1336738"/>
            <a:ext cx="207818" cy="207818"/>
          </a:xfrm>
          <a:prstGeom prst="ellipse">
            <a:avLst/>
          </a:prstGeom>
          <a:solidFill>
            <a:srgbClr val="66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5" name="Elipsa 294"/>
          <p:cNvSpPr/>
          <p:nvPr/>
        </p:nvSpPr>
        <p:spPr>
          <a:xfrm>
            <a:off x="10564256" y="717036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7" name="Elipsa 336"/>
          <p:cNvSpPr/>
          <p:nvPr/>
        </p:nvSpPr>
        <p:spPr>
          <a:xfrm>
            <a:off x="8479009" y="5178295"/>
            <a:ext cx="207818" cy="207818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8" name="Elipsa 337"/>
          <p:cNvSpPr/>
          <p:nvPr/>
        </p:nvSpPr>
        <p:spPr>
          <a:xfrm>
            <a:off x="5947962" y="5705539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9" name="Elipsa 338"/>
          <p:cNvSpPr/>
          <p:nvPr/>
        </p:nvSpPr>
        <p:spPr>
          <a:xfrm>
            <a:off x="11077023" y="5480820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42" name="Elipsa 341"/>
          <p:cNvSpPr/>
          <p:nvPr/>
        </p:nvSpPr>
        <p:spPr>
          <a:xfrm>
            <a:off x="3502318" y="5788365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4" name="Elipsa 373"/>
          <p:cNvSpPr/>
          <p:nvPr/>
        </p:nvSpPr>
        <p:spPr>
          <a:xfrm>
            <a:off x="3731109" y="4239372"/>
            <a:ext cx="207818" cy="2078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0" name="Elipsa 389"/>
          <p:cNvSpPr/>
          <p:nvPr/>
        </p:nvSpPr>
        <p:spPr>
          <a:xfrm>
            <a:off x="6447806" y="2382138"/>
            <a:ext cx="207818" cy="20781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4" name="Elipsa 413"/>
          <p:cNvSpPr/>
          <p:nvPr/>
        </p:nvSpPr>
        <p:spPr>
          <a:xfrm>
            <a:off x="9267471" y="3555434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2" name="Elipsa 441"/>
          <p:cNvSpPr/>
          <p:nvPr/>
        </p:nvSpPr>
        <p:spPr>
          <a:xfrm>
            <a:off x="5800819" y="3283748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3" name="Elipsa 442"/>
          <p:cNvSpPr/>
          <p:nvPr/>
        </p:nvSpPr>
        <p:spPr>
          <a:xfrm>
            <a:off x="6932734" y="3946883"/>
            <a:ext cx="207818" cy="20781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4" name="Elipsa 443"/>
          <p:cNvSpPr/>
          <p:nvPr/>
        </p:nvSpPr>
        <p:spPr>
          <a:xfrm>
            <a:off x="5295895" y="4435609"/>
            <a:ext cx="207818" cy="207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4243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4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4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4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70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70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7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6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6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6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6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3" presetClass="entr" presetSubtype="16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700" fill="hold"/>
                                        <p:tgtEl>
                                          <p:spTgt spid="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700" fill="hold"/>
                                        <p:tgtEl>
                                          <p:spTgt spid="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700"/>
                                        <p:tgtEl>
                                          <p:spTgt spid="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700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700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700"/>
                                        <p:tgtEl>
                                          <p:spTgt spid="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3" presetClass="entr" presetSubtype="16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600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00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600"/>
                                        <p:tgtEl>
                                          <p:spTgt spid="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6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600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3" presetClass="entr" presetSubtype="16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600" fill="hold"/>
                                        <p:tgtEl>
                                          <p:spTgt spid="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00" fill="hold"/>
                                        <p:tgtEl>
                                          <p:spTgt spid="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600"/>
                                        <p:tgtEl>
                                          <p:spTgt spid="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600" fill="hold"/>
                                        <p:tgtEl>
                                          <p:spTgt spid="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600" fill="hold"/>
                                        <p:tgtEl>
                                          <p:spTgt spid="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600"/>
                                        <p:tgtEl>
                                          <p:spTgt spid="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rostokąt 2"/>
          <p:cNvSpPr/>
          <p:nvPr/>
        </p:nvSpPr>
        <p:spPr>
          <a:xfrm>
            <a:off x="116131" y="84676"/>
            <a:ext cx="8998661" cy="6185040"/>
          </a:xfrm>
          <a:custGeom>
            <a:avLst/>
            <a:gdLst>
              <a:gd name="connsiteX0" fmla="*/ 0 w 6188217"/>
              <a:gd name="connsiteY0" fmla="*/ 0 h 1276749"/>
              <a:gd name="connsiteX1" fmla="*/ 6188217 w 6188217"/>
              <a:gd name="connsiteY1" fmla="*/ 0 h 1276749"/>
              <a:gd name="connsiteX2" fmla="*/ 6188217 w 6188217"/>
              <a:gd name="connsiteY2" fmla="*/ 1276749 h 1276749"/>
              <a:gd name="connsiteX3" fmla="*/ 0 w 6188217"/>
              <a:gd name="connsiteY3" fmla="*/ 1276749 h 1276749"/>
              <a:gd name="connsiteX4" fmla="*/ 0 w 6188217"/>
              <a:gd name="connsiteY4" fmla="*/ 0 h 1276749"/>
              <a:gd name="connsiteX0" fmla="*/ 0 w 6188217"/>
              <a:gd name="connsiteY0" fmla="*/ 1536696 h 2813445"/>
              <a:gd name="connsiteX1" fmla="*/ 3270379 w 6188217"/>
              <a:gd name="connsiteY1" fmla="*/ 0 h 2813445"/>
              <a:gd name="connsiteX2" fmla="*/ 6188217 w 6188217"/>
              <a:gd name="connsiteY2" fmla="*/ 1536696 h 2813445"/>
              <a:gd name="connsiteX3" fmla="*/ 6188217 w 6188217"/>
              <a:gd name="connsiteY3" fmla="*/ 2813445 h 2813445"/>
              <a:gd name="connsiteX4" fmla="*/ 0 w 6188217"/>
              <a:gd name="connsiteY4" fmla="*/ 2813445 h 2813445"/>
              <a:gd name="connsiteX5" fmla="*/ 0 w 6188217"/>
              <a:gd name="connsiteY5" fmla="*/ 1536696 h 2813445"/>
              <a:gd name="connsiteX0" fmla="*/ 0 w 6188217"/>
              <a:gd name="connsiteY0" fmla="*/ 1536696 h 2813445"/>
              <a:gd name="connsiteX1" fmla="*/ 3270379 w 6188217"/>
              <a:gd name="connsiteY1" fmla="*/ 0 h 2813445"/>
              <a:gd name="connsiteX2" fmla="*/ 6188217 w 6188217"/>
              <a:gd name="connsiteY2" fmla="*/ 1536696 h 2813445"/>
              <a:gd name="connsiteX3" fmla="*/ 6188217 w 6188217"/>
              <a:gd name="connsiteY3" fmla="*/ 2813445 h 2813445"/>
              <a:gd name="connsiteX4" fmla="*/ 0 w 6188217"/>
              <a:gd name="connsiteY4" fmla="*/ 2813445 h 2813445"/>
              <a:gd name="connsiteX5" fmla="*/ 0 w 6188217"/>
              <a:gd name="connsiteY5" fmla="*/ 1536696 h 2813445"/>
              <a:gd name="connsiteX0" fmla="*/ 0 w 6188217"/>
              <a:gd name="connsiteY0" fmla="*/ 1324424 h 2601173"/>
              <a:gd name="connsiteX1" fmla="*/ 2813179 w 6188217"/>
              <a:gd name="connsiteY1" fmla="*/ 0 h 2601173"/>
              <a:gd name="connsiteX2" fmla="*/ 6188217 w 6188217"/>
              <a:gd name="connsiteY2" fmla="*/ 1324424 h 2601173"/>
              <a:gd name="connsiteX3" fmla="*/ 6188217 w 6188217"/>
              <a:gd name="connsiteY3" fmla="*/ 2601173 h 2601173"/>
              <a:gd name="connsiteX4" fmla="*/ 0 w 6188217"/>
              <a:gd name="connsiteY4" fmla="*/ 2601173 h 2601173"/>
              <a:gd name="connsiteX5" fmla="*/ 0 w 6188217"/>
              <a:gd name="connsiteY5" fmla="*/ 1324424 h 2601173"/>
              <a:gd name="connsiteX0" fmla="*/ 0 w 6188217"/>
              <a:gd name="connsiteY0" fmla="*/ 1144810 h 2421559"/>
              <a:gd name="connsiteX1" fmla="*/ 2372308 w 6188217"/>
              <a:gd name="connsiteY1" fmla="*/ 0 h 2421559"/>
              <a:gd name="connsiteX2" fmla="*/ 6188217 w 6188217"/>
              <a:gd name="connsiteY2" fmla="*/ 1144810 h 2421559"/>
              <a:gd name="connsiteX3" fmla="*/ 6188217 w 6188217"/>
              <a:gd name="connsiteY3" fmla="*/ 2421559 h 2421559"/>
              <a:gd name="connsiteX4" fmla="*/ 0 w 6188217"/>
              <a:gd name="connsiteY4" fmla="*/ 2421559 h 2421559"/>
              <a:gd name="connsiteX5" fmla="*/ 0 w 6188217"/>
              <a:gd name="connsiteY5" fmla="*/ 1144810 h 2421559"/>
              <a:gd name="connsiteX0" fmla="*/ 0 w 6188217"/>
              <a:gd name="connsiteY0" fmla="*/ 1185342 h 2462091"/>
              <a:gd name="connsiteX1" fmla="*/ 2372308 w 6188217"/>
              <a:gd name="connsiteY1" fmla="*/ 40532 h 2462091"/>
              <a:gd name="connsiteX2" fmla="*/ 6188217 w 6188217"/>
              <a:gd name="connsiteY2" fmla="*/ 1185342 h 2462091"/>
              <a:gd name="connsiteX3" fmla="*/ 6188217 w 6188217"/>
              <a:gd name="connsiteY3" fmla="*/ 2462091 h 2462091"/>
              <a:gd name="connsiteX4" fmla="*/ 0 w 6188217"/>
              <a:gd name="connsiteY4" fmla="*/ 2462091 h 2462091"/>
              <a:gd name="connsiteX5" fmla="*/ 0 w 6188217"/>
              <a:gd name="connsiteY5" fmla="*/ 1185342 h 2462091"/>
              <a:gd name="connsiteX0" fmla="*/ 0 w 6188217"/>
              <a:gd name="connsiteY0" fmla="*/ 1234715 h 2511464"/>
              <a:gd name="connsiteX1" fmla="*/ 2372308 w 6188217"/>
              <a:gd name="connsiteY1" fmla="*/ 89905 h 2511464"/>
              <a:gd name="connsiteX2" fmla="*/ 4119465 w 6188217"/>
              <a:gd name="connsiteY2" fmla="*/ 171548 h 2511464"/>
              <a:gd name="connsiteX3" fmla="*/ 6188217 w 6188217"/>
              <a:gd name="connsiteY3" fmla="*/ 1234715 h 2511464"/>
              <a:gd name="connsiteX4" fmla="*/ 6188217 w 6188217"/>
              <a:gd name="connsiteY4" fmla="*/ 2511464 h 2511464"/>
              <a:gd name="connsiteX5" fmla="*/ 0 w 6188217"/>
              <a:gd name="connsiteY5" fmla="*/ 2511464 h 2511464"/>
              <a:gd name="connsiteX6" fmla="*/ 0 w 6188217"/>
              <a:gd name="connsiteY6" fmla="*/ 1234715 h 2511464"/>
              <a:gd name="connsiteX0" fmla="*/ 0 w 6188217"/>
              <a:gd name="connsiteY0" fmla="*/ 1286012 h 2562761"/>
              <a:gd name="connsiteX1" fmla="*/ 2372308 w 6188217"/>
              <a:gd name="connsiteY1" fmla="*/ 141202 h 2562761"/>
              <a:gd name="connsiteX2" fmla="*/ 4119465 w 6188217"/>
              <a:gd name="connsiteY2" fmla="*/ 222845 h 2562761"/>
              <a:gd name="connsiteX3" fmla="*/ 6188217 w 6188217"/>
              <a:gd name="connsiteY3" fmla="*/ 1286012 h 2562761"/>
              <a:gd name="connsiteX4" fmla="*/ 6188217 w 6188217"/>
              <a:gd name="connsiteY4" fmla="*/ 2562761 h 2562761"/>
              <a:gd name="connsiteX5" fmla="*/ 0 w 6188217"/>
              <a:gd name="connsiteY5" fmla="*/ 2562761 h 2562761"/>
              <a:gd name="connsiteX6" fmla="*/ 0 w 6188217"/>
              <a:gd name="connsiteY6" fmla="*/ 1286012 h 2562761"/>
              <a:gd name="connsiteX0" fmla="*/ 0 w 6188217"/>
              <a:gd name="connsiteY0" fmla="*/ 1302481 h 2579230"/>
              <a:gd name="connsiteX1" fmla="*/ 2372308 w 6188217"/>
              <a:gd name="connsiteY1" fmla="*/ 125014 h 2579230"/>
              <a:gd name="connsiteX2" fmla="*/ 4119465 w 6188217"/>
              <a:gd name="connsiteY2" fmla="*/ 239314 h 2579230"/>
              <a:gd name="connsiteX3" fmla="*/ 6188217 w 6188217"/>
              <a:gd name="connsiteY3" fmla="*/ 1302481 h 2579230"/>
              <a:gd name="connsiteX4" fmla="*/ 6188217 w 6188217"/>
              <a:gd name="connsiteY4" fmla="*/ 2579230 h 2579230"/>
              <a:gd name="connsiteX5" fmla="*/ 0 w 6188217"/>
              <a:gd name="connsiteY5" fmla="*/ 2579230 h 2579230"/>
              <a:gd name="connsiteX6" fmla="*/ 0 w 6188217"/>
              <a:gd name="connsiteY6" fmla="*/ 1302481 h 2579230"/>
              <a:gd name="connsiteX0" fmla="*/ 0 w 6188217"/>
              <a:gd name="connsiteY0" fmla="*/ 1524721 h 2801470"/>
              <a:gd name="connsiteX1" fmla="*/ 2372308 w 6188217"/>
              <a:gd name="connsiteY1" fmla="*/ 347254 h 2801470"/>
              <a:gd name="connsiteX2" fmla="*/ 4119465 w 6188217"/>
              <a:gd name="connsiteY2" fmla="*/ 461554 h 2801470"/>
              <a:gd name="connsiteX3" fmla="*/ 6188217 w 6188217"/>
              <a:gd name="connsiteY3" fmla="*/ 1524721 h 2801470"/>
              <a:gd name="connsiteX4" fmla="*/ 6188217 w 6188217"/>
              <a:gd name="connsiteY4" fmla="*/ 2801470 h 2801470"/>
              <a:gd name="connsiteX5" fmla="*/ 0 w 6188217"/>
              <a:gd name="connsiteY5" fmla="*/ 2801470 h 2801470"/>
              <a:gd name="connsiteX6" fmla="*/ 0 w 6188217"/>
              <a:gd name="connsiteY6" fmla="*/ 1524721 h 2801470"/>
              <a:gd name="connsiteX0" fmla="*/ 0 w 6188217"/>
              <a:gd name="connsiteY0" fmla="*/ 1524721 h 2801470"/>
              <a:gd name="connsiteX1" fmla="*/ 2372308 w 6188217"/>
              <a:gd name="connsiteY1" fmla="*/ 347254 h 2801470"/>
              <a:gd name="connsiteX2" fmla="*/ 4119465 w 6188217"/>
              <a:gd name="connsiteY2" fmla="*/ 461554 h 2801470"/>
              <a:gd name="connsiteX3" fmla="*/ 6188217 w 6188217"/>
              <a:gd name="connsiteY3" fmla="*/ 1524721 h 2801470"/>
              <a:gd name="connsiteX4" fmla="*/ 6188217 w 6188217"/>
              <a:gd name="connsiteY4" fmla="*/ 2801470 h 2801470"/>
              <a:gd name="connsiteX5" fmla="*/ 0 w 6188217"/>
              <a:gd name="connsiteY5" fmla="*/ 2801470 h 2801470"/>
              <a:gd name="connsiteX6" fmla="*/ 0 w 6188217"/>
              <a:gd name="connsiteY6" fmla="*/ 1524721 h 2801470"/>
              <a:gd name="connsiteX0" fmla="*/ 0 w 6188217"/>
              <a:gd name="connsiteY0" fmla="*/ 1524721 h 2801470"/>
              <a:gd name="connsiteX1" fmla="*/ 2372308 w 6188217"/>
              <a:gd name="connsiteY1" fmla="*/ 347254 h 2801470"/>
              <a:gd name="connsiteX2" fmla="*/ 4119465 w 6188217"/>
              <a:gd name="connsiteY2" fmla="*/ 461554 h 2801470"/>
              <a:gd name="connsiteX3" fmla="*/ 6188217 w 6188217"/>
              <a:gd name="connsiteY3" fmla="*/ 1524721 h 2801470"/>
              <a:gd name="connsiteX4" fmla="*/ 6188217 w 6188217"/>
              <a:gd name="connsiteY4" fmla="*/ 2801470 h 2801470"/>
              <a:gd name="connsiteX5" fmla="*/ 0 w 6188217"/>
              <a:gd name="connsiteY5" fmla="*/ 2801470 h 2801470"/>
              <a:gd name="connsiteX6" fmla="*/ 0 w 6188217"/>
              <a:gd name="connsiteY6" fmla="*/ 1524721 h 2801470"/>
              <a:gd name="connsiteX0" fmla="*/ 0 w 6188217"/>
              <a:gd name="connsiteY0" fmla="*/ 1445313 h 2722062"/>
              <a:gd name="connsiteX1" fmla="*/ 2372308 w 6188217"/>
              <a:gd name="connsiteY1" fmla="*/ 267846 h 2722062"/>
              <a:gd name="connsiteX2" fmla="*/ 4184780 w 6188217"/>
              <a:gd name="connsiteY2" fmla="*/ 692389 h 2722062"/>
              <a:gd name="connsiteX3" fmla="*/ 6188217 w 6188217"/>
              <a:gd name="connsiteY3" fmla="*/ 1445313 h 2722062"/>
              <a:gd name="connsiteX4" fmla="*/ 6188217 w 6188217"/>
              <a:gd name="connsiteY4" fmla="*/ 2722062 h 2722062"/>
              <a:gd name="connsiteX5" fmla="*/ 0 w 6188217"/>
              <a:gd name="connsiteY5" fmla="*/ 2722062 h 2722062"/>
              <a:gd name="connsiteX6" fmla="*/ 0 w 6188217"/>
              <a:gd name="connsiteY6" fmla="*/ 1445313 h 2722062"/>
              <a:gd name="connsiteX0" fmla="*/ 0 w 6188217"/>
              <a:gd name="connsiteY0" fmla="*/ 1517695 h 2794444"/>
              <a:gd name="connsiteX1" fmla="*/ 2372308 w 6188217"/>
              <a:gd name="connsiteY1" fmla="*/ 340228 h 2794444"/>
              <a:gd name="connsiteX2" fmla="*/ 4184780 w 6188217"/>
              <a:gd name="connsiteY2" fmla="*/ 764771 h 2794444"/>
              <a:gd name="connsiteX3" fmla="*/ 6188217 w 6188217"/>
              <a:gd name="connsiteY3" fmla="*/ 1517695 h 2794444"/>
              <a:gd name="connsiteX4" fmla="*/ 6188217 w 6188217"/>
              <a:gd name="connsiteY4" fmla="*/ 2794444 h 2794444"/>
              <a:gd name="connsiteX5" fmla="*/ 0 w 6188217"/>
              <a:gd name="connsiteY5" fmla="*/ 2794444 h 2794444"/>
              <a:gd name="connsiteX6" fmla="*/ 0 w 6188217"/>
              <a:gd name="connsiteY6" fmla="*/ 1517695 h 2794444"/>
              <a:gd name="connsiteX0" fmla="*/ 0 w 6188217"/>
              <a:gd name="connsiteY0" fmla="*/ 1517695 h 2794444"/>
              <a:gd name="connsiteX1" fmla="*/ 2372308 w 6188217"/>
              <a:gd name="connsiteY1" fmla="*/ 340228 h 2794444"/>
              <a:gd name="connsiteX2" fmla="*/ 4184780 w 6188217"/>
              <a:gd name="connsiteY2" fmla="*/ 764771 h 2794444"/>
              <a:gd name="connsiteX3" fmla="*/ 6188217 w 6188217"/>
              <a:gd name="connsiteY3" fmla="*/ 1517695 h 2794444"/>
              <a:gd name="connsiteX4" fmla="*/ 6188217 w 6188217"/>
              <a:gd name="connsiteY4" fmla="*/ 2794444 h 2794444"/>
              <a:gd name="connsiteX5" fmla="*/ 0 w 6188217"/>
              <a:gd name="connsiteY5" fmla="*/ 2794444 h 2794444"/>
              <a:gd name="connsiteX6" fmla="*/ 0 w 6188217"/>
              <a:gd name="connsiteY6" fmla="*/ 1517695 h 2794444"/>
              <a:gd name="connsiteX0" fmla="*/ 0 w 6188217"/>
              <a:gd name="connsiteY0" fmla="*/ 1538471 h 2815220"/>
              <a:gd name="connsiteX1" fmla="*/ 2372308 w 6188217"/>
              <a:gd name="connsiteY1" fmla="*/ 361004 h 2815220"/>
              <a:gd name="connsiteX2" fmla="*/ 4184780 w 6188217"/>
              <a:gd name="connsiteY2" fmla="*/ 785547 h 2815220"/>
              <a:gd name="connsiteX3" fmla="*/ 6188217 w 6188217"/>
              <a:gd name="connsiteY3" fmla="*/ 1538471 h 2815220"/>
              <a:gd name="connsiteX4" fmla="*/ 6188217 w 6188217"/>
              <a:gd name="connsiteY4" fmla="*/ 2815220 h 2815220"/>
              <a:gd name="connsiteX5" fmla="*/ 0 w 6188217"/>
              <a:gd name="connsiteY5" fmla="*/ 2815220 h 2815220"/>
              <a:gd name="connsiteX6" fmla="*/ 0 w 6188217"/>
              <a:gd name="connsiteY6" fmla="*/ 1538471 h 2815220"/>
              <a:gd name="connsiteX0" fmla="*/ 0 w 6188217"/>
              <a:gd name="connsiteY0" fmla="*/ 1565651 h 2842400"/>
              <a:gd name="connsiteX1" fmla="*/ 2372308 w 6188217"/>
              <a:gd name="connsiteY1" fmla="*/ 388184 h 2842400"/>
              <a:gd name="connsiteX2" fmla="*/ 4103137 w 6188217"/>
              <a:gd name="connsiteY2" fmla="*/ 731085 h 2842400"/>
              <a:gd name="connsiteX3" fmla="*/ 6188217 w 6188217"/>
              <a:gd name="connsiteY3" fmla="*/ 1565651 h 2842400"/>
              <a:gd name="connsiteX4" fmla="*/ 6188217 w 6188217"/>
              <a:gd name="connsiteY4" fmla="*/ 2842400 h 2842400"/>
              <a:gd name="connsiteX5" fmla="*/ 0 w 6188217"/>
              <a:gd name="connsiteY5" fmla="*/ 2842400 h 2842400"/>
              <a:gd name="connsiteX6" fmla="*/ 0 w 6188217"/>
              <a:gd name="connsiteY6" fmla="*/ 1565651 h 2842400"/>
              <a:gd name="connsiteX0" fmla="*/ 0 w 6188217"/>
              <a:gd name="connsiteY0" fmla="*/ 1665048 h 2941797"/>
              <a:gd name="connsiteX1" fmla="*/ 2372308 w 6188217"/>
              <a:gd name="connsiteY1" fmla="*/ 487581 h 2941797"/>
              <a:gd name="connsiteX2" fmla="*/ 4103137 w 6188217"/>
              <a:gd name="connsiteY2" fmla="*/ 830482 h 2941797"/>
              <a:gd name="connsiteX3" fmla="*/ 6188217 w 6188217"/>
              <a:gd name="connsiteY3" fmla="*/ 1665048 h 2941797"/>
              <a:gd name="connsiteX4" fmla="*/ 6188217 w 6188217"/>
              <a:gd name="connsiteY4" fmla="*/ 2941797 h 2941797"/>
              <a:gd name="connsiteX5" fmla="*/ 0 w 6188217"/>
              <a:gd name="connsiteY5" fmla="*/ 2941797 h 2941797"/>
              <a:gd name="connsiteX6" fmla="*/ 0 w 6188217"/>
              <a:gd name="connsiteY6" fmla="*/ 1665048 h 2941797"/>
              <a:gd name="connsiteX0" fmla="*/ 0 w 6188217"/>
              <a:gd name="connsiteY0" fmla="*/ 1665048 h 2941797"/>
              <a:gd name="connsiteX1" fmla="*/ 2372308 w 6188217"/>
              <a:gd name="connsiteY1" fmla="*/ 487581 h 2941797"/>
              <a:gd name="connsiteX2" fmla="*/ 4103137 w 6188217"/>
              <a:gd name="connsiteY2" fmla="*/ 830482 h 2941797"/>
              <a:gd name="connsiteX3" fmla="*/ 6188217 w 6188217"/>
              <a:gd name="connsiteY3" fmla="*/ 1665048 h 2941797"/>
              <a:gd name="connsiteX4" fmla="*/ 6188217 w 6188217"/>
              <a:gd name="connsiteY4" fmla="*/ 2941797 h 2941797"/>
              <a:gd name="connsiteX5" fmla="*/ 0 w 6188217"/>
              <a:gd name="connsiteY5" fmla="*/ 2941797 h 2941797"/>
              <a:gd name="connsiteX6" fmla="*/ 0 w 6188217"/>
              <a:gd name="connsiteY6" fmla="*/ 1665048 h 2941797"/>
              <a:gd name="connsiteX0" fmla="*/ 0 w 6188217"/>
              <a:gd name="connsiteY0" fmla="*/ 1665048 h 2941797"/>
              <a:gd name="connsiteX1" fmla="*/ 2372308 w 6188217"/>
              <a:gd name="connsiteY1" fmla="*/ 487581 h 2941797"/>
              <a:gd name="connsiteX2" fmla="*/ 4103137 w 6188217"/>
              <a:gd name="connsiteY2" fmla="*/ 830482 h 2941797"/>
              <a:gd name="connsiteX3" fmla="*/ 6188217 w 6188217"/>
              <a:gd name="connsiteY3" fmla="*/ 1665048 h 2941797"/>
              <a:gd name="connsiteX4" fmla="*/ 6188217 w 6188217"/>
              <a:gd name="connsiteY4" fmla="*/ 2941797 h 2941797"/>
              <a:gd name="connsiteX5" fmla="*/ 0 w 6188217"/>
              <a:gd name="connsiteY5" fmla="*/ 2941797 h 2941797"/>
              <a:gd name="connsiteX6" fmla="*/ 0 w 6188217"/>
              <a:gd name="connsiteY6" fmla="*/ 1665048 h 2941797"/>
              <a:gd name="connsiteX0" fmla="*/ 0 w 6188217"/>
              <a:gd name="connsiteY0" fmla="*/ 1757383 h 3034132"/>
              <a:gd name="connsiteX1" fmla="*/ 2372308 w 6188217"/>
              <a:gd name="connsiteY1" fmla="*/ 579916 h 3034132"/>
              <a:gd name="connsiteX2" fmla="*/ 3988837 w 6188217"/>
              <a:gd name="connsiteY2" fmla="*/ 677888 h 3034132"/>
              <a:gd name="connsiteX3" fmla="*/ 6188217 w 6188217"/>
              <a:gd name="connsiteY3" fmla="*/ 1757383 h 3034132"/>
              <a:gd name="connsiteX4" fmla="*/ 6188217 w 6188217"/>
              <a:gd name="connsiteY4" fmla="*/ 3034132 h 3034132"/>
              <a:gd name="connsiteX5" fmla="*/ 0 w 6188217"/>
              <a:gd name="connsiteY5" fmla="*/ 3034132 h 3034132"/>
              <a:gd name="connsiteX6" fmla="*/ 0 w 6188217"/>
              <a:gd name="connsiteY6" fmla="*/ 1757383 h 3034132"/>
              <a:gd name="connsiteX0" fmla="*/ 293914 w 6188217"/>
              <a:gd name="connsiteY0" fmla="*/ 2083955 h 3034132"/>
              <a:gd name="connsiteX1" fmla="*/ 2372308 w 6188217"/>
              <a:gd name="connsiteY1" fmla="*/ 579916 h 3034132"/>
              <a:gd name="connsiteX2" fmla="*/ 3988837 w 6188217"/>
              <a:gd name="connsiteY2" fmla="*/ 677888 h 3034132"/>
              <a:gd name="connsiteX3" fmla="*/ 6188217 w 6188217"/>
              <a:gd name="connsiteY3" fmla="*/ 1757383 h 3034132"/>
              <a:gd name="connsiteX4" fmla="*/ 6188217 w 6188217"/>
              <a:gd name="connsiteY4" fmla="*/ 3034132 h 3034132"/>
              <a:gd name="connsiteX5" fmla="*/ 0 w 6188217"/>
              <a:gd name="connsiteY5" fmla="*/ 3034132 h 3034132"/>
              <a:gd name="connsiteX6" fmla="*/ 293914 w 6188217"/>
              <a:gd name="connsiteY6" fmla="*/ 2083955 h 3034132"/>
              <a:gd name="connsiteX0" fmla="*/ 293914 w 6188217"/>
              <a:gd name="connsiteY0" fmla="*/ 2083955 h 3034132"/>
              <a:gd name="connsiteX1" fmla="*/ 2372308 w 6188217"/>
              <a:gd name="connsiteY1" fmla="*/ 579916 h 3034132"/>
              <a:gd name="connsiteX2" fmla="*/ 3988837 w 6188217"/>
              <a:gd name="connsiteY2" fmla="*/ 677888 h 3034132"/>
              <a:gd name="connsiteX3" fmla="*/ 6188217 w 6188217"/>
              <a:gd name="connsiteY3" fmla="*/ 1757383 h 3034132"/>
              <a:gd name="connsiteX4" fmla="*/ 6188217 w 6188217"/>
              <a:gd name="connsiteY4" fmla="*/ 3034132 h 3034132"/>
              <a:gd name="connsiteX5" fmla="*/ 0 w 6188217"/>
              <a:gd name="connsiteY5" fmla="*/ 3034132 h 3034132"/>
              <a:gd name="connsiteX6" fmla="*/ 293914 w 6188217"/>
              <a:gd name="connsiteY6" fmla="*/ 2083955 h 3034132"/>
              <a:gd name="connsiteX0" fmla="*/ 325753 w 6220056"/>
              <a:gd name="connsiteY0" fmla="*/ 2083955 h 3034132"/>
              <a:gd name="connsiteX1" fmla="*/ 2404147 w 6220056"/>
              <a:gd name="connsiteY1" fmla="*/ 579916 h 3034132"/>
              <a:gd name="connsiteX2" fmla="*/ 4020676 w 6220056"/>
              <a:gd name="connsiteY2" fmla="*/ 677888 h 3034132"/>
              <a:gd name="connsiteX3" fmla="*/ 6220056 w 6220056"/>
              <a:gd name="connsiteY3" fmla="*/ 1757383 h 3034132"/>
              <a:gd name="connsiteX4" fmla="*/ 6220056 w 6220056"/>
              <a:gd name="connsiteY4" fmla="*/ 3034132 h 3034132"/>
              <a:gd name="connsiteX5" fmla="*/ 31839 w 6220056"/>
              <a:gd name="connsiteY5" fmla="*/ 3034132 h 3034132"/>
              <a:gd name="connsiteX6" fmla="*/ 325753 w 6220056"/>
              <a:gd name="connsiteY6" fmla="*/ 2083955 h 3034132"/>
              <a:gd name="connsiteX0" fmla="*/ 325753 w 6220056"/>
              <a:gd name="connsiteY0" fmla="*/ 2083955 h 3034132"/>
              <a:gd name="connsiteX1" fmla="*/ 2404147 w 6220056"/>
              <a:gd name="connsiteY1" fmla="*/ 579916 h 3034132"/>
              <a:gd name="connsiteX2" fmla="*/ 4020676 w 6220056"/>
              <a:gd name="connsiteY2" fmla="*/ 677888 h 3034132"/>
              <a:gd name="connsiteX3" fmla="*/ 6220056 w 6220056"/>
              <a:gd name="connsiteY3" fmla="*/ 1757383 h 3034132"/>
              <a:gd name="connsiteX4" fmla="*/ 6220056 w 6220056"/>
              <a:gd name="connsiteY4" fmla="*/ 3034132 h 3034132"/>
              <a:gd name="connsiteX5" fmla="*/ 31839 w 6220056"/>
              <a:gd name="connsiteY5" fmla="*/ 3034132 h 3034132"/>
              <a:gd name="connsiteX6" fmla="*/ 325753 w 6220056"/>
              <a:gd name="connsiteY6" fmla="*/ 2083955 h 3034132"/>
              <a:gd name="connsiteX0" fmla="*/ 325753 w 6220056"/>
              <a:gd name="connsiteY0" fmla="*/ 2083955 h 3034132"/>
              <a:gd name="connsiteX1" fmla="*/ 2404147 w 6220056"/>
              <a:gd name="connsiteY1" fmla="*/ 579916 h 3034132"/>
              <a:gd name="connsiteX2" fmla="*/ 4020676 w 6220056"/>
              <a:gd name="connsiteY2" fmla="*/ 677888 h 3034132"/>
              <a:gd name="connsiteX3" fmla="*/ 6220056 w 6220056"/>
              <a:gd name="connsiteY3" fmla="*/ 1757383 h 3034132"/>
              <a:gd name="connsiteX4" fmla="*/ 6220056 w 6220056"/>
              <a:gd name="connsiteY4" fmla="*/ 3034132 h 3034132"/>
              <a:gd name="connsiteX5" fmla="*/ 31839 w 6220056"/>
              <a:gd name="connsiteY5" fmla="*/ 3034132 h 3034132"/>
              <a:gd name="connsiteX6" fmla="*/ 325753 w 6220056"/>
              <a:gd name="connsiteY6" fmla="*/ 2083955 h 3034132"/>
              <a:gd name="connsiteX0" fmla="*/ 538843 w 6188217"/>
              <a:gd name="connsiteY0" fmla="*/ 1953326 h 3034132"/>
              <a:gd name="connsiteX1" fmla="*/ 2372308 w 6188217"/>
              <a:gd name="connsiteY1" fmla="*/ 579916 h 3034132"/>
              <a:gd name="connsiteX2" fmla="*/ 3988837 w 6188217"/>
              <a:gd name="connsiteY2" fmla="*/ 677888 h 3034132"/>
              <a:gd name="connsiteX3" fmla="*/ 6188217 w 6188217"/>
              <a:gd name="connsiteY3" fmla="*/ 1757383 h 3034132"/>
              <a:gd name="connsiteX4" fmla="*/ 6188217 w 6188217"/>
              <a:gd name="connsiteY4" fmla="*/ 3034132 h 3034132"/>
              <a:gd name="connsiteX5" fmla="*/ 0 w 6188217"/>
              <a:gd name="connsiteY5" fmla="*/ 3034132 h 3034132"/>
              <a:gd name="connsiteX6" fmla="*/ 538843 w 6188217"/>
              <a:gd name="connsiteY6" fmla="*/ 1953326 h 3034132"/>
              <a:gd name="connsiteX0" fmla="*/ 547985 w 6197359"/>
              <a:gd name="connsiteY0" fmla="*/ 1953326 h 3034132"/>
              <a:gd name="connsiteX1" fmla="*/ 2381450 w 6197359"/>
              <a:gd name="connsiteY1" fmla="*/ 579916 h 3034132"/>
              <a:gd name="connsiteX2" fmla="*/ 3997979 w 6197359"/>
              <a:gd name="connsiteY2" fmla="*/ 677888 h 3034132"/>
              <a:gd name="connsiteX3" fmla="*/ 6197359 w 6197359"/>
              <a:gd name="connsiteY3" fmla="*/ 1757383 h 3034132"/>
              <a:gd name="connsiteX4" fmla="*/ 6197359 w 6197359"/>
              <a:gd name="connsiteY4" fmla="*/ 3034132 h 3034132"/>
              <a:gd name="connsiteX5" fmla="*/ 9142 w 6197359"/>
              <a:gd name="connsiteY5" fmla="*/ 3034132 h 3034132"/>
              <a:gd name="connsiteX6" fmla="*/ 547985 w 6197359"/>
              <a:gd name="connsiteY6" fmla="*/ 1953326 h 3034132"/>
              <a:gd name="connsiteX0" fmla="*/ 760268 w 6409642"/>
              <a:gd name="connsiteY0" fmla="*/ 1953326 h 3034132"/>
              <a:gd name="connsiteX1" fmla="*/ 2593733 w 6409642"/>
              <a:gd name="connsiteY1" fmla="*/ 579916 h 3034132"/>
              <a:gd name="connsiteX2" fmla="*/ 4210262 w 6409642"/>
              <a:gd name="connsiteY2" fmla="*/ 677888 h 3034132"/>
              <a:gd name="connsiteX3" fmla="*/ 6409642 w 6409642"/>
              <a:gd name="connsiteY3" fmla="*/ 1757383 h 3034132"/>
              <a:gd name="connsiteX4" fmla="*/ 6409642 w 6409642"/>
              <a:gd name="connsiteY4" fmla="*/ 3034132 h 3034132"/>
              <a:gd name="connsiteX5" fmla="*/ 221425 w 6409642"/>
              <a:gd name="connsiteY5" fmla="*/ 3034132 h 3034132"/>
              <a:gd name="connsiteX6" fmla="*/ 760268 w 6409642"/>
              <a:gd name="connsiteY6" fmla="*/ 1953326 h 3034132"/>
              <a:gd name="connsiteX0" fmla="*/ 760268 w 6409642"/>
              <a:gd name="connsiteY0" fmla="*/ 1953326 h 3396989"/>
              <a:gd name="connsiteX1" fmla="*/ 2593733 w 6409642"/>
              <a:gd name="connsiteY1" fmla="*/ 579916 h 3396989"/>
              <a:gd name="connsiteX2" fmla="*/ 4210262 w 6409642"/>
              <a:gd name="connsiteY2" fmla="*/ 677888 h 3396989"/>
              <a:gd name="connsiteX3" fmla="*/ 6409642 w 6409642"/>
              <a:gd name="connsiteY3" fmla="*/ 1757383 h 3396989"/>
              <a:gd name="connsiteX4" fmla="*/ 6409642 w 6409642"/>
              <a:gd name="connsiteY4" fmla="*/ 3034132 h 3396989"/>
              <a:gd name="connsiteX5" fmla="*/ 221425 w 6409642"/>
              <a:gd name="connsiteY5" fmla="*/ 3034132 h 3396989"/>
              <a:gd name="connsiteX6" fmla="*/ 760268 w 6409642"/>
              <a:gd name="connsiteY6" fmla="*/ 1953326 h 3396989"/>
              <a:gd name="connsiteX0" fmla="*/ 498989 w 6148363"/>
              <a:gd name="connsiteY0" fmla="*/ 1953326 h 3421369"/>
              <a:gd name="connsiteX1" fmla="*/ 2332454 w 6148363"/>
              <a:gd name="connsiteY1" fmla="*/ 579916 h 3421369"/>
              <a:gd name="connsiteX2" fmla="*/ 3948983 w 6148363"/>
              <a:gd name="connsiteY2" fmla="*/ 677888 h 3421369"/>
              <a:gd name="connsiteX3" fmla="*/ 6148363 w 6148363"/>
              <a:gd name="connsiteY3" fmla="*/ 1757383 h 3421369"/>
              <a:gd name="connsiteX4" fmla="*/ 6148363 w 6148363"/>
              <a:gd name="connsiteY4" fmla="*/ 3034132 h 3421369"/>
              <a:gd name="connsiteX5" fmla="*/ 433675 w 6148363"/>
              <a:gd name="connsiteY5" fmla="*/ 3066789 h 3421369"/>
              <a:gd name="connsiteX6" fmla="*/ 498989 w 6148363"/>
              <a:gd name="connsiteY6" fmla="*/ 1953326 h 3421369"/>
              <a:gd name="connsiteX0" fmla="*/ 658184 w 6307558"/>
              <a:gd name="connsiteY0" fmla="*/ 1953326 h 3421369"/>
              <a:gd name="connsiteX1" fmla="*/ 2491649 w 6307558"/>
              <a:gd name="connsiteY1" fmla="*/ 579916 h 3421369"/>
              <a:gd name="connsiteX2" fmla="*/ 4108178 w 6307558"/>
              <a:gd name="connsiteY2" fmla="*/ 677888 h 3421369"/>
              <a:gd name="connsiteX3" fmla="*/ 6307558 w 6307558"/>
              <a:gd name="connsiteY3" fmla="*/ 1757383 h 3421369"/>
              <a:gd name="connsiteX4" fmla="*/ 6307558 w 6307558"/>
              <a:gd name="connsiteY4" fmla="*/ 3034132 h 3421369"/>
              <a:gd name="connsiteX5" fmla="*/ 592870 w 6307558"/>
              <a:gd name="connsiteY5" fmla="*/ 3066789 h 3421369"/>
              <a:gd name="connsiteX6" fmla="*/ 658184 w 6307558"/>
              <a:gd name="connsiteY6" fmla="*/ 1953326 h 3421369"/>
              <a:gd name="connsiteX0" fmla="*/ 658184 w 6307558"/>
              <a:gd name="connsiteY0" fmla="*/ 1953326 h 3138949"/>
              <a:gd name="connsiteX1" fmla="*/ 2491649 w 6307558"/>
              <a:gd name="connsiteY1" fmla="*/ 579916 h 3138949"/>
              <a:gd name="connsiteX2" fmla="*/ 4108178 w 6307558"/>
              <a:gd name="connsiteY2" fmla="*/ 677888 h 3138949"/>
              <a:gd name="connsiteX3" fmla="*/ 6307558 w 6307558"/>
              <a:gd name="connsiteY3" fmla="*/ 1757383 h 3138949"/>
              <a:gd name="connsiteX4" fmla="*/ 6307558 w 6307558"/>
              <a:gd name="connsiteY4" fmla="*/ 3034132 h 3138949"/>
              <a:gd name="connsiteX5" fmla="*/ 592870 w 6307558"/>
              <a:gd name="connsiteY5" fmla="*/ 3066789 h 3138949"/>
              <a:gd name="connsiteX6" fmla="*/ 658184 w 6307558"/>
              <a:gd name="connsiteY6" fmla="*/ 1953326 h 3138949"/>
              <a:gd name="connsiteX0" fmla="*/ 620550 w 6269924"/>
              <a:gd name="connsiteY0" fmla="*/ 1953326 h 3138949"/>
              <a:gd name="connsiteX1" fmla="*/ 2454015 w 6269924"/>
              <a:gd name="connsiteY1" fmla="*/ 579916 h 3138949"/>
              <a:gd name="connsiteX2" fmla="*/ 4070544 w 6269924"/>
              <a:gd name="connsiteY2" fmla="*/ 677888 h 3138949"/>
              <a:gd name="connsiteX3" fmla="*/ 6269924 w 6269924"/>
              <a:gd name="connsiteY3" fmla="*/ 1757383 h 3138949"/>
              <a:gd name="connsiteX4" fmla="*/ 6269924 w 6269924"/>
              <a:gd name="connsiteY4" fmla="*/ 3034132 h 3138949"/>
              <a:gd name="connsiteX5" fmla="*/ 555236 w 6269924"/>
              <a:gd name="connsiteY5" fmla="*/ 3066789 h 3138949"/>
              <a:gd name="connsiteX6" fmla="*/ 620550 w 6269924"/>
              <a:gd name="connsiteY6" fmla="*/ 1953326 h 3138949"/>
              <a:gd name="connsiteX0" fmla="*/ 620550 w 6351567"/>
              <a:gd name="connsiteY0" fmla="*/ 1953326 h 3138949"/>
              <a:gd name="connsiteX1" fmla="*/ 2454015 w 6351567"/>
              <a:gd name="connsiteY1" fmla="*/ 579916 h 3138949"/>
              <a:gd name="connsiteX2" fmla="*/ 4070544 w 6351567"/>
              <a:gd name="connsiteY2" fmla="*/ 677888 h 3138949"/>
              <a:gd name="connsiteX3" fmla="*/ 6351567 w 6351567"/>
              <a:gd name="connsiteY3" fmla="*/ 1773712 h 3138949"/>
              <a:gd name="connsiteX4" fmla="*/ 6269924 w 6351567"/>
              <a:gd name="connsiteY4" fmla="*/ 3034132 h 3138949"/>
              <a:gd name="connsiteX5" fmla="*/ 555236 w 6351567"/>
              <a:gd name="connsiteY5" fmla="*/ 3066789 h 3138949"/>
              <a:gd name="connsiteX6" fmla="*/ 620550 w 6351567"/>
              <a:gd name="connsiteY6" fmla="*/ 1953326 h 3138949"/>
              <a:gd name="connsiteX0" fmla="*/ 620550 w 6351567"/>
              <a:gd name="connsiteY0" fmla="*/ 1953326 h 3138949"/>
              <a:gd name="connsiteX1" fmla="*/ 2454015 w 6351567"/>
              <a:gd name="connsiteY1" fmla="*/ 579916 h 3138949"/>
              <a:gd name="connsiteX2" fmla="*/ 4070544 w 6351567"/>
              <a:gd name="connsiteY2" fmla="*/ 677888 h 3138949"/>
              <a:gd name="connsiteX3" fmla="*/ 6351567 w 6351567"/>
              <a:gd name="connsiteY3" fmla="*/ 1773712 h 3138949"/>
              <a:gd name="connsiteX4" fmla="*/ 6269924 w 6351567"/>
              <a:gd name="connsiteY4" fmla="*/ 3034132 h 3138949"/>
              <a:gd name="connsiteX5" fmla="*/ 555236 w 6351567"/>
              <a:gd name="connsiteY5" fmla="*/ 3066789 h 3138949"/>
              <a:gd name="connsiteX6" fmla="*/ 620550 w 6351567"/>
              <a:gd name="connsiteY6" fmla="*/ 1953326 h 3138949"/>
              <a:gd name="connsiteX0" fmla="*/ 620550 w 6269924"/>
              <a:gd name="connsiteY0" fmla="*/ 1953326 h 3138949"/>
              <a:gd name="connsiteX1" fmla="*/ 2454015 w 6269924"/>
              <a:gd name="connsiteY1" fmla="*/ 579916 h 3138949"/>
              <a:gd name="connsiteX2" fmla="*/ 4070544 w 6269924"/>
              <a:gd name="connsiteY2" fmla="*/ 677888 h 3138949"/>
              <a:gd name="connsiteX3" fmla="*/ 5878038 w 6269924"/>
              <a:gd name="connsiteY3" fmla="*/ 1806369 h 3138949"/>
              <a:gd name="connsiteX4" fmla="*/ 6269924 w 6269924"/>
              <a:gd name="connsiteY4" fmla="*/ 3034132 h 3138949"/>
              <a:gd name="connsiteX5" fmla="*/ 555236 w 6269924"/>
              <a:gd name="connsiteY5" fmla="*/ 3066789 h 3138949"/>
              <a:gd name="connsiteX6" fmla="*/ 620550 w 6269924"/>
              <a:gd name="connsiteY6" fmla="*/ 1953326 h 3138949"/>
              <a:gd name="connsiteX0" fmla="*/ 620550 w 6269924"/>
              <a:gd name="connsiteY0" fmla="*/ 1953326 h 3138949"/>
              <a:gd name="connsiteX1" fmla="*/ 2454015 w 6269924"/>
              <a:gd name="connsiteY1" fmla="*/ 579916 h 3138949"/>
              <a:gd name="connsiteX2" fmla="*/ 4070544 w 6269924"/>
              <a:gd name="connsiteY2" fmla="*/ 677888 h 3138949"/>
              <a:gd name="connsiteX3" fmla="*/ 5878038 w 6269924"/>
              <a:gd name="connsiteY3" fmla="*/ 1806369 h 3138949"/>
              <a:gd name="connsiteX4" fmla="*/ 6269924 w 6269924"/>
              <a:gd name="connsiteY4" fmla="*/ 3034132 h 3138949"/>
              <a:gd name="connsiteX5" fmla="*/ 555236 w 6269924"/>
              <a:gd name="connsiteY5" fmla="*/ 3066789 h 3138949"/>
              <a:gd name="connsiteX6" fmla="*/ 620550 w 6269924"/>
              <a:gd name="connsiteY6" fmla="*/ 1953326 h 3138949"/>
              <a:gd name="connsiteX0" fmla="*/ 620550 w 6334453"/>
              <a:gd name="connsiteY0" fmla="*/ 1953326 h 3138949"/>
              <a:gd name="connsiteX1" fmla="*/ 2454015 w 6334453"/>
              <a:gd name="connsiteY1" fmla="*/ 579916 h 3138949"/>
              <a:gd name="connsiteX2" fmla="*/ 4070544 w 6334453"/>
              <a:gd name="connsiteY2" fmla="*/ 677888 h 3138949"/>
              <a:gd name="connsiteX3" fmla="*/ 5878038 w 6334453"/>
              <a:gd name="connsiteY3" fmla="*/ 1806369 h 3138949"/>
              <a:gd name="connsiteX4" fmla="*/ 6269924 w 6334453"/>
              <a:gd name="connsiteY4" fmla="*/ 3034132 h 3138949"/>
              <a:gd name="connsiteX5" fmla="*/ 555236 w 6334453"/>
              <a:gd name="connsiteY5" fmla="*/ 3066789 h 3138949"/>
              <a:gd name="connsiteX6" fmla="*/ 620550 w 6334453"/>
              <a:gd name="connsiteY6" fmla="*/ 1953326 h 3138949"/>
              <a:gd name="connsiteX0" fmla="*/ 620550 w 6642225"/>
              <a:gd name="connsiteY0" fmla="*/ 1953326 h 3138949"/>
              <a:gd name="connsiteX1" fmla="*/ 2454015 w 6642225"/>
              <a:gd name="connsiteY1" fmla="*/ 579916 h 3138949"/>
              <a:gd name="connsiteX2" fmla="*/ 4070544 w 6642225"/>
              <a:gd name="connsiteY2" fmla="*/ 677888 h 3138949"/>
              <a:gd name="connsiteX3" fmla="*/ 5878038 w 6642225"/>
              <a:gd name="connsiteY3" fmla="*/ 1806369 h 3138949"/>
              <a:gd name="connsiteX4" fmla="*/ 6269924 w 6642225"/>
              <a:gd name="connsiteY4" fmla="*/ 3034132 h 3138949"/>
              <a:gd name="connsiteX5" fmla="*/ 555236 w 6642225"/>
              <a:gd name="connsiteY5" fmla="*/ 3066789 h 3138949"/>
              <a:gd name="connsiteX6" fmla="*/ 620550 w 6642225"/>
              <a:gd name="connsiteY6" fmla="*/ 1953326 h 3138949"/>
              <a:gd name="connsiteX0" fmla="*/ 620550 w 6369899"/>
              <a:gd name="connsiteY0" fmla="*/ 1953326 h 3167948"/>
              <a:gd name="connsiteX1" fmla="*/ 2454015 w 6369899"/>
              <a:gd name="connsiteY1" fmla="*/ 579916 h 3167948"/>
              <a:gd name="connsiteX2" fmla="*/ 4070544 w 6369899"/>
              <a:gd name="connsiteY2" fmla="*/ 677888 h 3167948"/>
              <a:gd name="connsiteX3" fmla="*/ 5878038 w 6369899"/>
              <a:gd name="connsiteY3" fmla="*/ 1806369 h 3167948"/>
              <a:gd name="connsiteX4" fmla="*/ 5747409 w 6369899"/>
              <a:gd name="connsiteY4" fmla="*/ 3132104 h 3167948"/>
              <a:gd name="connsiteX5" fmla="*/ 555236 w 6369899"/>
              <a:gd name="connsiteY5" fmla="*/ 3066789 h 3167948"/>
              <a:gd name="connsiteX6" fmla="*/ 620550 w 6369899"/>
              <a:gd name="connsiteY6" fmla="*/ 1953326 h 3167948"/>
              <a:gd name="connsiteX0" fmla="*/ 620550 w 6560205"/>
              <a:gd name="connsiteY0" fmla="*/ 1953326 h 3167948"/>
              <a:gd name="connsiteX1" fmla="*/ 2454015 w 6560205"/>
              <a:gd name="connsiteY1" fmla="*/ 579916 h 3167948"/>
              <a:gd name="connsiteX2" fmla="*/ 4070544 w 6560205"/>
              <a:gd name="connsiteY2" fmla="*/ 677888 h 3167948"/>
              <a:gd name="connsiteX3" fmla="*/ 5878038 w 6560205"/>
              <a:gd name="connsiteY3" fmla="*/ 1806369 h 3167948"/>
              <a:gd name="connsiteX4" fmla="*/ 5747409 w 6560205"/>
              <a:gd name="connsiteY4" fmla="*/ 3132104 h 3167948"/>
              <a:gd name="connsiteX5" fmla="*/ 555236 w 6560205"/>
              <a:gd name="connsiteY5" fmla="*/ 3066789 h 3167948"/>
              <a:gd name="connsiteX6" fmla="*/ 620550 w 6560205"/>
              <a:gd name="connsiteY6" fmla="*/ 1953326 h 3167948"/>
              <a:gd name="connsiteX0" fmla="*/ 620550 w 6560205"/>
              <a:gd name="connsiteY0" fmla="*/ 1953326 h 3132104"/>
              <a:gd name="connsiteX1" fmla="*/ 2454015 w 6560205"/>
              <a:gd name="connsiteY1" fmla="*/ 579916 h 3132104"/>
              <a:gd name="connsiteX2" fmla="*/ 4070544 w 6560205"/>
              <a:gd name="connsiteY2" fmla="*/ 677888 h 3132104"/>
              <a:gd name="connsiteX3" fmla="*/ 5878038 w 6560205"/>
              <a:gd name="connsiteY3" fmla="*/ 1806369 h 3132104"/>
              <a:gd name="connsiteX4" fmla="*/ 5747409 w 6560205"/>
              <a:gd name="connsiteY4" fmla="*/ 3132104 h 3132104"/>
              <a:gd name="connsiteX5" fmla="*/ 555236 w 6560205"/>
              <a:gd name="connsiteY5" fmla="*/ 3066789 h 3132104"/>
              <a:gd name="connsiteX6" fmla="*/ 620550 w 6560205"/>
              <a:gd name="connsiteY6" fmla="*/ 1953326 h 3132104"/>
              <a:gd name="connsiteX0" fmla="*/ 620550 w 6560205"/>
              <a:gd name="connsiteY0" fmla="*/ 1953326 h 3132104"/>
              <a:gd name="connsiteX1" fmla="*/ 2454015 w 6560205"/>
              <a:gd name="connsiteY1" fmla="*/ 579916 h 3132104"/>
              <a:gd name="connsiteX2" fmla="*/ 4070544 w 6560205"/>
              <a:gd name="connsiteY2" fmla="*/ 677888 h 3132104"/>
              <a:gd name="connsiteX3" fmla="*/ 5878038 w 6560205"/>
              <a:gd name="connsiteY3" fmla="*/ 1806369 h 3132104"/>
              <a:gd name="connsiteX4" fmla="*/ 5747409 w 6560205"/>
              <a:gd name="connsiteY4" fmla="*/ 3132104 h 3132104"/>
              <a:gd name="connsiteX5" fmla="*/ 555236 w 6560205"/>
              <a:gd name="connsiteY5" fmla="*/ 3066789 h 3132104"/>
              <a:gd name="connsiteX6" fmla="*/ 620550 w 6560205"/>
              <a:gd name="connsiteY6" fmla="*/ 1953326 h 3132104"/>
              <a:gd name="connsiteX0" fmla="*/ 639242 w 6578897"/>
              <a:gd name="connsiteY0" fmla="*/ 1953326 h 3132104"/>
              <a:gd name="connsiteX1" fmla="*/ 2472707 w 6578897"/>
              <a:gd name="connsiteY1" fmla="*/ 579916 h 3132104"/>
              <a:gd name="connsiteX2" fmla="*/ 4089236 w 6578897"/>
              <a:gd name="connsiteY2" fmla="*/ 677888 h 3132104"/>
              <a:gd name="connsiteX3" fmla="*/ 5896730 w 6578897"/>
              <a:gd name="connsiteY3" fmla="*/ 1806369 h 3132104"/>
              <a:gd name="connsiteX4" fmla="*/ 5766101 w 6578897"/>
              <a:gd name="connsiteY4" fmla="*/ 3132104 h 3132104"/>
              <a:gd name="connsiteX5" fmla="*/ 573928 w 6578897"/>
              <a:gd name="connsiteY5" fmla="*/ 3066789 h 3132104"/>
              <a:gd name="connsiteX6" fmla="*/ 639242 w 6578897"/>
              <a:gd name="connsiteY6" fmla="*/ 1953326 h 3132104"/>
              <a:gd name="connsiteX0" fmla="*/ 639242 w 6662081"/>
              <a:gd name="connsiteY0" fmla="*/ 1953326 h 3132474"/>
              <a:gd name="connsiteX1" fmla="*/ 2472707 w 6662081"/>
              <a:gd name="connsiteY1" fmla="*/ 579916 h 3132474"/>
              <a:gd name="connsiteX2" fmla="*/ 4089236 w 6662081"/>
              <a:gd name="connsiteY2" fmla="*/ 677888 h 3132474"/>
              <a:gd name="connsiteX3" fmla="*/ 5896730 w 6662081"/>
              <a:gd name="connsiteY3" fmla="*/ 1806369 h 3132474"/>
              <a:gd name="connsiteX4" fmla="*/ 5766101 w 6662081"/>
              <a:gd name="connsiteY4" fmla="*/ 3132104 h 3132474"/>
              <a:gd name="connsiteX5" fmla="*/ 573928 w 6662081"/>
              <a:gd name="connsiteY5" fmla="*/ 3066789 h 3132474"/>
              <a:gd name="connsiteX6" fmla="*/ 639242 w 6662081"/>
              <a:gd name="connsiteY6" fmla="*/ 1953326 h 3132474"/>
              <a:gd name="connsiteX0" fmla="*/ 639242 w 6393734"/>
              <a:gd name="connsiteY0" fmla="*/ 1953326 h 3150362"/>
              <a:gd name="connsiteX1" fmla="*/ 2472707 w 6393734"/>
              <a:gd name="connsiteY1" fmla="*/ 579916 h 3150362"/>
              <a:gd name="connsiteX2" fmla="*/ 4089236 w 6393734"/>
              <a:gd name="connsiteY2" fmla="*/ 677888 h 3150362"/>
              <a:gd name="connsiteX3" fmla="*/ 5896730 w 6393734"/>
              <a:gd name="connsiteY3" fmla="*/ 1806369 h 3150362"/>
              <a:gd name="connsiteX4" fmla="*/ 5766101 w 6393734"/>
              <a:gd name="connsiteY4" fmla="*/ 3132104 h 3150362"/>
              <a:gd name="connsiteX5" fmla="*/ 573928 w 6393734"/>
              <a:gd name="connsiteY5" fmla="*/ 3066789 h 3150362"/>
              <a:gd name="connsiteX6" fmla="*/ 639242 w 6393734"/>
              <a:gd name="connsiteY6" fmla="*/ 1953326 h 3150362"/>
              <a:gd name="connsiteX0" fmla="*/ 639242 w 6393734"/>
              <a:gd name="connsiteY0" fmla="*/ 2443126 h 3640162"/>
              <a:gd name="connsiteX1" fmla="*/ 1253507 w 6393734"/>
              <a:gd name="connsiteY1" fmla="*/ 367752 h 3640162"/>
              <a:gd name="connsiteX2" fmla="*/ 4089236 w 6393734"/>
              <a:gd name="connsiteY2" fmla="*/ 1167688 h 3640162"/>
              <a:gd name="connsiteX3" fmla="*/ 5896730 w 6393734"/>
              <a:gd name="connsiteY3" fmla="*/ 2296169 h 3640162"/>
              <a:gd name="connsiteX4" fmla="*/ 5766101 w 6393734"/>
              <a:gd name="connsiteY4" fmla="*/ 3621904 h 3640162"/>
              <a:gd name="connsiteX5" fmla="*/ 573928 w 6393734"/>
              <a:gd name="connsiteY5" fmla="*/ 3556589 h 3640162"/>
              <a:gd name="connsiteX6" fmla="*/ 639242 w 6393734"/>
              <a:gd name="connsiteY6" fmla="*/ 2443126 h 3640162"/>
              <a:gd name="connsiteX0" fmla="*/ 625041 w 6407242"/>
              <a:gd name="connsiteY0" fmla="*/ 2230689 h 3640162"/>
              <a:gd name="connsiteX1" fmla="*/ 1267015 w 6407242"/>
              <a:gd name="connsiteY1" fmla="*/ 367752 h 3640162"/>
              <a:gd name="connsiteX2" fmla="*/ 4102744 w 6407242"/>
              <a:gd name="connsiteY2" fmla="*/ 1167688 h 3640162"/>
              <a:gd name="connsiteX3" fmla="*/ 5910238 w 6407242"/>
              <a:gd name="connsiteY3" fmla="*/ 2296169 h 3640162"/>
              <a:gd name="connsiteX4" fmla="*/ 5779609 w 6407242"/>
              <a:gd name="connsiteY4" fmla="*/ 3621904 h 3640162"/>
              <a:gd name="connsiteX5" fmla="*/ 587436 w 6407242"/>
              <a:gd name="connsiteY5" fmla="*/ 3556589 h 3640162"/>
              <a:gd name="connsiteX6" fmla="*/ 625041 w 6407242"/>
              <a:gd name="connsiteY6" fmla="*/ 2230689 h 3640162"/>
              <a:gd name="connsiteX0" fmla="*/ 625041 w 6407242"/>
              <a:gd name="connsiteY0" fmla="*/ 2230689 h 3640162"/>
              <a:gd name="connsiteX1" fmla="*/ 1267015 w 6407242"/>
              <a:gd name="connsiteY1" fmla="*/ 367752 h 3640162"/>
              <a:gd name="connsiteX2" fmla="*/ 4102744 w 6407242"/>
              <a:gd name="connsiteY2" fmla="*/ 1167688 h 3640162"/>
              <a:gd name="connsiteX3" fmla="*/ 5910238 w 6407242"/>
              <a:gd name="connsiteY3" fmla="*/ 2296169 h 3640162"/>
              <a:gd name="connsiteX4" fmla="*/ 5779609 w 6407242"/>
              <a:gd name="connsiteY4" fmla="*/ 3621904 h 3640162"/>
              <a:gd name="connsiteX5" fmla="*/ 587436 w 6407242"/>
              <a:gd name="connsiteY5" fmla="*/ 3556589 h 3640162"/>
              <a:gd name="connsiteX6" fmla="*/ 625041 w 6407242"/>
              <a:gd name="connsiteY6" fmla="*/ 2230689 h 3640162"/>
              <a:gd name="connsiteX0" fmla="*/ 584605 w 6366806"/>
              <a:gd name="connsiteY0" fmla="*/ 2230689 h 3640162"/>
              <a:gd name="connsiteX1" fmla="*/ 1226579 w 6366806"/>
              <a:gd name="connsiteY1" fmla="*/ 367752 h 3640162"/>
              <a:gd name="connsiteX2" fmla="*/ 4062308 w 6366806"/>
              <a:gd name="connsiteY2" fmla="*/ 1167688 h 3640162"/>
              <a:gd name="connsiteX3" fmla="*/ 5869802 w 6366806"/>
              <a:gd name="connsiteY3" fmla="*/ 2296169 h 3640162"/>
              <a:gd name="connsiteX4" fmla="*/ 5739173 w 6366806"/>
              <a:gd name="connsiteY4" fmla="*/ 3621904 h 3640162"/>
              <a:gd name="connsiteX5" fmla="*/ 547000 w 6366806"/>
              <a:gd name="connsiteY5" fmla="*/ 3556589 h 3640162"/>
              <a:gd name="connsiteX6" fmla="*/ 584605 w 6366806"/>
              <a:gd name="connsiteY6" fmla="*/ 2230689 h 3640162"/>
              <a:gd name="connsiteX0" fmla="*/ 489191 w 6271392"/>
              <a:gd name="connsiteY0" fmla="*/ 2230689 h 3640162"/>
              <a:gd name="connsiteX1" fmla="*/ 1131165 w 6271392"/>
              <a:gd name="connsiteY1" fmla="*/ 367752 h 3640162"/>
              <a:gd name="connsiteX2" fmla="*/ 3966894 w 6271392"/>
              <a:gd name="connsiteY2" fmla="*/ 1167688 h 3640162"/>
              <a:gd name="connsiteX3" fmla="*/ 5774388 w 6271392"/>
              <a:gd name="connsiteY3" fmla="*/ 2296169 h 3640162"/>
              <a:gd name="connsiteX4" fmla="*/ 5643759 w 6271392"/>
              <a:gd name="connsiteY4" fmla="*/ 3621904 h 3640162"/>
              <a:gd name="connsiteX5" fmla="*/ 451586 w 6271392"/>
              <a:gd name="connsiteY5" fmla="*/ 3556589 h 3640162"/>
              <a:gd name="connsiteX6" fmla="*/ 489191 w 6271392"/>
              <a:gd name="connsiteY6" fmla="*/ 2230689 h 3640162"/>
              <a:gd name="connsiteX0" fmla="*/ 417248 w 6199449"/>
              <a:gd name="connsiteY0" fmla="*/ 2230689 h 3640162"/>
              <a:gd name="connsiteX1" fmla="*/ 1059222 w 6199449"/>
              <a:gd name="connsiteY1" fmla="*/ 367752 h 3640162"/>
              <a:gd name="connsiteX2" fmla="*/ 3894951 w 6199449"/>
              <a:gd name="connsiteY2" fmla="*/ 1167688 h 3640162"/>
              <a:gd name="connsiteX3" fmla="*/ 5702445 w 6199449"/>
              <a:gd name="connsiteY3" fmla="*/ 2296169 h 3640162"/>
              <a:gd name="connsiteX4" fmla="*/ 5571816 w 6199449"/>
              <a:gd name="connsiteY4" fmla="*/ 3621904 h 3640162"/>
              <a:gd name="connsiteX5" fmla="*/ 379643 w 6199449"/>
              <a:gd name="connsiteY5" fmla="*/ 3556589 h 3640162"/>
              <a:gd name="connsiteX6" fmla="*/ 417248 w 6199449"/>
              <a:gd name="connsiteY6" fmla="*/ 2230689 h 3640162"/>
              <a:gd name="connsiteX0" fmla="*/ 417248 w 6199449"/>
              <a:gd name="connsiteY0" fmla="*/ 3119329 h 4528802"/>
              <a:gd name="connsiteX1" fmla="*/ 1059222 w 6199449"/>
              <a:gd name="connsiteY1" fmla="*/ 1256392 h 4528802"/>
              <a:gd name="connsiteX2" fmla="*/ 3756406 w 6199449"/>
              <a:gd name="connsiteY2" fmla="*/ 301419 h 4528802"/>
              <a:gd name="connsiteX3" fmla="*/ 5702445 w 6199449"/>
              <a:gd name="connsiteY3" fmla="*/ 3184809 h 4528802"/>
              <a:gd name="connsiteX4" fmla="*/ 5571816 w 6199449"/>
              <a:gd name="connsiteY4" fmla="*/ 4510544 h 4528802"/>
              <a:gd name="connsiteX5" fmla="*/ 379643 w 6199449"/>
              <a:gd name="connsiteY5" fmla="*/ 4445229 h 4528802"/>
              <a:gd name="connsiteX6" fmla="*/ 417248 w 6199449"/>
              <a:gd name="connsiteY6" fmla="*/ 3119329 h 4528802"/>
              <a:gd name="connsiteX0" fmla="*/ 417248 w 6199449"/>
              <a:gd name="connsiteY0" fmla="*/ 3079274 h 4488747"/>
              <a:gd name="connsiteX1" fmla="*/ 1059222 w 6199449"/>
              <a:gd name="connsiteY1" fmla="*/ 1216337 h 4488747"/>
              <a:gd name="connsiteX2" fmla="*/ 3756406 w 6199449"/>
              <a:gd name="connsiteY2" fmla="*/ 261364 h 4488747"/>
              <a:gd name="connsiteX3" fmla="*/ 5702445 w 6199449"/>
              <a:gd name="connsiteY3" fmla="*/ 3144754 h 4488747"/>
              <a:gd name="connsiteX4" fmla="*/ 5571816 w 6199449"/>
              <a:gd name="connsiteY4" fmla="*/ 4470489 h 4488747"/>
              <a:gd name="connsiteX5" fmla="*/ 379643 w 6199449"/>
              <a:gd name="connsiteY5" fmla="*/ 4405174 h 4488747"/>
              <a:gd name="connsiteX6" fmla="*/ 417248 w 6199449"/>
              <a:gd name="connsiteY6" fmla="*/ 3079274 h 4488747"/>
              <a:gd name="connsiteX0" fmla="*/ 417248 w 6199449"/>
              <a:gd name="connsiteY0" fmla="*/ 3253402 h 4662875"/>
              <a:gd name="connsiteX1" fmla="*/ 929913 w 6199449"/>
              <a:gd name="connsiteY1" fmla="*/ 762392 h 4662875"/>
              <a:gd name="connsiteX2" fmla="*/ 3756406 w 6199449"/>
              <a:gd name="connsiteY2" fmla="*/ 435492 h 4662875"/>
              <a:gd name="connsiteX3" fmla="*/ 5702445 w 6199449"/>
              <a:gd name="connsiteY3" fmla="*/ 3318882 h 4662875"/>
              <a:gd name="connsiteX4" fmla="*/ 5571816 w 6199449"/>
              <a:gd name="connsiteY4" fmla="*/ 4644617 h 4662875"/>
              <a:gd name="connsiteX5" fmla="*/ 379643 w 6199449"/>
              <a:gd name="connsiteY5" fmla="*/ 4579302 h 4662875"/>
              <a:gd name="connsiteX6" fmla="*/ 417248 w 6199449"/>
              <a:gd name="connsiteY6" fmla="*/ 3253402 h 4662875"/>
              <a:gd name="connsiteX0" fmla="*/ 417248 w 6354593"/>
              <a:gd name="connsiteY0" fmla="*/ 3253402 h 4662875"/>
              <a:gd name="connsiteX1" fmla="*/ 929913 w 6354593"/>
              <a:gd name="connsiteY1" fmla="*/ 762392 h 4662875"/>
              <a:gd name="connsiteX2" fmla="*/ 3756406 w 6354593"/>
              <a:gd name="connsiteY2" fmla="*/ 435492 h 4662875"/>
              <a:gd name="connsiteX3" fmla="*/ 6296306 w 6354593"/>
              <a:gd name="connsiteY3" fmla="*/ 387129 h 4662875"/>
              <a:gd name="connsiteX4" fmla="*/ 5702445 w 6354593"/>
              <a:gd name="connsiteY4" fmla="*/ 3318882 h 4662875"/>
              <a:gd name="connsiteX5" fmla="*/ 5571816 w 6354593"/>
              <a:gd name="connsiteY5" fmla="*/ 4644617 h 4662875"/>
              <a:gd name="connsiteX6" fmla="*/ 379643 w 6354593"/>
              <a:gd name="connsiteY6" fmla="*/ 4579302 h 4662875"/>
              <a:gd name="connsiteX7" fmla="*/ 417248 w 6354593"/>
              <a:gd name="connsiteY7" fmla="*/ 3253402 h 4662875"/>
              <a:gd name="connsiteX0" fmla="*/ 417248 w 8115785"/>
              <a:gd name="connsiteY0" fmla="*/ 3253402 h 4651625"/>
              <a:gd name="connsiteX1" fmla="*/ 929913 w 8115785"/>
              <a:gd name="connsiteY1" fmla="*/ 762392 h 4651625"/>
              <a:gd name="connsiteX2" fmla="*/ 3756406 w 8115785"/>
              <a:gd name="connsiteY2" fmla="*/ 435492 h 4651625"/>
              <a:gd name="connsiteX3" fmla="*/ 6296306 w 8115785"/>
              <a:gd name="connsiteY3" fmla="*/ 387129 h 4651625"/>
              <a:gd name="connsiteX4" fmla="*/ 7956117 w 8115785"/>
              <a:gd name="connsiteY4" fmla="*/ 2192046 h 4651625"/>
              <a:gd name="connsiteX5" fmla="*/ 5571816 w 8115785"/>
              <a:gd name="connsiteY5" fmla="*/ 4644617 h 4651625"/>
              <a:gd name="connsiteX6" fmla="*/ 379643 w 8115785"/>
              <a:gd name="connsiteY6" fmla="*/ 4579302 h 4651625"/>
              <a:gd name="connsiteX7" fmla="*/ 417248 w 8115785"/>
              <a:gd name="connsiteY7" fmla="*/ 3253402 h 4651625"/>
              <a:gd name="connsiteX0" fmla="*/ 417248 w 8063407"/>
              <a:gd name="connsiteY0" fmla="*/ 3253402 h 5960237"/>
              <a:gd name="connsiteX1" fmla="*/ 929913 w 8063407"/>
              <a:gd name="connsiteY1" fmla="*/ 762392 h 5960237"/>
              <a:gd name="connsiteX2" fmla="*/ 3756406 w 8063407"/>
              <a:gd name="connsiteY2" fmla="*/ 435492 h 5960237"/>
              <a:gd name="connsiteX3" fmla="*/ 6296306 w 8063407"/>
              <a:gd name="connsiteY3" fmla="*/ 387129 h 5960237"/>
              <a:gd name="connsiteX4" fmla="*/ 7956117 w 8063407"/>
              <a:gd name="connsiteY4" fmla="*/ 2192046 h 5960237"/>
              <a:gd name="connsiteX5" fmla="*/ 4029343 w 8063407"/>
              <a:gd name="connsiteY5" fmla="*/ 5956180 h 5960237"/>
              <a:gd name="connsiteX6" fmla="*/ 379643 w 8063407"/>
              <a:gd name="connsiteY6" fmla="*/ 4579302 h 5960237"/>
              <a:gd name="connsiteX7" fmla="*/ 417248 w 8063407"/>
              <a:gd name="connsiteY7" fmla="*/ 3253402 h 5960237"/>
              <a:gd name="connsiteX0" fmla="*/ 417248 w 8361653"/>
              <a:gd name="connsiteY0" fmla="*/ 3253402 h 5960895"/>
              <a:gd name="connsiteX1" fmla="*/ 929913 w 8361653"/>
              <a:gd name="connsiteY1" fmla="*/ 762392 h 5960895"/>
              <a:gd name="connsiteX2" fmla="*/ 3756406 w 8361653"/>
              <a:gd name="connsiteY2" fmla="*/ 435492 h 5960895"/>
              <a:gd name="connsiteX3" fmla="*/ 6296306 w 8361653"/>
              <a:gd name="connsiteY3" fmla="*/ 387129 h 5960895"/>
              <a:gd name="connsiteX4" fmla="*/ 8260917 w 8361653"/>
              <a:gd name="connsiteY4" fmla="*/ 2626155 h 5960895"/>
              <a:gd name="connsiteX5" fmla="*/ 4029343 w 8361653"/>
              <a:gd name="connsiteY5" fmla="*/ 5956180 h 5960895"/>
              <a:gd name="connsiteX6" fmla="*/ 379643 w 8361653"/>
              <a:gd name="connsiteY6" fmla="*/ 4579302 h 5960895"/>
              <a:gd name="connsiteX7" fmla="*/ 417248 w 8361653"/>
              <a:gd name="connsiteY7" fmla="*/ 3253402 h 5960895"/>
              <a:gd name="connsiteX0" fmla="*/ 417248 w 8834337"/>
              <a:gd name="connsiteY0" fmla="*/ 3253402 h 5966882"/>
              <a:gd name="connsiteX1" fmla="*/ 929913 w 8834337"/>
              <a:gd name="connsiteY1" fmla="*/ 762392 h 5966882"/>
              <a:gd name="connsiteX2" fmla="*/ 3756406 w 8834337"/>
              <a:gd name="connsiteY2" fmla="*/ 435492 h 5966882"/>
              <a:gd name="connsiteX3" fmla="*/ 6296306 w 8834337"/>
              <a:gd name="connsiteY3" fmla="*/ 387129 h 5966882"/>
              <a:gd name="connsiteX4" fmla="*/ 8260917 w 8834337"/>
              <a:gd name="connsiteY4" fmla="*/ 2626155 h 5966882"/>
              <a:gd name="connsiteX5" fmla="*/ 4029343 w 8834337"/>
              <a:gd name="connsiteY5" fmla="*/ 5956180 h 5966882"/>
              <a:gd name="connsiteX6" fmla="*/ 379643 w 8834337"/>
              <a:gd name="connsiteY6" fmla="*/ 4579302 h 5966882"/>
              <a:gd name="connsiteX7" fmla="*/ 417248 w 8834337"/>
              <a:gd name="connsiteY7" fmla="*/ 3253402 h 5966882"/>
              <a:gd name="connsiteX0" fmla="*/ 417248 w 8872150"/>
              <a:gd name="connsiteY0" fmla="*/ 3253402 h 5893676"/>
              <a:gd name="connsiteX1" fmla="*/ 929913 w 8872150"/>
              <a:gd name="connsiteY1" fmla="*/ 762392 h 5893676"/>
              <a:gd name="connsiteX2" fmla="*/ 3756406 w 8872150"/>
              <a:gd name="connsiteY2" fmla="*/ 435492 h 5893676"/>
              <a:gd name="connsiteX3" fmla="*/ 6296306 w 8872150"/>
              <a:gd name="connsiteY3" fmla="*/ 387129 h 5893676"/>
              <a:gd name="connsiteX4" fmla="*/ 8260917 w 8872150"/>
              <a:gd name="connsiteY4" fmla="*/ 2626155 h 5893676"/>
              <a:gd name="connsiteX5" fmla="*/ 4509634 w 8872150"/>
              <a:gd name="connsiteY5" fmla="*/ 5882289 h 5893676"/>
              <a:gd name="connsiteX6" fmla="*/ 379643 w 8872150"/>
              <a:gd name="connsiteY6" fmla="*/ 4579302 h 5893676"/>
              <a:gd name="connsiteX7" fmla="*/ 417248 w 8872150"/>
              <a:gd name="connsiteY7" fmla="*/ 3253402 h 5893676"/>
              <a:gd name="connsiteX0" fmla="*/ 417248 w 8981730"/>
              <a:gd name="connsiteY0" fmla="*/ 3253402 h 5883420"/>
              <a:gd name="connsiteX1" fmla="*/ 929913 w 8981730"/>
              <a:gd name="connsiteY1" fmla="*/ 762392 h 5883420"/>
              <a:gd name="connsiteX2" fmla="*/ 3756406 w 8981730"/>
              <a:gd name="connsiteY2" fmla="*/ 435492 h 5883420"/>
              <a:gd name="connsiteX3" fmla="*/ 6296306 w 8981730"/>
              <a:gd name="connsiteY3" fmla="*/ 387129 h 5883420"/>
              <a:gd name="connsiteX4" fmla="*/ 8260917 w 8981730"/>
              <a:gd name="connsiteY4" fmla="*/ 2626155 h 5883420"/>
              <a:gd name="connsiteX5" fmla="*/ 4509634 w 8981730"/>
              <a:gd name="connsiteY5" fmla="*/ 5882289 h 5883420"/>
              <a:gd name="connsiteX6" fmla="*/ 379643 w 8981730"/>
              <a:gd name="connsiteY6" fmla="*/ 4579302 h 5883420"/>
              <a:gd name="connsiteX7" fmla="*/ 417248 w 8981730"/>
              <a:gd name="connsiteY7" fmla="*/ 3253402 h 5883420"/>
              <a:gd name="connsiteX0" fmla="*/ 417248 w 8981730"/>
              <a:gd name="connsiteY0" fmla="*/ 3253402 h 5895542"/>
              <a:gd name="connsiteX1" fmla="*/ 929913 w 8981730"/>
              <a:gd name="connsiteY1" fmla="*/ 762392 h 5895542"/>
              <a:gd name="connsiteX2" fmla="*/ 3756406 w 8981730"/>
              <a:gd name="connsiteY2" fmla="*/ 435492 h 5895542"/>
              <a:gd name="connsiteX3" fmla="*/ 6296306 w 8981730"/>
              <a:gd name="connsiteY3" fmla="*/ 387129 h 5895542"/>
              <a:gd name="connsiteX4" fmla="*/ 8260917 w 8981730"/>
              <a:gd name="connsiteY4" fmla="*/ 2626155 h 5895542"/>
              <a:gd name="connsiteX5" fmla="*/ 4509634 w 8981730"/>
              <a:gd name="connsiteY5" fmla="*/ 5882289 h 5895542"/>
              <a:gd name="connsiteX6" fmla="*/ 379643 w 8981730"/>
              <a:gd name="connsiteY6" fmla="*/ 4579302 h 5895542"/>
              <a:gd name="connsiteX7" fmla="*/ 417248 w 8981730"/>
              <a:gd name="connsiteY7" fmla="*/ 3253402 h 5895542"/>
              <a:gd name="connsiteX0" fmla="*/ 417248 w 8993472"/>
              <a:gd name="connsiteY0" fmla="*/ 3253402 h 5895542"/>
              <a:gd name="connsiteX1" fmla="*/ 929913 w 8993472"/>
              <a:gd name="connsiteY1" fmla="*/ 762392 h 5895542"/>
              <a:gd name="connsiteX2" fmla="*/ 3756406 w 8993472"/>
              <a:gd name="connsiteY2" fmla="*/ 435492 h 5895542"/>
              <a:gd name="connsiteX3" fmla="*/ 6296306 w 8993472"/>
              <a:gd name="connsiteY3" fmla="*/ 387129 h 5895542"/>
              <a:gd name="connsiteX4" fmla="*/ 8260917 w 8993472"/>
              <a:gd name="connsiteY4" fmla="*/ 2626155 h 5895542"/>
              <a:gd name="connsiteX5" fmla="*/ 4509634 w 8993472"/>
              <a:gd name="connsiteY5" fmla="*/ 5882289 h 5895542"/>
              <a:gd name="connsiteX6" fmla="*/ 379643 w 8993472"/>
              <a:gd name="connsiteY6" fmla="*/ 4579302 h 5895542"/>
              <a:gd name="connsiteX7" fmla="*/ 417248 w 8993472"/>
              <a:gd name="connsiteY7" fmla="*/ 3253402 h 5895542"/>
              <a:gd name="connsiteX0" fmla="*/ 417248 w 8993472"/>
              <a:gd name="connsiteY0" fmla="*/ 3253402 h 5957180"/>
              <a:gd name="connsiteX1" fmla="*/ 929913 w 8993472"/>
              <a:gd name="connsiteY1" fmla="*/ 762392 h 5957180"/>
              <a:gd name="connsiteX2" fmla="*/ 3756406 w 8993472"/>
              <a:gd name="connsiteY2" fmla="*/ 435492 h 5957180"/>
              <a:gd name="connsiteX3" fmla="*/ 6296306 w 8993472"/>
              <a:gd name="connsiteY3" fmla="*/ 387129 h 5957180"/>
              <a:gd name="connsiteX4" fmla="*/ 8260917 w 8993472"/>
              <a:gd name="connsiteY4" fmla="*/ 2626155 h 5957180"/>
              <a:gd name="connsiteX5" fmla="*/ 4509634 w 8993472"/>
              <a:gd name="connsiteY5" fmla="*/ 5882289 h 5957180"/>
              <a:gd name="connsiteX6" fmla="*/ 379643 w 8993472"/>
              <a:gd name="connsiteY6" fmla="*/ 4579302 h 5957180"/>
              <a:gd name="connsiteX7" fmla="*/ 417248 w 8993472"/>
              <a:gd name="connsiteY7" fmla="*/ 3253402 h 5957180"/>
              <a:gd name="connsiteX0" fmla="*/ 417248 w 9030706"/>
              <a:gd name="connsiteY0" fmla="*/ 3253402 h 5957180"/>
              <a:gd name="connsiteX1" fmla="*/ 929913 w 9030706"/>
              <a:gd name="connsiteY1" fmla="*/ 762392 h 5957180"/>
              <a:gd name="connsiteX2" fmla="*/ 3756406 w 9030706"/>
              <a:gd name="connsiteY2" fmla="*/ 435492 h 5957180"/>
              <a:gd name="connsiteX3" fmla="*/ 6296306 w 9030706"/>
              <a:gd name="connsiteY3" fmla="*/ 387129 h 5957180"/>
              <a:gd name="connsiteX4" fmla="*/ 8260917 w 9030706"/>
              <a:gd name="connsiteY4" fmla="*/ 2626155 h 5957180"/>
              <a:gd name="connsiteX5" fmla="*/ 4509634 w 9030706"/>
              <a:gd name="connsiteY5" fmla="*/ 5882289 h 5957180"/>
              <a:gd name="connsiteX6" fmla="*/ 379643 w 9030706"/>
              <a:gd name="connsiteY6" fmla="*/ 4579302 h 5957180"/>
              <a:gd name="connsiteX7" fmla="*/ 417248 w 9030706"/>
              <a:gd name="connsiteY7" fmla="*/ 3253402 h 5957180"/>
              <a:gd name="connsiteX0" fmla="*/ 417248 w 9097090"/>
              <a:gd name="connsiteY0" fmla="*/ 3253402 h 5769927"/>
              <a:gd name="connsiteX1" fmla="*/ 929913 w 9097090"/>
              <a:gd name="connsiteY1" fmla="*/ 762392 h 5769927"/>
              <a:gd name="connsiteX2" fmla="*/ 3756406 w 9097090"/>
              <a:gd name="connsiteY2" fmla="*/ 435492 h 5769927"/>
              <a:gd name="connsiteX3" fmla="*/ 6296306 w 9097090"/>
              <a:gd name="connsiteY3" fmla="*/ 387129 h 5769927"/>
              <a:gd name="connsiteX4" fmla="*/ 8260917 w 9097090"/>
              <a:gd name="connsiteY4" fmla="*/ 2626155 h 5769927"/>
              <a:gd name="connsiteX5" fmla="*/ 4989925 w 9097090"/>
              <a:gd name="connsiteY5" fmla="*/ 5688326 h 5769927"/>
              <a:gd name="connsiteX6" fmla="*/ 379643 w 9097090"/>
              <a:gd name="connsiteY6" fmla="*/ 4579302 h 5769927"/>
              <a:gd name="connsiteX7" fmla="*/ 417248 w 9097090"/>
              <a:gd name="connsiteY7" fmla="*/ 3253402 h 5769927"/>
              <a:gd name="connsiteX0" fmla="*/ 417248 w 9097090"/>
              <a:gd name="connsiteY0" fmla="*/ 3253402 h 5769927"/>
              <a:gd name="connsiteX1" fmla="*/ 929913 w 9097090"/>
              <a:gd name="connsiteY1" fmla="*/ 762392 h 5769927"/>
              <a:gd name="connsiteX2" fmla="*/ 3756406 w 9097090"/>
              <a:gd name="connsiteY2" fmla="*/ 435492 h 5769927"/>
              <a:gd name="connsiteX3" fmla="*/ 6296306 w 9097090"/>
              <a:gd name="connsiteY3" fmla="*/ 387129 h 5769927"/>
              <a:gd name="connsiteX4" fmla="*/ 8260917 w 9097090"/>
              <a:gd name="connsiteY4" fmla="*/ 2626155 h 5769927"/>
              <a:gd name="connsiteX5" fmla="*/ 4989925 w 9097090"/>
              <a:gd name="connsiteY5" fmla="*/ 5688326 h 5769927"/>
              <a:gd name="connsiteX6" fmla="*/ 379643 w 9097090"/>
              <a:gd name="connsiteY6" fmla="*/ 4579302 h 5769927"/>
              <a:gd name="connsiteX7" fmla="*/ 417248 w 9097090"/>
              <a:gd name="connsiteY7" fmla="*/ 3253402 h 5769927"/>
              <a:gd name="connsiteX0" fmla="*/ 417248 w 8748953"/>
              <a:gd name="connsiteY0" fmla="*/ 3253402 h 5769927"/>
              <a:gd name="connsiteX1" fmla="*/ 929913 w 8748953"/>
              <a:gd name="connsiteY1" fmla="*/ 762392 h 5769927"/>
              <a:gd name="connsiteX2" fmla="*/ 3756406 w 8748953"/>
              <a:gd name="connsiteY2" fmla="*/ 435492 h 5769927"/>
              <a:gd name="connsiteX3" fmla="*/ 6296306 w 8748953"/>
              <a:gd name="connsiteY3" fmla="*/ 387129 h 5769927"/>
              <a:gd name="connsiteX4" fmla="*/ 8260917 w 8748953"/>
              <a:gd name="connsiteY4" fmla="*/ 2626155 h 5769927"/>
              <a:gd name="connsiteX5" fmla="*/ 4989925 w 8748953"/>
              <a:gd name="connsiteY5" fmla="*/ 5688326 h 5769927"/>
              <a:gd name="connsiteX6" fmla="*/ 379643 w 8748953"/>
              <a:gd name="connsiteY6" fmla="*/ 4579302 h 5769927"/>
              <a:gd name="connsiteX7" fmla="*/ 417248 w 8748953"/>
              <a:gd name="connsiteY7" fmla="*/ 3253402 h 5769927"/>
              <a:gd name="connsiteX0" fmla="*/ 417248 w 8748953"/>
              <a:gd name="connsiteY0" fmla="*/ 3253402 h 5769927"/>
              <a:gd name="connsiteX1" fmla="*/ 929913 w 8748953"/>
              <a:gd name="connsiteY1" fmla="*/ 762392 h 5769927"/>
              <a:gd name="connsiteX2" fmla="*/ 3756406 w 8748953"/>
              <a:gd name="connsiteY2" fmla="*/ 435492 h 5769927"/>
              <a:gd name="connsiteX3" fmla="*/ 6296306 w 8748953"/>
              <a:gd name="connsiteY3" fmla="*/ 387129 h 5769927"/>
              <a:gd name="connsiteX4" fmla="*/ 8260917 w 8748953"/>
              <a:gd name="connsiteY4" fmla="*/ 2626155 h 5769927"/>
              <a:gd name="connsiteX5" fmla="*/ 4989925 w 8748953"/>
              <a:gd name="connsiteY5" fmla="*/ 5688326 h 5769927"/>
              <a:gd name="connsiteX6" fmla="*/ 379643 w 8748953"/>
              <a:gd name="connsiteY6" fmla="*/ 4579302 h 5769927"/>
              <a:gd name="connsiteX7" fmla="*/ 417248 w 8748953"/>
              <a:gd name="connsiteY7" fmla="*/ 3253402 h 5769927"/>
              <a:gd name="connsiteX0" fmla="*/ 417248 w 8748953"/>
              <a:gd name="connsiteY0" fmla="*/ 3253402 h 5769927"/>
              <a:gd name="connsiteX1" fmla="*/ 929913 w 8748953"/>
              <a:gd name="connsiteY1" fmla="*/ 762392 h 5769927"/>
              <a:gd name="connsiteX2" fmla="*/ 3756406 w 8748953"/>
              <a:gd name="connsiteY2" fmla="*/ 435492 h 5769927"/>
              <a:gd name="connsiteX3" fmla="*/ 6296306 w 8748953"/>
              <a:gd name="connsiteY3" fmla="*/ 387129 h 5769927"/>
              <a:gd name="connsiteX4" fmla="*/ 8260917 w 8748953"/>
              <a:gd name="connsiteY4" fmla="*/ 2626155 h 5769927"/>
              <a:gd name="connsiteX5" fmla="*/ 4989925 w 8748953"/>
              <a:gd name="connsiteY5" fmla="*/ 5688326 h 5769927"/>
              <a:gd name="connsiteX6" fmla="*/ 379643 w 8748953"/>
              <a:gd name="connsiteY6" fmla="*/ 4579302 h 5769927"/>
              <a:gd name="connsiteX7" fmla="*/ 417248 w 8748953"/>
              <a:gd name="connsiteY7" fmla="*/ 3253402 h 5769927"/>
              <a:gd name="connsiteX0" fmla="*/ 417248 w 8748953"/>
              <a:gd name="connsiteY0" fmla="*/ 3253402 h 5769927"/>
              <a:gd name="connsiteX1" fmla="*/ 929913 w 8748953"/>
              <a:gd name="connsiteY1" fmla="*/ 762392 h 5769927"/>
              <a:gd name="connsiteX2" fmla="*/ 3756406 w 8748953"/>
              <a:gd name="connsiteY2" fmla="*/ 435492 h 5769927"/>
              <a:gd name="connsiteX3" fmla="*/ 6296306 w 8748953"/>
              <a:gd name="connsiteY3" fmla="*/ 387129 h 5769927"/>
              <a:gd name="connsiteX4" fmla="*/ 8260917 w 8748953"/>
              <a:gd name="connsiteY4" fmla="*/ 2626155 h 5769927"/>
              <a:gd name="connsiteX5" fmla="*/ 4989925 w 8748953"/>
              <a:gd name="connsiteY5" fmla="*/ 5688326 h 5769927"/>
              <a:gd name="connsiteX6" fmla="*/ 379643 w 8748953"/>
              <a:gd name="connsiteY6" fmla="*/ 4579302 h 5769927"/>
              <a:gd name="connsiteX7" fmla="*/ 417248 w 8748953"/>
              <a:gd name="connsiteY7" fmla="*/ 3253402 h 5769927"/>
              <a:gd name="connsiteX0" fmla="*/ 417248 w 8748953"/>
              <a:gd name="connsiteY0" fmla="*/ 3253402 h 5769927"/>
              <a:gd name="connsiteX1" fmla="*/ 929913 w 8748953"/>
              <a:gd name="connsiteY1" fmla="*/ 762392 h 5769927"/>
              <a:gd name="connsiteX2" fmla="*/ 3756406 w 8748953"/>
              <a:gd name="connsiteY2" fmla="*/ 435492 h 5769927"/>
              <a:gd name="connsiteX3" fmla="*/ 6259361 w 8748953"/>
              <a:gd name="connsiteY3" fmla="*/ 654983 h 5769927"/>
              <a:gd name="connsiteX4" fmla="*/ 8260917 w 8748953"/>
              <a:gd name="connsiteY4" fmla="*/ 2626155 h 5769927"/>
              <a:gd name="connsiteX5" fmla="*/ 4989925 w 8748953"/>
              <a:gd name="connsiteY5" fmla="*/ 5688326 h 5769927"/>
              <a:gd name="connsiteX6" fmla="*/ 379643 w 8748953"/>
              <a:gd name="connsiteY6" fmla="*/ 4579302 h 5769927"/>
              <a:gd name="connsiteX7" fmla="*/ 417248 w 8748953"/>
              <a:gd name="connsiteY7" fmla="*/ 3253402 h 5769927"/>
              <a:gd name="connsiteX0" fmla="*/ 417248 w 8748953"/>
              <a:gd name="connsiteY0" fmla="*/ 3253402 h 5769927"/>
              <a:gd name="connsiteX1" fmla="*/ 929913 w 8748953"/>
              <a:gd name="connsiteY1" fmla="*/ 762392 h 5769927"/>
              <a:gd name="connsiteX2" fmla="*/ 3756406 w 8748953"/>
              <a:gd name="connsiteY2" fmla="*/ 435492 h 5769927"/>
              <a:gd name="connsiteX3" fmla="*/ 6259361 w 8748953"/>
              <a:gd name="connsiteY3" fmla="*/ 654983 h 5769927"/>
              <a:gd name="connsiteX4" fmla="*/ 8260917 w 8748953"/>
              <a:gd name="connsiteY4" fmla="*/ 2626155 h 5769927"/>
              <a:gd name="connsiteX5" fmla="*/ 4989925 w 8748953"/>
              <a:gd name="connsiteY5" fmla="*/ 5688326 h 5769927"/>
              <a:gd name="connsiteX6" fmla="*/ 379643 w 8748953"/>
              <a:gd name="connsiteY6" fmla="*/ 4579302 h 5769927"/>
              <a:gd name="connsiteX7" fmla="*/ 417248 w 8748953"/>
              <a:gd name="connsiteY7" fmla="*/ 3253402 h 5769927"/>
              <a:gd name="connsiteX0" fmla="*/ 417248 w 8748953"/>
              <a:gd name="connsiteY0" fmla="*/ 3253402 h 5769927"/>
              <a:gd name="connsiteX1" fmla="*/ 929913 w 8748953"/>
              <a:gd name="connsiteY1" fmla="*/ 762392 h 5769927"/>
              <a:gd name="connsiteX2" fmla="*/ 3756406 w 8748953"/>
              <a:gd name="connsiteY2" fmla="*/ 435492 h 5769927"/>
              <a:gd name="connsiteX3" fmla="*/ 6259361 w 8748953"/>
              <a:gd name="connsiteY3" fmla="*/ 654983 h 5769927"/>
              <a:gd name="connsiteX4" fmla="*/ 8260917 w 8748953"/>
              <a:gd name="connsiteY4" fmla="*/ 2626155 h 5769927"/>
              <a:gd name="connsiteX5" fmla="*/ 4989925 w 8748953"/>
              <a:gd name="connsiteY5" fmla="*/ 5688326 h 5769927"/>
              <a:gd name="connsiteX6" fmla="*/ 379643 w 8748953"/>
              <a:gd name="connsiteY6" fmla="*/ 4579302 h 5769927"/>
              <a:gd name="connsiteX7" fmla="*/ 417248 w 8748953"/>
              <a:gd name="connsiteY7" fmla="*/ 3253402 h 5769927"/>
              <a:gd name="connsiteX0" fmla="*/ 417248 w 8748953"/>
              <a:gd name="connsiteY0" fmla="*/ 3322816 h 5839341"/>
              <a:gd name="connsiteX1" fmla="*/ 929913 w 8748953"/>
              <a:gd name="connsiteY1" fmla="*/ 831806 h 5839341"/>
              <a:gd name="connsiteX2" fmla="*/ 3978079 w 8748953"/>
              <a:gd name="connsiteY2" fmla="*/ 394069 h 5839341"/>
              <a:gd name="connsiteX3" fmla="*/ 6259361 w 8748953"/>
              <a:gd name="connsiteY3" fmla="*/ 724397 h 5839341"/>
              <a:gd name="connsiteX4" fmla="*/ 8260917 w 8748953"/>
              <a:gd name="connsiteY4" fmla="*/ 2695569 h 5839341"/>
              <a:gd name="connsiteX5" fmla="*/ 4989925 w 8748953"/>
              <a:gd name="connsiteY5" fmla="*/ 5757740 h 5839341"/>
              <a:gd name="connsiteX6" fmla="*/ 379643 w 8748953"/>
              <a:gd name="connsiteY6" fmla="*/ 4648716 h 5839341"/>
              <a:gd name="connsiteX7" fmla="*/ 417248 w 8748953"/>
              <a:gd name="connsiteY7" fmla="*/ 3322816 h 5839341"/>
              <a:gd name="connsiteX0" fmla="*/ 417248 w 8748953"/>
              <a:gd name="connsiteY0" fmla="*/ 3158028 h 5674553"/>
              <a:gd name="connsiteX1" fmla="*/ 929913 w 8748953"/>
              <a:gd name="connsiteY1" fmla="*/ 667018 h 5674553"/>
              <a:gd name="connsiteX2" fmla="*/ 3978079 w 8748953"/>
              <a:gd name="connsiteY2" fmla="*/ 229281 h 5674553"/>
              <a:gd name="connsiteX3" fmla="*/ 6259361 w 8748953"/>
              <a:gd name="connsiteY3" fmla="*/ 559609 h 5674553"/>
              <a:gd name="connsiteX4" fmla="*/ 8260917 w 8748953"/>
              <a:gd name="connsiteY4" fmla="*/ 2530781 h 5674553"/>
              <a:gd name="connsiteX5" fmla="*/ 4989925 w 8748953"/>
              <a:gd name="connsiteY5" fmla="*/ 5592952 h 5674553"/>
              <a:gd name="connsiteX6" fmla="*/ 379643 w 8748953"/>
              <a:gd name="connsiteY6" fmla="*/ 4483928 h 5674553"/>
              <a:gd name="connsiteX7" fmla="*/ 417248 w 8748953"/>
              <a:gd name="connsiteY7" fmla="*/ 3158028 h 5674553"/>
              <a:gd name="connsiteX0" fmla="*/ 417248 w 8748953"/>
              <a:gd name="connsiteY0" fmla="*/ 3158028 h 5674553"/>
              <a:gd name="connsiteX1" fmla="*/ 929913 w 8748953"/>
              <a:gd name="connsiteY1" fmla="*/ 667018 h 5674553"/>
              <a:gd name="connsiteX2" fmla="*/ 3978079 w 8748953"/>
              <a:gd name="connsiteY2" fmla="*/ 229281 h 5674553"/>
              <a:gd name="connsiteX3" fmla="*/ 6259361 w 8748953"/>
              <a:gd name="connsiteY3" fmla="*/ 559609 h 5674553"/>
              <a:gd name="connsiteX4" fmla="*/ 8260917 w 8748953"/>
              <a:gd name="connsiteY4" fmla="*/ 2530781 h 5674553"/>
              <a:gd name="connsiteX5" fmla="*/ 4989925 w 8748953"/>
              <a:gd name="connsiteY5" fmla="*/ 5592952 h 5674553"/>
              <a:gd name="connsiteX6" fmla="*/ 379643 w 8748953"/>
              <a:gd name="connsiteY6" fmla="*/ 4483928 h 5674553"/>
              <a:gd name="connsiteX7" fmla="*/ 417248 w 8748953"/>
              <a:gd name="connsiteY7" fmla="*/ 3158028 h 5674553"/>
              <a:gd name="connsiteX0" fmla="*/ 417248 w 8748953"/>
              <a:gd name="connsiteY0" fmla="*/ 3277861 h 5794386"/>
              <a:gd name="connsiteX1" fmla="*/ 929913 w 8748953"/>
              <a:gd name="connsiteY1" fmla="*/ 786851 h 5794386"/>
              <a:gd name="connsiteX2" fmla="*/ 3423897 w 8748953"/>
              <a:gd name="connsiteY2" fmla="*/ 164386 h 5794386"/>
              <a:gd name="connsiteX3" fmla="*/ 6259361 w 8748953"/>
              <a:gd name="connsiteY3" fmla="*/ 679442 h 5794386"/>
              <a:gd name="connsiteX4" fmla="*/ 8260917 w 8748953"/>
              <a:gd name="connsiteY4" fmla="*/ 2650614 h 5794386"/>
              <a:gd name="connsiteX5" fmla="*/ 4989925 w 8748953"/>
              <a:gd name="connsiteY5" fmla="*/ 5712785 h 5794386"/>
              <a:gd name="connsiteX6" fmla="*/ 379643 w 8748953"/>
              <a:gd name="connsiteY6" fmla="*/ 4603761 h 5794386"/>
              <a:gd name="connsiteX7" fmla="*/ 417248 w 8748953"/>
              <a:gd name="connsiteY7" fmla="*/ 3277861 h 5794386"/>
              <a:gd name="connsiteX0" fmla="*/ 417248 w 8748953"/>
              <a:gd name="connsiteY0" fmla="*/ 3147491 h 5664016"/>
              <a:gd name="connsiteX1" fmla="*/ 929913 w 8748953"/>
              <a:gd name="connsiteY1" fmla="*/ 656481 h 5664016"/>
              <a:gd name="connsiteX2" fmla="*/ 3423897 w 8748953"/>
              <a:gd name="connsiteY2" fmla="*/ 34016 h 5664016"/>
              <a:gd name="connsiteX3" fmla="*/ 6259361 w 8748953"/>
              <a:gd name="connsiteY3" fmla="*/ 549072 h 5664016"/>
              <a:gd name="connsiteX4" fmla="*/ 8260917 w 8748953"/>
              <a:gd name="connsiteY4" fmla="*/ 2520244 h 5664016"/>
              <a:gd name="connsiteX5" fmla="*/ 4989925 w 8748953"/>
              <a:gd name="connsiteY5" fmla="*/ 5582415 h 5664016"/>
              <a:gd name="connsiteX6" fmla="*/ 379643 w 8748953"/>
              <a:gd name="connsiteY6" fmla="*/ 4473391 h 5664016"/>
              <a:gd name="connsiteX7" fmla="*/ 417248 w 8748953"/>
              <a:gd name="connsiteY7" fmla="*/ 3147491 h 5664016"/>
              <a:gd name="connsiteX0" fmla="*/ 417248 w 8748953"/>
              <a:gd name="connsiteY0" fmla="*/ 3147491 h 5664016"/>
              <a:gd name="connsiteX1" fmla="*/ 929913 w 8748953"/>
              <a:gd name="connsiteY1" fmla="*/ 656481 h 5664016"/>
              <a:gd name="connsiteX2" fmla="*/ 3423897 w 8748953"/>
              <a:gd name="connsiteY2" fmla="*/ 34016 h 5664016"/>
              <a:gd name="connsiteX3" fmla="*/ 6259361 w 8748953"/>
              <a:gd name="connsiteY3" fmla="*/ 549072 h 5664016"/>
              <a:gd name="connsiteX4" fmla="*/ 8260917 w 8748953"/>
              <a:gd name="connsiteY4" fmla="*/ 2520244 h 5664016"/>
              <a:gd name="connsiteX5" fmla="*/ 4989925 w 8748953"/>
              <a:gd name="connsiteY5" fmla="*/ 5582415 h 5664016"/>
              <a:gd name="connsiteX6" fmla="*/ 379643 w 8748953"/>
              <a:gd name="connsiteY6" fmla="*/ 4473391 h 5664016"/>
              <a:gd name="connsiteX7" fmla="*/ 417248 w 8748953"/>
              <a:gd name="connsiteY7" fmla="*/ 3147491 h 5664016"/>
              <a:gd name="connsiteX0" fmla="*/ 417248 w 8748953"/>
              <a:gd name="connsiteY0" fmla="*/ 3113475 h 5630000"/>
              <a:gd name="connsiteX1" fmla="*/ 929913 w 8748953"/>
              <a:gd name="connsiteY1" fmla="*/ 622465 h 5630000"/>
              <a:gd name="connsiteX2" fmla="*/ 3423897 w 8748953"/>
              <a:gd name="connsiteY2" fmla="*/ 0 h 5630000"/>
              <a:gd name="connsiteX3" fmla="*/ 6259361 w 8748953"/>
              <a:gd name="connsiteY3" fmla="*/ 515056 h 5630000"/>
              <a:gd name="connsiteX4" fmla="*/ 8260917 w 8748953"/>
              <a:gd name="connsiteY4" fmla="*/ 2486228 h 5630000"/>
              <a:gd name="connsiteX5" fmla="*/ 4989925 w 8748953"/>
              <a:gd name="connsiteY5" fmla="*/ 5548399 h 5630000"/>
              <a:gd name="connsiteX6" fmla="*/ 379643 w 8748953"/>
              <a:gd name="connsiteY6" fmla="*/ 4439375 h 5630000"/>
              <a:gd name="connsiteX7" fmla="*/ 417248 w 8748953"/>
              <a:gd name="connsiteY7" fmla="*/ 3113475 h 5630000"/>
              <a:gd name="connsiteX0" fmla="*/ 417248 w 8748953"/>
              <a:gd name="connsiteY0" fmla="*/ 3113475 h 5630000"/>
              <a:gd name="connsiteX1" fmla="*/ 929913 w 8748953"/>
              <a:gd name="connsiteY1" fmla="*/ 622465 h 5630000"/>
              <a:gd name="connsiteX2" fmla="*/ 3423897 w 8748953"/>
              <a:gd name="connsiteY2" fmla="*/ 0 h 5630000"/>
              <a:gd name="connsiteX3" fmla="*/ 6259361 w 8748953"/>
              <a:gd name="connsiteY3" fmla="*/ 515056 h 5630000"/>
              <a:gd name="connsiteX4" fmla="*/ 8260917 w 8748953"/>
              <a:gd name="connsiteY4" fmla="*/ 2486228 h 5630000"/>
              <a:gd name="connsiteX5" fmla="*/ 4989925 w 8748953"/>
              <a:gd name="connsiteY5" fmla="*/ 5548399 h 5630000"/>
              <a:gd name="connsiteX6" fmla="*/ 379643 w 8748953"/>
              <a:gd name="connsiteY6" fmla="*/ 4439375 h 5630000"/>
              <a:gd name="connsiteX7" fmla="*/ 417248 w 8748953"/>
              <a:gd name="connsiteY7" fmla="*/ 3113475 h 5630000"/>
              <a:gd name="connsiteX0" fmla="*/ 417248 w 8748953"/>
              <a:gd name="connsiteY0" fmla="*/ 3143122 h 5659647"/>
              <a:gd name="connsiteX1" fmla="*/ 883731 w 8748953"/>
              <a:gd name="connsiteY1" fmla="*/ 467385 h 5659647"/>
              <a:gd name="connsiteX2" fmla="*/ 3423897 w 8748953"/>
              <a:gd name="connsiteY2" fmla="*/ 29647 h 5659647"/>
              <a:gd name="connsiteX3" fmla="*/ 6259361 w 8748953"/>
              <a:gd name="connsiteY3" fmla="*/ 544703 h 5659647"/>
              <a:gd name="connsiteX4" fmla="*/ 8260917 w 8748953"/>
              <a:gd name="connsiteY4" fmla="*/ 2515875 h 5659647"/>
              <a:gd name="connsiteX5" fmla="*/ 4989925 w 8748953"/>
              <a:gd name="connsiteY5" fmla="*/ 5578046 h 5659647"/>
              <a:gd name="connsiteX6" fmla="*/ 379643 w 8748953"/>
              <a:gd name="connsiteY6" fmla="*/ 4469022 h 5659647"/>
              <a:gd name="connsiteX7" fmla="*/ 417248 w 8748953"/>
              <a:gd name="connsiteY7" fmla="*/ 3143122 h 5659647"/>
              <a:gd name="connsiteX0" fmla="*/ 417248 w 8748953"/>
              <a:gd name="connsiteY0" fmla="*/ 3121811 h 5638336"/>
              <a:gd name="connsiteX1" fmla="*/ 883731 w 8748953"/>
              <a:gd name="connsiteY1" fmla="*/ 446074 h 5638336"/>
              <a:gd name="connsiteX2" fmla="*/ 3423897 w 8748953"/>
              <a:gd name="connsiteY2" fmla="*/ 8336 h 5638336"/>
              <a:gd name="connsiteX3" fmla="*/ 6259361 w 8748953"/>
              <a:gd name="connsiteY3" fmla="*/ 523392 h 5638336"/>
              <a:gd name="connsiteX4" fmla="*/ 8260917 w 8748953"/>
              <a:gd name="connsiteY4" fmla="*/ 2494564 h 5638336"/>
              <a:gd name="connsiteX5" fmla="*/ 4989925 w 8748953"/>
              <a:gd name="connsiteY5" fmla="*/ 5556735 h 5638336"/>
              <a:gd name="connsiteX6" fmla="*/ 379643 w 8748953"/>
              <a:gd name="connsiteY6" fmla="*/ 4447711 h 5638336"/>
              <a:gd name="connsiteX7" fmla="*/ 417248 w 8748953"/>
              <a:gd name="connsiteY7" fmla="*/ 3121811 h 5638336"/>
              <a:gd name="connsiteX0" fmla="*/ 417248 w 8748953"/>
              <a:gd name="connsiteY0" fmla="*/ 3121811 h 5638336"/>
              <a:gd name="connsiteX1" fmla="*/ 883731 w 8748953"/>
              <a:gd name="connsiteY1" fmla="*/ 446074 h 5638336"/>
              <a:gd name="connsiteX2" fmla="*/ 3423897 w 8748953"/>
              <a:gd name="connsiteY2" fmla="*/ 8336 h 5638336"/>
              <a:gd name="connsiteX3" fmla="*/ 6259361 w 8748953"/>
              <a:gd name="connsiteY3" fmla="*/ 523392 h 5638336"/>
              <a:gd name="connsiteX4" fmla="*/ 8260917 w 8748953"/>
              <a:gd name="connsiteY4" fmla="*/ 2494564 h 5638336"/>
              <a:gd name="connsiteX5" fmla="*/ 4989925 w 8748953"/>
              <a:gd name="connsiteY5" fmla="*/ 5556735 h 5638336"/>
              <a:gd name="connsiteX6" fmla="*/ 379643 w 8748953"/>
              <a:gd name="connsiteY6" fmla="*/ 4447711 h 5638336"/>
              <a:gd name="connsiteX7" fmla="*/ 417248 w 8748953"/>
              <a:gd name="connsiteY7" fmla="*/ 3121811 h 5638336"/>
              <a:gd name="connsiteX0" fmla="*/ 417248 w 8748953"/>
              <a:gd name="connsiteY0" fmla="*/ 3113475 h 5630000"/>
              <a:gd name="connsiteX1" fmla="*/ 883731 w 8748953"/>
              <a:gd name="connsiteY1" fmla="*/ 437738 h 5630000"/>
              <a:gd name="connsiteX2" fmla="*/ 3423897 w 8748953"/>
              <a:gd name="connsiteY2" fmla="*/ 0 h 5630000"/>
              <a:gd name="connsiteX3" fmla="*/ 6259361 w 8748953"/>
              <a:gd name="connsiteY3" fmla="*/ 515056 h 5630000"/>
              <a:gd name="connsiteX4" fmla="*/ 8260917 w 8748953"/>
              <a:gd name="connsiteY4" fmla="*/ 2486228 h 5630000"/>
              <a:gd name="connsiteX5" fmla="*/ 4989925 w 8748953"/>
              <a:gd name="connsiteY5" fmla="*/ 5548399 h 5630000"/>
              <a:gd name="connsiteX6" fmla="*/ 379643 w 8748953"/>
              <a:gd name="connsiteY6" fmla="*/ 4439375 h 5630000"/>
              <a:gd name="connsiteX7" fmla="*/ 417248 w 8748953"/>
              <a:gd name="connsiteY7" fmla="*/ 3113475 h 5630000"/>
              <a:gd name="connsiteX0" fmla="*/ 417248 w 8748953"/>
              <a:gd name="connsiteY0" fmla="*/ 3146322 h 5662847"/>
              <a:gd name="connsiteX1" fmla="*/ 837549 w 8748953"/>
              <a:gd name="connsiteY1" fmla="*/ 285858 h 5662847"/>
              <a:gd name="connsiteX2" fmla="*/ 3423897 w 8748953"/>
              <a:gd name="connsiteY2" fmla="*/ 32847 h 5662847"/>
              <a:gd name="connsiteX3" fmla="*/ 6259361 w 8748953"/>
              <a:gd name="connsiteY3" fmla="*/ 547903 h 5662847"/>
              <a:gd name="connsiteX4" fmla="*/ 8260917 w 8748953"/>
              <a:gd name="connsiteY4" fmla="*/ 2519075 h 5662847"/>
              <a:gd name="connsiteX5" fmla="*/ 4989925 w 8748953"/>
              <a:gd name="connsiteY5" fmla="*/ 5581246 h 5662847"/>
              <a:gd name="connsiteX6" fmla="*/ 379643 w 8748953"/>
              <a:gd name="connsiteY6" fmla="*/ 4472222 h 5662847"/>
              <a:gd name="connsiteX7" fmla="*/ 417248 w 8748953"/>
              <a:gd name="connsiteY7" fmla="*/ 3146322 h 5662847"/>
              <a:gd name="connsiteX0" fmla="*/ 417248 w 8748953"/>
              <a:gd name="connsiteY0" fmla="*/ 3146322 h 5662847"/>
              <a:gd name="connsiteX1" fmla="*/ 837549 w 8748953"/>
              <a:gd name="connsiteY1" fmla="*/ 285858 h 5662847"/>
              <a:gd name="connsiteX2" fmla="*/ 3423897 w 8748953"/>
              <a:gd name="connsiteY2" fmla="*/ 32847 h 5662847"/>
              <a:gd name="connsiteX3" fmla="*/ 6259361 w 8748953"/>
              <a:gd name="connsiteY3" fmla="*/ 547903 h 5662847"/>
              <a:gd name="connsiteX4" fmla="*/ 8260917 w 8748953"/>
              <a:gd name="connsiteY4" fmla="*/ 2519075 h 5662847"/>
              <a:gd name="connsiteX5" fmla="*/ 4989925 w 8748953"/>
              <a:gd name="connsiteY5" fmla="*/ 5581246 h 5662847"/>
              <a:gd name="connsiteX6" fmla="*/ 379643 w 8748953"/>
              <a:gd name="connsiteY6" fmla="*/ 4472222 h 5662847"/>
              <a:gd name="connsiteX7" fmla="*/ 417248 w 8748953"/>
              <a:gd name="connsiteY7" fmla="*/ 3146322 h 5662847"/>
              <a:gd name="connsiteX0" fmla="*/ 417248 w 8748953"/>
              <a:gd name="connsiteY0" fmla="*/ 3113475 h 5630000"/>
              <a:gd name="connsiteX1" fmla="*/ 828312 w 8748953"/>
              <a:gd name="connsiteY1" fmla="*/ 816430 h 5630000"/>
              <a:gd name="connsiteX2" fmla="*/ 3423897 w 8748953"/>
              <a:gd name="connsiteY2" fmla="*/ 0 h 5630000"/>
              <a:gd name="connsiteX3" fmla="*/ 6259361 w 8748953"/>
              <a:gd name="connsiteY3" fmla="*/ 515056 h 5630000"/>
              <a:gd name="connsiteX4" fmla="*/ 8260917 w 8748953"/>
              <a:gd name="connsiteY4" fmla="*/ 2486228 h 5630000"/>
              <a:gd name="connsiteX5" fmla="*/ 4989925 w 8748953"/>
              <a:gd name="connsiteY5" fmla="*/ 5548399 h 5630000"/>
              <a:gd name="connsiteX6" fmla="*/ 379643 w 8748953"/>
              <a:gd name="connsiteY6" fmla="*/ 4439375 h 5630000"/>
              <a:gd name="connsiteX7" fmla="*/ 417248 w 8748953"/>
              <a:gd name="connsiteY7" fmla="*/ 3113475 h 5630000"/>
              <a:gd name="connsiteX0" fmla="*/ 417248 w 8748953"/>
              <a:gd name="connsiteY0" fmla="*/ 3134491 h 5651016"/>
              <a:gd name="connsiteX1" fmla="*/ 828312 w 8748953"/>
              <a:gd name="connsiteY1" fmla="*/ 837446 h 5651016"/>
              <a:gd name="connsiteX2" fmla="*/ 3423897 w 8748953"/>
              <a:gd name="connsiteY2" fmla="*/ 21016 h 5651016"/>
              <a:gd name="connsiteX3" fmla="*/ 6259361 w 8748953"/>
              <a:gd name="connsiteY3" fmla="*/ 536072 h 5651016"/>
              <a:gd name="connsiteX4" fmla="*/ 8260917 w 8748953"/>
              <a:gd name="connsiteY4" fmla="*/ 2507244 h 5651016"/>
              <a:gd name="connsiteX5" fmla="*/ 4989925 w 8748953"/>
              <a:gd name="connsiteY5" fmla="*/ 5569415 h 5651016"/>
              <a:gd name="connsiteX6" fmla="*/ 379643 w 8748953"/>
              <a:gd name="connsiteY6" fmla="*/ 4460391 h 5651016"/>
              <a:gd name="connsiteX7" fmla="*/ 417248 w 8748953"/>
              <a:gd name="connsiteY7" fmla="*/ 3134491 h 5651016"/>
              <a:gd name="connsiteX0" fmla="*/ 417248 w 8748953"/>
              <a:gd name="connsiteY0" fmla="*/ 3132560 h 5649085"/>
              <a:gd name="connsiteX1" fmla="*/ 828312 w 8748953"/>
              <a:gd name="connsiteY1" fmla="*/ 835515 h 5649085"/>
              <a:gd name="connsiteX2" fmla="*/ 3423897 w 8748953"/>
              <a:gd name="connsiteY2" fmla="*/ 19085 h 5649085"/>
              <a:gd name="connsiteX3" fmla="*/ 6259361 w 8748953"/>
              <a:gd name="connsiteY3" fmla="*/ 534141 h 5649085"/>
              <a:gd name="connsiteX4" fmla="*/ 8260917 w 8748953"/>
              <a:gd name="connsiteY4" fmla="*/ 2505313 h 5649085"/>
              <a:gd name="connsiteX5" fmla="*/ 4989925 w 8748953"/>
              <a:gd name="connsiteY5" fmla="*/ 5567484 h 5649085"/>
              <a:gd name="connsiteX6" fmla="*/ 379643 w 8748953"/>
              <a:gd name="connsiteY6" fmla="*/ 4458460 h 5649085"/>
              <a:gd name="connsiteX7" fmla="*/ 417248 w 8748953"/>
              <a:gd name="connsiteY7" fmla="*/ 3132560 h 5649085"/>
              <a:gd name="connsiteX0" fmla="*/ 417248 w 8748953"/>
              <a:gd name="connsiteY0" fmla="*/ 3132560 h 5649085"/>
              <a:gd name="connsiteX1" fmla="*/ 828312 w 8748953"/>
              <a:gd name="connsiteY1" fmla="*/ 835515 h 5649085"/>
              <a:gd name="connsiteX2" fmla="*/ 3423897 w 8748953"/>
              <a:gd name="connsiteY2" fmla="*/ 19085 h 5649085"/>
              <a:gd name="connsiteX3" fmla="*/ 6259361 w 8748953"/>
              <a:gd name="connsiteY3" fmla="*/ 534141 h 5649085"/>
              <a:gd name="connsiteX4" fmla="*/ 8260917 w 8748953"/>
              <a:gd name="connsiteY4" fmla="*/ 2505313 h 5649085"/>
              <a:gd name="connsiteX5" fmla="*/ 4989925 w 8748953"/>
              <a:gd name="connsiteY5" fmla="*/ 5567484 h 5649085"/>
              <a:gd name="connsiteX6" fmla="*/ 379643 w 8748953"/>
              <a:gd name="connsiteY6" fmla="*/ 4458460 h 5649085"/>
              <a:gd name="connsiteX7" fmla="*/ 417248 w 8748953"/>
              <a:gd name="connsiteY7" fmla="*/ 3132560 h 5649085"/>
              <a:gd name="connsiteX0" fmla="*/ 417248 w 8748953"/>
              <a:gd name="connsiteY0" fmla="*/ 3132560 h 5649085"/>
              <a:gd name="connsiteX1" fmla="*/ 828312 w 8748953"/>
              <a:gd name="connsiteY1" fmla="*/ 835515 h 5649085"/>
              <a:gd name="connsiteX2" fmla="*/ 3423897 w 8748953"/>
              <a:gd name="connsiteY2" fmla="*/ 19085 h 5649085"/>
              <a:gd name="connsiteX3" fmla="*/ 6259361 w 8748953"/>
              <a:gd name="connsiteY3" fmla="*/ 534141 h 5649085"/>
              <a:gd name="connsiteX4" fmla="*/ 8260917 w 8748953"/>
              <a:gd name="connsiteY4" fmla="*/ 2505313 h 5649085"/>
              <a:gd name="connsiteX5" fmla="*/ 4989925 w 8748953"/>
              <a:gd name="connsiteY5" fmla="*/ 5567484 h 5649085"/>
              <a:gd name="connsiteX6" fmla="*/ 379643 w 8748953"/>
              <a:gd name="connsiteY6" fmla="*/ 4458460 h 5649085"/>
              <a:gd name="connsiteX7" fmla="*/ 417248 w 8748953"/>
              <a:gd name="connsiteY7" fmla="*/ 3132560 h 5649085"/>
              <a:gd name="connsiteX0" fmla="*/ 417248 w 8748953"/>
              <a:gd name="connsiteY0" fmla="*/ 3132560 h 5649085"/>
              <a:gd name="connsiteX1" fmla="*/ 828312 w 8748953"/>
              <a:gd name="connsiteY1" fmla="*/ 835515 h 5649085"/>
              <a:gd name="connsiteX2" fmla="*/ 3423897 w 8748953"/>
              <a:gd name="connsiteY2" fmla="*/ 19085 h 5649085"/>
              <a:gd name="connsiteX3" fmla="*/ 6259361 w 8748953"/>
              <a:gd name="connsiteY3" fmla="*/ 534141 h 5649085"/>
              <a:gd name="connsiteX4" fmla="*/ 8260917 w 8748953"/>
              <a:gd name="connsiteY4" fmla="*/ 2505313 h 5649085"/>
              <a:gd name="connsiteX5" fmla="*/ 4989925 w 8748953"/>
              <a:gd name="connsiteY5" fmla="*/ 5567484 h 5649085"/>
              <a:gd name="connsiteX6" fmla="*/ 379643 w 8748953"/>
              <a:gd name="connsiteY6" fmla="*/ 4458460 h 5649085"/>
              <a:gd name="connsiteX7" fmla="*/ 417248 w 8748953"/>
              <a:gd name="connsiteY7" fmla="*/ 3132560 h 5649085"/>
              <a:gd name="connsiteX0" fmla="*/ 273499 w 8605204"/>
              <a:gd name="connsiteY0" fmla="*/ 3132560 h 5655879"/>
              <a:gd name="connsiteX1" fmla="*/ 684563 w 8605204"/>
              <a:gd name="connsiteY1" fmla="*/ 835515 h 5655879"/>
              <a:gd name="connsiteX2" fmla="*/ 3280148 w 8605204"/>
              <a:gd name="connsiteY2" fmla="*/ 19085 h 5655879"/>
              <a:gd name="connsiteX3" fmla="*/ 6115612 w 8605204"/>
              <a:gd name="connsiteY3" fmla="*/ 534141 h 5655879"/>
              <a:gd name="connsiteX4" fmla="*/ 8117168 w 8605204"/>
              <a:gd name="connsiteY4" fmla="*/ 2505313 h 5655879"/>
              <a:gd name="connsiteX5" fmla="*/ 4846176 w 8605204"/>
              <a:gd name="connsiteY5" fmla="*/ 5567484 h 5655879"/>
              <a:gd name="connsiteX6" fmla="*/ 457567 w 8605204"/>
              <a:gd name="connsiteY6" fmla="*/ 4624714 h 5655879"/>
              <a:gd name="connsiteX7" fmla="*/ 273499 w 8605204"/>
              <a:gd name="connsiteY7" fmla="*/ 3132560 h 5655879"/>
              <a:gd name="connsiteX0" fmla="*/ 410768 w 8742473"/>
              <a:gd name="connsiteY0" fmla="*/ 3132560 h 5657546"/>
              <a:gd name="connsiteX1" fmla="*/ 821832 w 8742473"/>
              <a:gd name="connsiteY1" fmla="*/ 835515 h 5657546"/>
              <a:gd name="connsiteX2" fmla="*/ 3417417 w 8742473"/>
              <a:gd name="connsiteY2" fmla="*/ 19085 h 5657546"/>
              <a:gd name="connsiteX3" fmla="*/ 6252881 w 8742473"/>
              <a:gd name="connsiteY3" fmla="*/ 534141 h 5657546"/>
              <a:gd name="connsiteX4" fmla="*/ 8254437 w 8742473"/>
              <a:gd name="connsiteY4" fmla="*/ 2505313 h 5657546"/>
              <a:gd name="connsiteX5" fmla="*/ 4983445 w 8742473"/>
              <a:gd name="connsiteY5" fmla="*/ 5567484 h 5657546"/>
              <a:gd name="connsiteX6" fmla="*/ 382400 w 8742473"/>
              <a:gd name="connsiteY6" fmla="*/ 4661659 h 5657546"/>
              <a:gd name="connsiteX7" fmla="*/ 410768 w 8742473"/>
              <a:gd name="connsiteY7" fmla="*/ 3132560 h 5657546"/>
              <a:gd name="connsiteX0" fmla="*/ 410768 w 8742473"/>
              <a:gd name="connsiteY0" fmla="*/ 3132560 h 5689929"/>
              <a:gd name="connsiteX1" fmla="*/ 821832 w 8742473"/>
              <a:gd name="connsiteY1" fmla="*/ 835515 h 5689929"/>
              <a:gd name="connsiteX2" fmla="*/ 3417417 w 8742473"/>
              <a:gd name="connsiteY2" fmla="*/ 19085 h 5689929"/>
              <a:gd name="connsiteX3" fmla="*/ 6252881 w 8742473"/>
              <a:gd name="connsiteY3" fmla="*/ 534141 h 5689929"/>
              <a:gd name="connsiteX4" fmla="*/ 8254437 w 8742473"/>
              <a:gd name="connsiteY4" fmla="*/ 2505313 h 5689929"/>
              <a:gd name="connsiteX5" fmla="*/ 4983445 w 8742473"/>
              <a:gd name="connsiteY5" fmla="*/ 5567484 h 5689929"/>
              <a:gd name="connsiteX6" fmla="*/ 382400 w 8742473"/>
              <a:gd name="connsiteY6" fmla="*/ 4661659 h 5689929"/>
              <a:gd name="connsiteX7" fmla="*/ 410768 w 8742473"/>
              <a:gd name="connsiteY7" fmla="*/ 3132560 h 5689929"/>
              <a:gd name="connsiteX0" fmla="*/ 410768 w 9035384"/>
              <a:gd name="connsiteY0" fmla="*/ 3132560 h 6192912"/>
              <a:gd name="connsiteX1" fmla="*/ 821832 w 9035384"/>
              <a:gd name="connsiteY1" fmla="*/ 835515 h 6192912"/>
              <a:gd name="connsiteX2" fmla="*/ 3417417 w 9035384"/>
              <a:gd name="connsiteY2" fmla="*/ 19085 h 6192912"/>
              <a:gd name="connsiteX3" fmla="*/ 6252881 w 9035384"/>
              <a:gd name="connsiteY3" fmla="*/ 534141 h 6192912"/>
              <a:gd name="connsiteX4" fmla="*/ 8254437 w 9035384"/>
              <a:gd name="connsiteY4" fmla="*/ 2505313 h 6192912"/>
              <a:gd name="connsiteX5" fmla="*/ 6590573 w 9035384"/>
              <a:gd name="connsiteY5" fmla="*/ 6103193 h 6192912"/>
              <a:gd name="connsiteX6" fmla="*/ 382400 w 9035384"/>
              <a:gd name="connsiteY6" fmla="*/ 4661659 h 6192912"/>
              <a:gd name="connsiteX7" fmla="*/ 410768 w 9035384"/>
              <a:gd name="connsiteY7" fmla="*/ 3132560 h 6192912"/>
              <a:gd name="connsiteX0" fmla="*/ 410768 w 9035384"/>
              <a:gd name="connsiteY0" fmla="*/ 3132560 h 6103193"/>
              <a:gd name="connsiteX1" fmla="*/ 821832 w 9035384"/>
              <a:gd name="connsiteY1" fmla="*/ 835515 h 6103193"/>
              <a:gd name="connsiteX2" fmla="*/ 3417417 w 9035384"/>
              <a:gd name="connsiteY2" fmla="*/ 19085 h 6103193"/>
              <a:gd name="connsiteX3" fmla="*/ 6252881 w 9035384"/>
              <a:gd name="connsiteY3" fmla="*/ 534141 h 6103193"/>
              <a:gd name="connsiteX4" fmla="*/ 8254437 w 9035384"/>
              <a:gd name="connsiteY4" fmla="*/ 2505313 h 6103193"/>
              <a:gd name="connsiteX5" fmla="*/ 6590573 w 9035384"/>
              <a:gd name="connsiteY5" fmla="*/ 6103193 h 6103193"/>
              <a:gd name="connsiteX6" fmla="*/ 382400 w 9035384"/>
              <a:gd name="connsiteY6" fmla="*/ 4661659 h 6103193"/>
              <a:gd name="connsiteX7" fmla="*/ 410768 w 9035384"/>
              <a:gd name="connsiteY7" fmla="*/ 3132560 h 6103193"/>
              <a:gd name="connsiteX0" fmla="*/ 410768 w 8943273"/>
              <a:gd name="connsiteY0" fmla="*/ 3132560 h 6140138"/>
              <a:gd name="connsiteX1" fmla="*/ 821832 w 8943273"/>
              <a:gd name="connsiteY1" fmla="*/ 835515 h 6140138"/>
              <a:gd name="connsiteX2" fmla="*/ 3417417 w 8943273"/>
              <a:gd name="connsiteY2" fmla="*/ 19085 h 6140138"/>
              <a:gd name="connsiteX3" fmla="*/ 6252881 w 8943273"/>
              <a:gd name="connsiteY3" fmla="*/ 534141 h 6140138"/>
              <a:gd name="connsiteX4" fmla="*/ 8254437 w 8943273"/>
              <a:gd name="connsiteY4" fmla="*/ 2505313 h 6140138"/>
              <a:gd name="connsiteX5" fmla="*/ 6211882 w 8943273"/>
              <a:gd name="connsiteY5" fmla="*/ 6140138 h 6140138"/>
              <a:gd name="connsiteX6" fmla="*/ 382400 w 8943273"/>
              <a:gd name="connsiteY6" fmla="*/ 4661659 h 6140138"/>
              <a:gd name="connsiteX7" fmla="*/ 410768 w 8943273"/>
              <a:gd name="connsiteY7" fmla="*/ 3132560 h 6140138"/>
              <a:gd name="connsiteX0" fmla="*/ 410768 w 8655380"/>
              <a:gd name="connsiteY0" fmla="*/ 3132560 h 6254780"/>
              <a:gd name="connsiteX1" fmla="*/ 821832 w 8655380"/>
              <a:gd name="connsiteY1" fmla="*/ 835515 h 6254780"/>
              <a:gd name="connsiteX2" fmla="*/ 3417417 w 8655380"/>
              <a:gd name="connsiteY2" fmla="*/ 19085 h 6254780"/>
              <a:gd name="connsiteX3" fmla="*/ 6252881 w 8655380"/>
              <a:gd name="connsiteY3" fmla="*/ 534141 h 6254780"/>
              <a:gd name="connsiteX4" fmla="*/ 8254437 w 8655380"/>
              <a:gd name="connsiteY4" fmla="*/ 2505313 h 6254780"/>
              <a:gd name="connsiteX5" fmla="*/ 6211882 w 8655380"/>
              <a:gd name="connsiteY5" fmla="*/ 6140138 h 6254780"/>
              <a:gd name="connsiteX6" fmla="*/ 382400 w 8655380"/>
              <a:gd name="connsiteY6" fmla="*/ 4661659 h 6254780"/>
              <a:gd name="connsiteX7" fmla="*/ 410768 w 8655380"/>
              <a:gd name="connsiteY7" fmla="*/ 3132560 h 6254780"/>
              <a:gd name="connsiteX0" fmla="*/ 410768 w 8625214"/>
              <a:gd name="connsiteY0" fmla="*/ 3132560 h 6176197"/>
              <a:gd name="connsiteX1" fmla="*/ 821832 w 8625214"/>
              <a:gd name="connsiteY1" fmla="*/ 835515 h 6176197"/>
              <a:gd name="connsiteX2" fmla="*/ 3417417 w 8625214"/>
              <a:gd name="connsiteY2" fmla="*/ 19085 h 6176197"/>
              <a:gd name="connsiteX3" fmla="*/ 6252881 w 8625214"/>
              <a:gd name="connsiteY3" fmla="*/ 534141 h 6176197"/>
              <a:gd name="connsiteX4" fmla="*/ 8254437 w 8625214"/>
              <a:gd name="connsiteY4" fmla="*/ 2505313 h 6176197"/>
              <a:gd name="connsiteX5" fmla="*/ 5833191 w 8625214"/>
              <a:gd name="connsiteY5" fmla="*/ 6057011 h 6176197"/>
              <a:gd name="connsiteX6" fmla="*/ 382400 w 8625214"/>
              <a:gd name="connsiteY6" fmla="*/ 4661659 h 6176197"/>
              <a:gd name="connsiteX7" fmla="*/ 410768 w 8625214"/>
              <a:gd name="connsiteY7" fmla="*/ 3132560 h 6176197"/>
              <a:gd name="connsiteX0" fmla="*/ 410768 w 8625214"/>
              <a:gd name="connsiteY0" fmla="*/ 3132560 h 6176197"/>
              <a:gd name="connsiteX1" fmla="*/ 821832 w 8625214"/>
              <a:gd name="connsiteY1" fmla="*/ 835515 h 6176197"/>
              <a:gd name="connsiteX2" fmla="*/ 3417417 w 8625214"/>
              <a:gd name="connsiteY2" fmla="*/ 19085 h 6176197"/>
              <a:gd name="connsiteX3" fmla="*/ 6252881 w 8625214"/>
              <a:gd name="connsiteY3" fmla="*/ 534141 h 6176197"/>
              <a:gd name="connsiteX4" fmla="*/ 8254437 w 8625214"/>
              <a:gd name="connsiteY4" fmla="*/ 2505313 h 6176197"/>
              <a:gd name="connsiteX5" fmla="*/ 5833191 w 8625214"/>
              <a:gd name="connsiteY5" fmla="*/ 6057011 h 6176197"/>
              <a:gd name="connsiteX6" fmla="*/ 382400 w 8625214"/>
              <a:gd name="connsiteY6" fmla="*/ 4661659 h 6176197"/>
              <a:gd name="connsiteX7" fmla="*/ 410768 w 8625214"/>
              <a:gd name="connsiteY7" fmla="*/ 3132560 h 6176197"/>
              <a:gd name="connsiteX0" fmla="*/ 410768 w 8615277"/>
              <a:gd name="connsiteY0" fmla="*/ 3132560 h 6158779"/>
              <a:gd name="connsiteX1" fmla="*/ 821832 w 8615277"/>
              <a:gd name="connsiteY1" fmla="*/ 835515 h 6158779"/>
              <a:gd name="connsiteX2" fmla="*/ 3417417 w 8615277"/>
              <a:gd name="connsiteY2" fmla="*/ 19085 h 6158779"/>
              <a:gd name="connsiteX3" fmla="*/ 6252881 w 8615277"/>
              <a:gd name="connsiteY3" fmla="*/ 534141 h 6158779"/>
              <a:gd name="connsiteX4" fmla="*/ 8254437 w 8615277"/>
              <a:gd name="connsiteY4" fmla="*/ 2505313 h 6158779"/>
              <a:gd name="connsiteX5" fmla="*/ 5694645 w 8615277"/>
              <a:gd name="connsiteY5" fmla="*/ 6038538 h 6158779"/>
              <a:gd name="connsiteX6" fmla="*/ 382400 w 8615277"/>
              <a:gd name="connsiteY6" fmla="*/ 4661659 h 6158779"/>
              <a:gd name="connsiteX7" fmla="*/ 410768 w 8615277"/>
              <a:gd name="connsiteY7" fmla="*/ 3132560 h 6158779"/>
              <a:gd name="connsiteX0" fmla="*/ 410768 w 8629075"/>
              <a:gd name="connsiteY0" fmla="*/ 3132560 h 6161734"/>
              <a:gd name="connsiteX1" fmla="*/ 821832 w 8629075"/>
              <a:gd name="connsiteY1" fmla="*/ 835515 h 6161734"/>
              <a:gd name="connsiteX2" fmla="*/ 3417417 w 8629075"/>
              <a:gd name="connsiteY2" fmla="*/ 19085 h 6161734"/>
              <a:gd name="connsiteX3" fmla="*/ 6252881 w 8629075"/>
              <a:gd name="connsiteY3" fmla="*/ 534141 h 6161734"/>
              <a:gd name="connsiteX4" fmla="*/ 8254437 w 8629075"/>
              <a:gd name="connsiteY4" fmla="*/ 2505313 h 6161734"/>
              <a:gd name="connsiteX5" fmla="*/ 5694645 w 8629075"/>
              <a:gd name="connsiteY5" fmla="*/ 6038538 h 6161734"/>
              <a:gd name="connsiteX6" fmla="*/ 382400 w 8629075"/>
              <a:gd name="connsiteY6" fmla="*/ 4661659 h 6161734"/>
              <a:gd name="connsiteX7" fmla="*/ 410768 w 8629075"/>
              <a:gd name="connsiteY7" fmla="*/ 3132560 h 6161734"/>
              <a:gd name="connsiteX0" fmla="*/ 410768 w 8259138"/>
              <a:gd name="connsiteY0" fmla="*/ 3132560 h 6327003"/>
              <a:gd name="connsiteX1" fmla="*/ 821832 w 8259138"/>
              <a:gd name="connsiteY1" fmla="*/ 835515 h 6327003"/>
              <a:gd name="connsiteX2" fmla="*/ 3417417 w 8259138"/>
              <a:gd name="connsiteY2" fmla="*/ 19085 h 6327003"/>
              <a:gd name="connsiteX3" fmla="*/ 6252881 w 8259138"/>
              <a:gd name="connsiteY3" fmla="*/ 534141 h 6327003"/>
              <a:gd name="connsiteX4" fmla="*/ 8254437 w 8259138"/>
              <a:gd name="connsiteY4" fmla="*/ 2505313 h 6327003"/>
              <a:gd name="connsiteX5" fmla="*/ 6668517 w 8259138"/>
              <a:gd name="connsiteY5" fmla="*/ 5992831 h 6327003"/>
              <a:gd name="connsiteX6" fmla="*/ 5694645 w 8259138"/>
              <a:gd name="connsiteY6" fmla="*/ 6038538 h 6327003"/>
              <a:gd name="connsiteX7" fmla="*/ 382400 w 8259138"/>
              <a:gd name="connsiteY7" fmla="*/ 4661659 h 6327003"/>
              <a:gd name="connsiteX8" fmla="*/ 410768 w 8259138"/>
              <a:gd name="connsiteY8" fmla="*/ 3132560 h 6327003"/>
              <a:gd name="connsiteX0" fmla="*/ 410768 w 8259138"/>
              <a:gd name="connsiteY0" fmla="*/ 3132560 h 6261752"/>
              <a:gd name="connsiteX1" fmla="*/ 821832 w 8259138"/>
              <a:gd name="connsiteY1" fmla="*/ 835515 h 6261752"/>
              <a:gd name="connsiteX2" fmla="*/ 3417417 w 8259138"/>
              <a:gd name="connsiteY2" fmla="*/ 19085 h 6261752"/>
              <a:gd name="connsiteX3" fmla="*/ 6252881 w 8259138"/>
              <a:gd name="connsiteY3" fmla="*/ 534141 h 6261752"/>
              <a:gd name="connsiteX4" fmla="*/ 8254437 w 8259138"/>
              <a:gd name="connsiteY4" fmla="*/ 2505313 h 6261752"/>
              <a:gd name="connsiteX5" fmla="*/ 6668517 w 8259138"/>
              <a:gd name="connsiteY5" fmla="*/ 5992831 h 6261752"/>
              <a:gd name="connsiteX6" fmla="*/ 5694645 w 8259138"/>
              <a:gd name="connsiteY6" fmla="*/ 6038538 h 6261752"/>
              <a:gd name="connsiteX7" fmla="*/ 382400 w 8259138"/>
              <a:gd name="connsiteY7" fmla="*/ 4661659 h 6261752"/>
              <a:gd name="connsiteX8" fmla="*/ 410768 w 8259138"/>
              <a:gd name="connsiteY8" fmla="*/ 3132560 h 6261752"/>
              <a:gd name="connsiteX0" fmla="*/ 410768 w 8258778"/>
              <a:gd name="connsiteY0" fmla="*/ 3132560 h 6261752"/>
              <a:gd name="connsiteX1" fmla="*/ 821832 w 8258778"/>
              <a:gd name="connsiteY1" fmla="*/ 835515 h 6261752"/>
              <a:gd name="connsiteX2" fmla="*/ 3417417 w 8258778"/>
              <a:gd name="connsiteY2" fmla="*/ 19085 h 6261752"/>
              <a:gd name="connsiteX3" fmla="*/ 6252881 w 8258778"/>
              <a:gd name="connsiteY3" fmla="*/ 534141 h 6261752"/>
              <a:gd name="connsiteX4" fmla="*/ 8254437 w 8258778"/>
              <a:gd name="connsiteY4" fmla="*/ 2505313 h 6261752"/>
              <a:gd name="connsiteX5" fmla="*/ 6668517 w 8258778"/>
              <a:gd name="connsiteY5" fmla="*/ 5992831 h 6261752"/>
              <a:gd name="connsiteX6" fmla="*/ 5694645 w 8258778"/>
              <a:gd name="connsiteY6" fmla="*/ 6038538 h 6261752"/>
              <a:gd name="connsiteX7" fmla="*/ 382400 w 8258778"/>
              <a:gd name="connsiteY7" fmla="*/ 4661659 h 6261752"/>
              <a:gd name="connsiteX8" fmla="*/ 410768 w 8258778"/>
              <a:gd name="connsiteY8" fmla="*/ 3132560 h 6261752"/>
              <a:gd name="connsiteX0" fmla="*/ 410768 w 8259821"/>
              <a:gd name="connsiteY0" fmla="*/ 3132560 h 6108985"/>
              <a:gd name="connsiteX1" fmla="*/ 821832 w 8259821"/>
              <a:gd name="connsiteY1" fmla="*/ 835515 h 6108985"/>
              <a:gd name="connsiteX2" fmla="*/ 3417417 w 8259821"/>
              <a:gd name="connsiteY2" fmla="*/ 19085 h 6108985"/>
              <a:gd name="connsiteX3" fmla="*/ 6252881 w 8259821"/>
              <a:gd name="connsiteY3" fmla="*/ 534141 h 6108985"/>
              <a:gd name="connsiteX4" fmla="*/ 8254437 w 8259821"/>
              <a:gd name="connsiteY4" fmla="*/ 2505313 h 6108985"/>
              <a:gd name="connsiteX5" fmla="*/ 6945608 w 8259821"/>
              <a:gd name="connsiteY5" fmla="*/ 5503304 h 6108985"/>
              <a:gd name="connsiteX6" fmla="*/ 5694645 w 8259821"/>
              <a:gd name="connsiteY6" fmla="*/ 6038538 h 6108985"/>
              <a:gd name="connsiteX7" fmla="*/ 382400 w 8259821"/>
              <a:gd name="connsiteY7" fmla="*/ 4661659 h 6108985"/>
              <a:gd name="connsiteX8" fmla="*/ 410768 w 8259821"/>
              <a:gd name="connsiteY8" fmla="*/ 3132560 h 6108985"/>
              <a:gd name="connsiteX0" fmla="*/ 410768 w 8259821"/>
              <a:gd name="connsiteY0" fmla="*/ 3132560 h 6165174"/>
              <a:gd name="connsiteX1" fmla="*/ 821832 w 8259821"/>
              <a:gd name="connsiteY1" fmla="*/ 835515 h 6165174"/>
              <a:gd name="connsiteX2" fmla="*/ 3417417 w 8259821"/>
              <a:gd name="connsiteY2" fmla="*/ 19085 h 6165174"/>
              <a:gd name="connsiteX3" fmla="*/ 6252881 w 8259821"/>
              <a:gd name="connsiteY3" fmla="*/ 534141 h 6165174"/>
              <a:gd name="connsiteX4" fmla="*/ 8254437 w 8259821"/>
              <a:gd name="connsiteY4" fmla="*/ 2505313 h 6165174"/>
              <a:gd name="connsiteX5" fmla="*/ 6945608 w 8259821"/>
              <a:gd name="connsiteY5" fmla="*/ 5503304 h 6165174"/>
              <a:gd name="connsiteX6" fmla="*/ 5694645 w 8259821"/>
              <a:gd name="connsiteY6" fmla="*/ 6038538 h 6165174"/>
              <a:gd name="connsiteX7" fmla="*/ 382400 w 8259821"/>
              <a:gd name="connsiteY7" fmla="*/ 4661659 h 6165174"/>
              <a:gd name="connsiteX8" fmla="*/ 410768 w 8259821"/>
              <a:gd name="connsiteY8" fmla="*/ 3132560 h 6165174"/>
              <a:gd name="connsiteX0" fmla="*/ 410768 w 8259821"/>
              <a:gd name="connsiteY0" fmla="*/ 3132560 h 6165174"/>
              <a:gd name="connsiteX1" fmla="*/ 821832 w 8259821"/>
              <a:gd name="connsiteY1" fmla="*/ 835515 h 6165174"/>
              <a:gd name="connsiteX2" fmla="*/ 3417417 w 8259821"/>
              <a:gd name="connsiteY2" fmla="*/ 19085 h 6165174"/>
              <a:gd name="connsiteX3" fmla="*/ 6252881 w 8259821"/>
              <a:gd name="connsiteY3" fmla="*/ 534141 h 6165174"/>
              <a:gd name="connsiteX4" fmla="*/ 8254437 w 8259821"/>
              <a:gd name="connsiteY4" fmla="*/ 2505313 h 6165174"/>
              <a:gd name="connsiteX5" fmla="*/ 6945608 w 8259821"/>
              <a:gd name="connsiteY5" fmla="*/ 5503304 h 6165174"/>
              <a:gd name="connsiteX6" fmla="*/ 5694645 w 8259821"/>
              <a:gd name="connsiteY6" fmla="*/ 6038538 h 6165174"/>
              <a:gd name="connsiteX7" fmla="*/ 382400 w 8259821"/>
              <a:gd name="connsiteY7" fmla="*/ 4661659 h 6165174"/>
              <a:gd name="connsiteX8" fmla="*/ 410768 w 8259821"/>
              <a:gd name="connsiteY8" fmla="*/ 3132560 h 6165174"/>
              <a:gd name="connsiteX0" fmla="*/ 410768 w 8259821"/>
              <a:gd name="connsiteY0" fmla="*/ 3132560 h 6267670"/>
              <a:gd name="connsiteX1" fmla="*/ 821832 w 8259821"/>
              <a:gd name="connsiteY1" fmla="*/ 835515 h 6267670"/>
              <a:gd name="connsiteX2" fmla="*/ 3417417 w 8259821"/>
              <a:gd name="connsiteY2" fmla="*/ 19085 h 6267670"/>
              <a:gd name="connsiteX3" fmla="*/ 6252881 w 8259821"/>
              <a:gd name="connsiteY3" fmla="*/ 534141 h 6267670"/>
              <a:gd name="connsiteX4" fmla="*/ 8254437 w 8259821"/>
              <a:gd name="connsiteY4" fmla="*/ 2505313 h 6267670"/>
              <a:gd name="connsiteX5" fmla="*/ 6945608 w 8259821"/>
              <a:gd name="connsiteY5" fmla="*/ 5503304 h 6267670"/>
              <a:gd name="connsiteX6" fmla="*/ 5694645 w 8259821"/>
              <a:gd name="connsiteY6" fmla="*/ 6038538 h 6267670"/>
              <a:gd name="connsiteX7" fmla="*/ 382400 w 8259821"/>
              <a:gd name="connsiteY7" fmla="*/ 4661659 h 6267670"/>
              <a:gd name="connsiteX8" fmla="*/ 410768 w 8259821"/>
              <a:gd name="connsiteY8" fmla="*/ 3132560 h 6267670"/>
              <a:gd name="connsiteX0" fmla="*/ 410768 w 8260669"/>
              <a:gd name="connsiteY0" fmla="*/ 3132560 h 6194745"/>
              <a:gd name="connsiteX1" fmla="*/ 821832 w 8260669"/>
              <a:gd name="connsiteY1" fmla="*/ 835515 h 6194745"/>
              <a:gd name="connsiteX2" fmla="*/ 3417417 w 8260669"/>
              <a:gd name="connsiteY2" fmla="*/ 19085 h 6194745"/>
              <a:gd name="connsiteX3" fmla="*/ 6252881 w 8260669"/>
              <a:gd name="connsiteY3" fmla="*/ 534141 h 6194745"/>
              <a:gd name="connsiteX4" fmla="*/ 8254437 w 8260669"/>
              <a:gd name="connsiteY4" fmla="*/ 2505313 h 6194745"/>
              <a:gd name="connsiteX5" fmla="*/ 7102626 w 8260669"/>
              <a:gd name="connsiteY5" fmla="*/ 5143086 h 6194745"/>
              <a:gd name="connsiteX6" fmla="*/ 5694645 w 8260669"/>
              <a:gd name="connsiteY6" fmla="*/ 6038538 h 6194745"/>
              <a:gd name="connsiteX7" fmla="*/ 382400 w 8260669"/>
              <a:gd name="connsiteY7" fmla="*/ 4661659 h 6194745"/>
              <a:gd name="connsiteX8" fmla="*/ 410768 w 8260669"/>
              <a:gd name="connsiteY8" fmla="*/ 3132560 h 6194745"/>
              <a:gd name="connsiteX0" fmla="*/ 410768 w 8564000"/>
              <a:gd name="connsiteY0" fmla="*/ 3132560 h 6194745"/>
              <a:gd name="connsiteX1" fmla="*/ 821832 w 8564000"/>
              <a:gd name="connsiteY1" fmla="*/ 835515 h 6194745"/>
              <a:gd name="connsiteX2" fmla="*/ 3417417 w 8564000"/>
              <a:gd name="connsiteY2" fmla="*/ 19085 h 6194745"/>
              <a:gd name="connsiteX3" fmla="*/ 6252881 w 8564000"/>
              <a:gd name="connsiteY3" fmla="*/ 534141 h 6194745"/>
              <a:gd name="connsiteX4" fmla="*/ 8254437 w 8564000"/>
              <a:gd name="connsiteY4" fmla="*/ 2505313 h 6194745"/>
              <a:gd name="connsiteX5" fmla="*/ 8488081 w 8564000"/>
              <a:gd name="connsiteY5" fmla="*/ 4450359 h 6194745"/>
              <a:gd name="connsiteX6" fmla="*/ 7102626 w 8564000"/>
              <a:gd name="connsiteY6" fmla="*/ 5143086 h 6194745"/>
              <a:gd name="connsiteX7" fmla="*/ 5694645 w 8564000"/>
              <a:gd name="connsiteY7" fmla="*/ 6038538 h 6194745"/>
              <a:gd name="connsiteX8" fmla="*/ 382400 w 8564000"/>
              <a:gd name="connsiteY8" fmla="*/ 4661659 h 6194745"/>
              <a:gd name="connsiteX9" fmla="*/ 410768 w 8564000"/>
              <a:gd name="connsiteY9" fmla="*/ 3132560 h 6194745"/>
              <a:gd name="connsiteX0" fmla="*/ 410768 w 8564000"/>
              <a:gd name="connsiteY0" fmla="*/ 3132560 h 6181092"/>
              <a:gd name="connsiteX1" fmla="*/ 821832 w 8564000"/>
              <a:gd name="connsiteY1" fmla="*/ 835515 h 6181092"/>
              <a:gd name="connsiteX2" fmla="*/ 3417417 w 8564000"/>
              <a:gd name="connsiteY2" fmla="*/ 19085 h 6181092"/>
              <a:gd name="connsiteX3" fmla="*/ 6252881 w 8564000"/>
              <a:gd name="connsiteY3" fmla="*/ 534141 h 6181092"/>
              <a:gd name="connsiteX4" fmla="*/ 8254437 w 8564000"/>
              <a:gd name="connsiteY4" fmla="*/ 2505313 h 6181092"/>
              <a:gd name="connsiteX5" fmla="*/ 8488081 w 8564000"/>
              <a:gd name="connsiteY5" fmla="*/ 4450359 h 6181092"/>
              <a:gd name="connsiteX6" fmla="*/ 7056444 w 8564000"/>
              <a:gd name="connsiteY6" fmla="*/ 5041486 h 6181092"/>
              <a:gd name="connsiteX7" fmla="*/ 5694645 w 8564000"/>
              <a:gd name="connsiteY7" fmla="*/ 6038538 h 6181092"/>
              <a:gd name="connsiteX8" fmla="*/ 382400 w 8564000"/>
              <a:gd name="connsiteY8" fmla="*/ 4661659 h 6181092"/>
              <a:gd name="connsiteX9" fmla="*/ 410768 w 8564000"/>
              <a:gd name="connsiteY9" fmla="*/ 3132560 h 6181092"/>
              <a:gd name="connsiteX0" fmla="*/ 410768 w 8564000"/>
              <a:gd name="connsiteY0" fmla="*/ 3132560 h 6181092"/>
              <a:gd name="connsiteX1" fmla="*/ 821832 w 8564000"/>
              <a:gd name="connsiteY1" fmla="*/ 835515 h 6181092"/>
              <a:gd name="connsiteX2" fmla="*/ 3417417 w 8564000"/>
              <a:gd name="connsiteY2" fmla="*/ 19085 h 6181092"/>
              <a:gd name="connsiteX3" fmla="*/ 6252881 w 8564000"/>
              <a:gd name="connsiteY3" fmla="*/ 534141 h 6181092"/>
              <a:gd name="connsiteX4" fmla="*/ 8254437 w 8564000"/>
              <a:gd name="connsiteY4" fmla="*/ 2505313 h 6181092"/>
              <a:gd name="connsiteX5" fmla="*/ 8488081 w 8564000"/>
              <a:gd name="connsiteY5" fmla="*/ 4450359 h 6181092"/>
              <a:gd name="connsiteX6" fmla="*/ 7056444 w 8564000"/>
              <a:gd name="connsiteY6" fmla="*/ 5041486 h 6181092"/>
              <a:gd name="connsiteX7" fmla="*/ 5694645 w 8564000"/>
              <a:gd name="connsiteY7" fmla="*/ 6038538 h 6181092"/>
              <a:gd name="connsiteX8" fmla="*/ 382400 w 8564000"/>
              <a:gd name="connsiteY8" fmla="*/ 4661659 h 6181092"/>
              <a:gd name="connsiteX9" fmla="*/ 410768 w 8564000"/>
              <a:gd name="connsiteY9" fmla="*/ 3132560 h 6181092"/>
              <a:gd name="connsiteX0" fmla="*/ 410768 w 8724215"/>
              <a:gd name="connsiteY0" fmla="*/ 3132560 h 6181092"/>
              <a:gd name="connsiteX1" fmla="*/ 821832 w 8724215"/>
              <a:gd name="connsiteY1" fmla="*/ 835515 h 6181092"/>
              <a:gd name="connsiteX2" fmla="*/ 3417417 w 8724215"/>
              <a:gd name="connsiteY2" fmla="*/ 19085 h 6181092"/>
              <a:gd name="connsiteX3" fmla="*/ 6252881 w 8724215"/>
              <a:gd name="connsiteY3" fmla="*/ 534141 h 6181092"/>
              <a:gd name="connsiteX4" fmla="*/ 8254437 w 8724215"/>
              <a:gd name="connsiteY4" fmla="*/ 2505313 h 6181092"/>
              <a:gd name="connsiteX5" fmla="*/ 8672808 w 8724215"/>
              <a:gd name="connsiteY5" fmla="*/ 4505777 h 6181092"/>
              <a:gd name="connsiteX6" fmla="*/ 7056444 w 8724215"/>
              <a:gd name="connsiteY6" fmla="*/ 5041486 h 6181092"/>
              <a:gd name="connsiteX7" fmla="*/ 5694645 w 8724215"/>
              <a:gd name="connsiteY7" fmla="*/ 6038538 h 6181092"/>
              <a:gd name="connsiteX8" fmla="*/ 382400 w 8724215"/>
              <a:gd name="connsiteY8" fmla="*/ 4661659 h 6181092"/>
              <a:gd name="connsiteX9" fmla="*/ 410768 w 8724215"/>
              <a:gd name="connsiteY9" fmla="*/ 3132560 h 6181092"/>
              <a:gd name="connsiteX0" fmla="*/ 410768 w 8720280"/>
              <a:gd name="connsiteY0" fmla="*/ 3132560 h 6181092"/>
              <a:gd name="connsiteX1" fmla="*/ 821832 w 8720280"/>
              <a:gd name="connsiteY1" fmla="*/ 835515 h 6181092"/>
              <a:gd name="connsiteX2" fmla="*/ 3417417 w 8720280"/>
              <a:gd name="connsiteY2" fmla="*/ 19085 h 6181092"/>
              <a:gd name="connsiteX3" fmla="*/ 6252881 w 8720280"/>
              <a:gd name="connsiteY3" fmla="*/ 534141 h 6181092"/>
              <a:gd name="connsiteX4" fmla="*/ 8208255 w 8720280"/>
              <a:gd name="connsiteY4" fmla="*/ 2505313 h 6181092"/>
              <a:gd name="connsiteX5" fmla="*/ 8672808 w 8720280"/>
              <a:gd name="connsiteY5" fmla="*/ 4505777 h 6181092"/>
              <a:gd name="connsiteX6" fmla="*/ 7056444 w 8720280"/>
              <a:gd name="connsiteY6" fmla="*/ 5041486 h 6181092"/>
              <a:gd name="connsiteX7" fmla="*/ 5694645 w 8720280"/>
              <a:gd name="connsiteY7" fmla="*/ 6038538 h 6181092"/>
              <a:gd name="connsiteX8" fmla="*/ 382400 w 8720280"/>
              <a:gd name="connsiteY8" fmla="*/ 4661659 h 6181092"/>
              <a:gd name="connsiteX9" fmla="*/ 410768 w 8720280"/>
              <a:gd name="connsiteY9" fmla="*/ 3132560 h 6181092"/>
              <a:gd name="connsiteX0" fmla="*/ 410768 w 8735965"/>
              <a:gd name="connsiteY0" fmla="*/ 3132560 h 6181092"/>
              <a:gd name="connsiteX1" fmla="*/ 821832 w 8735965"/>
              <a:gd name="connsiteY1" fmla="*/ 835515 h 6181092"/>
              <a:gd name="connsiteX2" fmla="*/ 3417417 w 8735965"/>
              <a:gd name="connsiteY2" fmla="*/ 19085 h 6181092"/>
              <a:gd name="connsiteX3" fmla="*/ 6252881 w 8735965"/>
              <a:gd name="connsiteY3" fmla="*/ 534141 h 6181092"/>
              <a:gd name="connsiteX4" fmla="*/ 8208255 w 8735965"/>
              <a:gd name="connsiteY4" fmla="*/ 2505313 h 6181092"/>
              <a:gd name="connsiteX5" fmla="*/ 8672808 w 8735965"/>
              <a:gd name="connsiteY5" fmla="*/ 4505777 h 6181092"/>
              <a:gd name="connsiteX6" fmla="*/ 7056444 w 8735965"/>
              <a:gd name="connsiteY6" fmla="*/ 5041486 h 6181092"/>
              <a:gd name="connsiteX7" fmla="*/ 5694645 w 8735965"/>
              <a:gd name="connsiteY7" fmla="*/ 6038538 h 6181092"/>
              <a:gd name="connsiteX8" fmla="*/ 382400 w 8735965"/>
              <a:gd name="connsiteY8" fmla="*/ 4661659 h 6181092"/>
              <a:gd name="connsiteX9" fmla="*/ 410768 w 8735965"/>
              <a:gd name="connsiteY9" fmla="*/ 3132560 h 6181092"/>
              <a:gd name="connsiteX0" fmla="*/ 95130 w 8420327"/>
              <a:gd name="connsiteY0" fmla="*/ 3132560 h 6181092"/>
              <a:gd name="connsiteX1" fmla="*/ 506194 w 8420327"/>
              <a:gd name="connsiteY1" fmla="*/ 835515 h 6181092"/>
              <a:gd name="connsiteX2" fmla="*/ 3101779 w 8420327"/>
              <a:gd name="connsiteY2" fmla="*/ 19085 h 6181092"/>
              <a:gd name="connsiteX3" fmla="*/ 5937243 w 8420327"/>
              <a:gd name="connsiteY3" fmla="*/ 534141 h 6181092"/>
              <a:gd name="connsiteX4" fmla="*/ 7892617 w 8420327"/>
              <a:gd name="connsiteY4" fmla="*/ 2505313 h 6181092"/>
              <a:gd name="connsiteX5" fmla="*/ 8357170 w 8420327"/>
              <a:gd name="connsiteY5" fmla="*/ 4505777 h 6181092"/>
              <a:gd name="connsiteX6" fmla="*/ 6740806 w 8420327"/>
              <a:gd name="connsiteY6" fmla="*/ 5041486 h 6181092"/>
              <a:gd name="connsiteX7" fmla="*/ 5379007 w 8420327"/>
              <a:gd name="connsiteY7" fmla="*/ 6038538 h 6181092"/>
              <a:gd name="connsiteX8" fmla="*/ 704071 w 8420327"/>
              <a:gd name="connsiteY8" fmla="*/ 4892568 h 6181092"/>
              <a:gd name="connsiteX9" fmla="*/ 95130 w 8420327"/>
              <a:gd name="connsiteY9" fmla="*/ 3132560 h 6181092"/>
              <a:gd name="connsiteX0" fmla="*/ 125854 w 8451051"/>
              <a:gd name="connsiteY0" fmla="*/ 3132560 h 6181092"/>
              <a:gd name="connsiteX1" fmla="*/ 536918 w 8451051"/>
              <a:gd name="connsiteY1" fmla="*/ 835515 h 6181092"/>
              <a:gd name="connsiteX2" fmla="*/ 3132503 w 8451051"/>
              <a:gd name="connsiteY2" fmla="*/ 19085 h 6181092"/>
              <a:gd name="connsiteX3" fmla="*/ 5967967 w 8451051"/>
              <a:gd name="connsiteY3" fmla="*/ 534141 h 6181092"/>
              <a:gd name="connsiteX4" fmla="*/ 7923341 w 8451051"/>
              <a:gd name="connsiteY4" fmla="*/ 2505313 h 6181092"/>
              <a:gd name="connsiteX5" fmla="*/ 8387894 w 8451051"/>
              <a:gd name="connsiteY5" fmla="*/ 4505777 h 6181092"/>
              <a:gd name="connsiteX6" fmla="*/ 6771530 w 8451051"/>
              <a:gd name="connsiteY6" fmla="*/ 5041486 h 6181092"/>
              <a:gd name="connsiteX7" fmla="*/ 5409731 w 8451051"/>
              <a:gd name="connsiteY7" fmla="*/ 6038538 h 6181092"/>
              <a:gd name="connsiteX8" fmla="*/ 734795 w 8451051"/>
              <a:gd name="connsiteY8" fmla="*/ 4892568 h 6181092"/>
              <a:gd name="connsiteX9" fmla="*/ 125854 w 8451051"/>
              <a:gd name="connsiteY9" fmla="*/ 3132560 h 6181092"/>
              <a:gd name="connsiteX0" fmla="*/ 125854 w 8451051"/>
              <a:gd name="connsiteY0" fmla="*/ 3132560 h 6181092"/>
              <a:gd name="connsiteX1" fmla="*/ 536918 w 8451051"/>
              <a:gd name="connsiteY1" fmla="*/ 835515 h 6181092"/>
              <a:gd name="connsiteX2" fmla="*/ 3132503 w 8451051"/>
              <a:gd name="connsiteY2" fmla="*/ 19085 h 6181092"/>
              <a:gd name="connsiteX3" fmla="*/ 5967967 w 8451051"/>
              <a:gd name="connsiteY3" fmla="*/ 534141 h 6181092"/>
              <a:gd name="connsiteX4" fmla="*/ 7923341 w 8451051"/>
              <a:gd name="connsiteY4" fmla="*/ 2505313 h 6181092"/>
              <a:gd name="connsiteX5" fmla="*/ 8387894 w 8451051"/>
              <a:gd name="connsiteY5" fmla="*/ 4505777 h 6181092"/>
              <a:gd name="connsiteX6" fmla="*/ 6771530 w 8451051"/>
              <a:gd name="connsiteY6" fmla="*/ 5041486 h 6181092"/>
              <a:gd name="connsiteX7" fmla="*/ 5409731 w 8451051"/>
              <a:gd name="connsiteY7" fmla="*/ 6038538 h 6181092"/>
              <a:gd name="connsiteX8" fmla="*/ 734795 w 8451051"/>
              <a:gd name="connsiteY8" fmla="*/ 4892568 h 6181092"/>
              <a:gd name="connsiteX9" fmla="*/ 125854 w 8451051"/>
              <a:gd name="connsiteY9" fmla="*/ 3132560 h 6181092"/>
              <a:gd name="connsiteX0" fmla="*/ 455739 w 8780936"/>
              <a:gd name="connsiteY0" fmla="*/ 3132560 h 6181092"/>
              <a:gd name="connsiteX1" fmla="*/ 866803 w 8780936"/>
              <a:gd name="connsiteY1" fmla="*/ 835515 h 6181092"/>
              <a:gd name="connsiteX2" fmla="*/ 3462388 w 8780936"/>
              <a:gd name="connsiteY2" fmla="*/ 19085 h 6181092"/>
              <a:gd name="connsiteX3" fmla="*/ 6297852 w 8780936"/>
              <a:gd name="connsiteY3" fmla="*/ 534141 h 6181092"/>
              <a:gd name="connsiteX4" fmla="*/ 8253226 w 8780936"/>
              <a:gd name="connsiteY4" fmla="*/ 2505313 h 6181092"/>
              <a:gd name="connsiteX5" fmla="*/ 8717779 w 8780936"/>
              <a:gd name="connsiteY5" fmla="*/ 4505777 h 6181092"/>
              <a:gd name="connsiteX6" fmla="*/ 7101415 w 8780936"/>
              <a:gd name="connsiteY6" fmla="*/ 5041486 h 6181092"/>
              <a:gd name="connsiteX7" fmla="*/ 5739616 w 8780936"/>
              <a:gd name="connsiteY7" fmla="*/ 6038538 h 6181092"/>
              <a:gd name="connsiteX8" fmla="*/ 444748 w 8780936"/>
              <a:gd name="connsiteY8" fmla="*/ 4675591 h 6181092"/>
              <a:gd name="connsiteX9" fmla="*/ 455739 w 8780936"/>
              <a:gd name="connsiteY9" fmla="*/ 3132560 h 6181092"/>
              <a:gd name="connsiteX0" fmla="*/ 269405 w 8889070"/>
              <a:gd name="connsiteY0" fmla="*/ 3272045 h 6181092"/>
              <a:gd name="connsiteX1" fmla="*/ 974937 w 8889070"/>
              <a:gd name="connsiteY1" fmla="*/ 835515 h 6181092"/>
              <a:gd name="connsiteX2" fmla="*/ 3570522 w 8889070"/>
              <a:gd name="connsiteY2" fmla="*/ 19085 h 6181092"/>
              <a:gd name="connsiteX3" fmla="*/ 6405986 w 8889070"/>
              <a:gd name="connsiteY3" fmla="*/ 534141 h 6181092"/>
              <a:gd name="connsiteX4" fmla="*/ 8361360 w 8889070"/>
              <a:gd name="connsiteY4" fmla="*/ 2505313 h 6181092"/>
              <a:gd name="connsiteX5" fmla="*/ 8825913 w 8889070"/>
              <a:gd name="connsiteY5" fmla="*/ 4505777 h 6181092"/>
              <a:gd name="connsiteX6" fmla="*/ 7209549 w 8889070"/>
              <a:gd name="connsiteY6" fmla="*/ 5041486 h 6181092"/>
              <a:gd name="connsiteX7" fmla="*/ 5847750 w 8889070"/>
              <a:gd name="connsiteY7" fmla="*/ 6038538 h 6181092"/>
              <a:gd name="connsiteX8" fmla="*/ 552882 w 8889070"/>
              <a:gd name="connsiteY8" fmla="*/ 4675591 h 6181092"/>
              <a:gd name="connsiteX9" fmla="*/ 269405 w 8889070"/>
              <a:gd name="connsiteY9" fmla="*/ 3272045 h 6181092"/>
              <a:gd name="connsiteX0" fmla="*/ 269405 w 8889070"/>
              <a:gd name="connsiteY0" fmla="*/ 3272045 h 6181092"/>
              <a:gd name="connsiteX1" fmla="*/ 974937 w 8889070"/>
              <a:gd name="connsiteY1" fmla="*/ 835515 h 6181092"/>
              <a:gd name="connsiteX2" fmla="*/ 3570522 w 8889070"/>
              <a:gd name="connsiteY2" fmla="*/ 19085 h 6181092"/>
              <a:gd name="connsiteX3" fmla="*/ 6405986 w 8889070"/>
              <a:gd name="connsiteY3" fmla="*/ 534141 h 6181092"/>
              <a:gd name="connsiteX4" fmla="*/ 8361360 w 8889070"/>
              <a:gd name="connsiteY4" fmla="*/ 2505313 h 6181092"/>
              <a:gd name="connsiteX5" fmla="*/ 8825913 w 8889070"/>
              <a:gd name="connsiteY5" fmla="*/ 4505777 h 6181092"/>
              <a:gd name="connsiteX6" fmla="*/ 7209549 w 8889070"/>
              <a:gd name="connsiteY6" fmla="*/ 5041486 h 6181092"/>
              <a:gd name="connsiteX7" fmla="*/ 5847750 w 8889070"/>
              <a:gd name="connsiteY7" fmla="*/ 6038538 h 6181092"/>
              <a:gd name="connsiteX8" fmla="*/ 552882 w 8889070"/>
              <a:gd name="connsiteY8" fmla="*/ 4675591 h 6181092"/>
              <a:gd name="connsiteX9" fmla="*/ 269405 w 8889070"/>
              <a:gd name="connsiteY9" fmla="*/ 3272045 h 6181092"/>
              <a:gd name="connsiteX0" fmla="*/ 203079 w 8952053"/>
              <a:gd name="connsiteY0" fmla="*/ 3262808 h 6181092"/>
              <a:gd name="connsiteX1" fmla="*/ 1037920 w 8952053"/>
              <a:gd name="connsiteY1" fmla="*/ 835515 h 6181092"/>
              <a:gd name="connsiteX2" fmla="*/ 3633505 w 8952053"/>
              <a:gd name="connsiteY2" fmla="*/ 19085 h 6181092"/>
              <a:gd name="connsiteX3" fmla="*/ 6468969 w 8952053"/>
              <a:gd name="connsiteY3" fmla="*/ 534141 h 6181092"/>
              <a:gd name="connsiteX4" fmla="*/ 8424343 w 8952053"/>
              <a:gd name="connsiteY4" fmla="*/ 2505313 h 6181092"/>
              <a:gd name="connsiteX5" fmla="*/ 8888896 w 8952053"/>
              <a:gd name="connsiteY5" fmla="*/ 4505777 h 6181092"/>
              <a:gd name="connsiteX6" fmla="*/ 7272532 w 8952053"/>
              <a:gd name="connsiteY6" fmla="*/ 5041486 h 6181092"/>
              <a:gd name="connsiteX7" fmla="*/ 5910733 w 8952053"/>
              <a:gd name="connsiteY7" fmla="*/ 6038538 h 6181092"/>
              <a:gd name="connsiteX8" fmla="*/ 615865 w 8952053"/>
              <a:gd name="connsiteY8" fmla="*/ 4675591 h 6181092"/>
              <a:gd name="connsiteX9" fmla="*/ 203079 w 8952053"/>
              <a:gd name="connsiteY9" fmla="*/ 3262808 h 6181092"/>
              <a:gd name="connsiteX0" fmla="*/ 211854 w 8960828"/>
              <a:gd name="connsiteY0" fmla="*/ 3262808 h 6181092"/>
              <a:gd name="connsiteX1" fmla="*/ 1046695 w 8960828"/>
              <a:gd name="connsiteY1" fmla="*/ 835515 h 6181092"/>
              <a:gd name="connsiteX2" fmla="*/ 3642280 w 8960828"/>
              <a:gd name="connsiteY2" fmla="*/ 19085 h 6181092"/>
              <a:gd name="connsiteX3" fmla="*/ 6477744 w 8960828"/>
              <a:gd name="connsiteY3" fmla="*/ 534141 h 6181092"/>
              <a:gd name="connsiteX4" fmla="*/ 8433118 w 8960828"/>
              <a:gd name="connsiteY4" fmla="*/ 2505313 h 6181092"/>
              <a:gd name="connsiteX5" fmla="*/ 8897671 w 8960828"/>
              <a:gd name="connsiteY5" fmla="*/ 4505777 h 6181092"/>
              <a:gd name="connsiteX6" fmla="*/ 7281307 w 8960828"/>
              <a:gd name="connsiteY6" fmla="*/ 5041486 h 6181092"/>
              <a:gd name="connsiteX7" fmla="*/ 5919508 w 8960828"/>
              <a:gd name="connsiteY7" fmla="*/ 6038538 h 6181092"/>
              <a:gd name="connsiteX8" fmla="*/ 606168 w 8960828"/>
              <a:gd name="connsiteY8" fmla="*/ 4888027 h 6181092"/>
              <a:gd name="connsiteX9" fmla="*/ 211854 w 8960828"/>
              <a:gd name="connsiteY9" fmla="*/ 3262808 h 6181092"/>
              <a:gd name="connsiteX0" fmla="*/ 211854 w 8960828"/>
              <a:gd name="connsiteY0" fmla="*/ 3262808 h 6181092"/>
              <a:gd name="connsiteX1" fmla="*/ 1046695 w 8960828"/>
              <a:gd name="connsiteY1" fmla="*/ 835515 h 6181092"/>
              <a:gd name="connsiteX2" fmla="*/ 3642280 w 8960828"/>
              <a:gd name="connsiteY2" fmla="*/ 19085 h 6181092"/>
              <a:gd name="connsiteX3" fmla="*/ 6477744 w 8960828"/>
              <a:gd name="connsiteY3" fmla="*/ 534141 h 6181092"/>
              <a:gd name="connsiteX4" fmla="*/ 8433118 w 8960828"/>
              <a:gd name="connsiteY4" fmla="*/ 2505313 h 6181092"/>
              <a:gd name="connsiteX5" fmla="*/ 8897671 w 8960828"/>
              <a:gd name="connsiteY5" fmla="*/ 4505777 h 6181092"/>
              <a:gd name="connsiteX6" fmla="*/ 7281307 w 8960828"/>
              <a:gd name="connsiteY6" fmla="*/ 5041486 h 6181092"/>
              <a:gd name="connsiteX7" fmla="*/ 5919508 w 8960828"/>
              <a:gd name="connsiteY7" fmla="*/ 6038538 h 6181092"/>
              <a:gd name="connsiteX8" fmla="*/ 606168 w 8960828"/>
              <a:gd name="connsiteY8" fmla="*/ 4888027 h 6181092"/>
              <a:gd name="connsiteX9" fmla="*/ 211854 w 8960828"/>
              <a:gd name="connsiteY9" fmla="*/ 3262808 h 6181092"/>
              <a:gd name="connsiteX0" fmla="*/ 232397 w 8981371"/>
              <a:gd name="connsiteY0" fmla="*/ 3262808 h 6181092"/>
              <a:gd name="connsiteX1" fmla="*/ 1067238 w 8981371"/>
              <a:gd name="connsiteY1" fmla="*/ 835515 h 6181092"/>
              <a:gd name="connsiteX2" fmla="*/ 3662823 w 8981371"/>
              <a:gd name="connsiteY2" fmla="*/ 19085 h 6181092"/>
              <a:gd name="connsiteX3" fmla="*/ 6498287 w 8981371"/>
              <a:gd name="connsiteY3" fmla="*/ 534141 h 6181092"/>
              <a:gd name="connsiteX4" fmla="*/ 8453661 w 8981371"/>
              <a:gd name="connsiteY4" fmla="*/ 2505313 h 6181092"/>
              <a:gd name="connsiteX5" fmla="*/ 8918214 w 8981371"/>
              <a:gd name="connsiteY5" fmla="*/ 4505777 h 6181092"/>
              <a:gd name="connsiteX6" fmla="*/ 7301850 w 8981371"/>
              <a:gd name="connsiteY6" fmla="*/ 5041486 h 6181092"/>
              <a:gd name="connsiteX7" fmla="*/ 5940051 w 8981371"/>
              <a:gd name="connsiteY7" fmla="*/ 6038538 h 6181092"/>
              <a:gd name="connsiteX8" fmla="*/ 626711 w 8981371"/>
              <a:gd name="connsiteY8" fmla="*/ 4888027 h 6181092"/>
              <a:gd name="connsiteX9" fmla="*/ 232397 w 8981371"/>
              <a:gd name="connsiteY9" fmla="*/ 3262808 h 6181092"/>
              <a:gd name="connsiteX0" fmla="*/ 232397 w 8981371"/>
              <a:gd name="connsiteY0" fmla="*/ 3262808 h 6101045"/>
              <a:gd name="connsiteX1" fmla="*/ 1067238 w 8981371"/>
              <a:gd name="connsiteY1" fmla="*/ 835515 h 6101045"/>
              <a:gd name="connsiteX2" fmla="*/ 3662823 w 8981371"/>
              <a:gd name="connsiteY2" fmla="*/ 19085 h 6101045"/>
              <a:gd name="connsiteX3" fmla="*/ 6498287 w 8981371"/>
              <a:gd name="connsiteY3" fmla="*/ 534141 h 6101045"/>
              <a:gd name="connsiteX4" fmla="*/ 8453661 w 8981371"/>
              <a:gd name="connsiteY4" fmla="*/ 2505313 h 6101045"/>
              <a:gd name="connsiteX5" fmla="*/ 8918214 w 8981371"/>
              <a:gd name="connsiteY5" fmla="*/ 4505777 h 6101045"/>
              <a:gd name="connsiteX6" fmla="*/ 7301850 w 8981371"/>
              <a:gd name="connsiteY6" fmla="*/ 5041486 h 6101045"/>
              <a:gd name="connsiteX7" fmla="*/ 5847687 w 8981371"/>
              <a:gd name="connsiteY7" fmla="*/ 5946174 h 6101045"/>
              <a:gd name="connsiteX8" fmla="*/ 626711 w 8981371"/>
              <a:gd name="connsiteY8" fmla="*/ 4888027 h 6101045"/>
              <a:gd name="connsiteX9" fmla="*/ 232397 w 8981371"/>
              <a:gd name="connsiteY9" fmla="*/ 3262808 h 6101045"/>
              <a:gd name="connsiteX0" fmla="*/ 232397 w 8981371"/>
              <a:gd name="connsiteY0" fmla="*/ 3262808 h 6163121"/>
              <a:gd name="connsiteX1" fmla="*/ 1067238 w 8981371"/>
              <a:gd name="connsiteY1" fmla="*/ 835515 h 6163121"/>
              <a:gd name="connsiteX2" fmla="*/ 3662823 w 8981371"/>
              <a:gd name="connsiteY2" fmla="*/ 19085 h 6163121"/>
              <a:gd name="connsiteX3" fmla="*/ 6498287 w 8981371"/>
              <a:gd name="connsiteY3" fmla="*/ 534141 h 6163121"/>
              <a:gd name="connsiteX4" fmla="*/ 8453661 w 8981371"/>
              <a:gd name="connsiteY4" fmla="*/ 2505313 h 6163121"/>
              <a:gd name="connsiteX5" fmla="*/ 8918214 w 8981371"/>
              <a:gd name="connsiteY5" fmla="*/ 4505777 h 6163121"/>
              <a:gd name="connsiteX6" fmla="*/ 7301850 w 8981371"/>
              <a:gd name="connsiteY6" fmla="*/ 5041486 h 6163121"/>
              <a:gd name="connsiteX7" fmla="*/ 5847687 w 8981371"/>
              <a:gd name="connsiteY7" fmla="*/ 5946174 h 6163121"/>
              <a:gd name="connsiteX8" fmla="*/ 626711 w 8981371"/>
              <a:gd name="connsiteY8" fmla="*/ 4888027 h 6163121"/>
              <a:gd name="connsiteX9" fmla="*/ 232397 w 8981371"/>
              <a:gd name="connsiteY9" fmla="*/ 3262808 h 6163121"/>
              <a:gd name="connsiteX0" fmla="*/ 232397 w 8981371"/>
              <a:gd name="connsiteY0" fmla="*/ 3262808 h 6194256"/>
              <a:gd name="connsiteX1" fmla="*/ 1067238 w 8981371"/>
              <a:gd name="connsiteY1" fmla="*/ 835515 h 6194256"/>
              <a:gd name="connsiteX2" fmla="*/ 3662823 w 8981371"/>
              <a:gd name="connsiteY2" fmla="*/ 19085 h 6194256"/>
              <a:gd name="connsiteX3" fmla="*/ 6498287 w 8981371"/>
              <a:gd name="connsiteY3" fmla="*/ 534141 h 6194256"/>
              <a:gd name="connsiteX4" fmla="*/ 8453661 w 8981371"/>
              <a:gd name="connsiteY4" fmla="*/ 2505313 h 6194256"/>
              <a:gd name="connsiteX5" fmla="*/ 8918214 w 8981371"/>
              <a:gd name="connsiteY5" fmla="*/ 4505777 h 6194256"/>
              <a:gd name="connsiteX6" fmla="*/ 7301850 w 8981371"/>
              <a:gd name="connsiteY6" fmla="*/ 5041486 h 6194256"/>
              <a:gd name="connsiteX7" fmla="*/ 6023178 w 8981371"/>
              <a:gd name="connsiteY7" fmla="*/ 5983119 h 6194256"/>
              <a:gd name="connsiteX8" fmla="*/ 626711 w 8981371"/>
              <a:gd name="connsiteY8" fmla="*/ 4888027 h 6194256"/>
              <a:gd name="connsiteX9" fmla="*/ 232397 w 8981371"/>
              <a:gd name="connsiteY9" fmla="*/ 3262808 h 6194256"/>
              <a:gd name="connsiteX0" fmla="*/ 232397 w 8981371"/>
              <a:gd name="connsiteY0" fmla="*/ 3235459 h 6166907"/>
              <a:gd name="connsiteX1" fmla="*/ 1067238 w 8981371"/>
              <a:gd name="connsiteY1" fmla="*/ 808166 h 6166907"/>
              <a:gd name="connsiteX2" fmla="*/ 4290896 w 8981371"/>
              <a:gd name="connsiteY2" fmla="*/ 28681 h 6166907"/>
              <a:gd name="connsiteX3" fmla="*/ 6498287 w 8981371"/>
              <a:gd name="connsiteY3" fmla="*/ 506792 h 6166907"/>
              <a:gd name="connsiteX4" fmla="*/ 8453661 w 8981371"/>
              <a:gd name="connsiteY4" fmla="*/ 2477964 h 6166907"/>
              <a:gd name="connsiteX5" fmla="*/ 8918214 w 8981371"/>
              <a:gd name="connsiteY5" fmla="*/ 4478428 h 6166907"/>
              <a:gd name="connsiteX6" fmla="*/ 7301850 w 8981371"/>
              <a:gd name="connsiteY6" fmla="*/ 5014137 h 6166907"/>
              <a:gd name="connsiteX7" fmla="*/ 6023178 w 8981371"/>
              <a:gd name="connsiteY7" fmla="*/ 5955770 h 6166907"/>
              <a:gd name="connsiteX8" fmla="*/ 626711 w 8981371"/>
              <a:gd name="connsiteY8" fmla="*/ 4860678 h 6166907"/>
              <a:gd name="connsiteX9" fmla="*/ 232397 w 8981371"/>
              <a:gd name="connsiteY9" fmla="*/ 3235459 h 6166907"/>
              <a:gd name="connsiteX0" fmla="*/ 232397 w 8981371"/>
              <a:gd name="connsiteY0" fmla="*/ 3264153 h 6195601"/>
              <a:gd name="connsiteX1" fmla="*/ 1067238 w 8981371"/>
              <a:gd name="connsiteY1" fmla="*/ 836860 h 6195601"/>
              <a:gd name="connsiteX2" fmla="*/ 4290896 w 8981371"/>
              <a:gd name="connsiteY2" fmla="*/ 57375 h 6195601"/>
              <a:gd name="connsiteX3" fmla="*/ 6498287 w 8981371"/>
              <a:gd name="connsiteY3" fmla="*/ 535486 h 6195601"/>
              <a:gd name="connsiteX4" fmla="*/ 8453661 w 8981371"/>
              <a:gd name="connsiteY4" fmla="*/ 2506658 h 6195601"/>
              <a:gd name="connsiteX5" fmla="*/ 8918214 w 8981371"/>
              <a:gd name="connsiteY5" fmla="*/ 4507122 h 6195601"/>
              <a:gd name="connsiteX6" fmla="*/ 7301850 w 8981371"/>
              <a:gd name="connsiteY6" fmla="*/ 5042831 h 6195601"/>
              <a:gd name="connsiteX7" fmla="*/ 6023178 w 8981371"/>
              <a:gd name="connsiteY7" fmla="*/ 5984464 h 6195601"/>
              <a:gd name="connsiteX8" fmla="*/ 626711 w 8981371"/>
              <a:gd name="connsiteY8" fmla="*/ 4889372 h 6195601"/>
              <a:gd name="connsiteX9" fmla="*/ 232397 w 8981371"/>
              <a:gd name="connsiteY9" fmla="*/ 3264153 h 6195601"/>
              <a:gd name="connsiteX0" fmla="*/ 232397 w 8981371"/>
              <a:gd name="connsiteY0" fmla="*/ 3264153 h 6195601"/>
              <a:gd name="connsiteX1" fmla="*/ 1067238 w 8981371"/>
              <a:gd name="connsiteY1" fmla="*/ 836860 h 6195601"/>
              <a:gd name="connsiteX2" fmla="*/ 4290896 w 8981371"/>
              <a:gd name="connsiteY2" fmla="*/ 57375 h 6195601"/>
              <a:gd name="connsiteX3" fmla="*/ 6498287 w 8981371"/>
              <a:gd name="connsiteY3" fmla="*/ 535486 h 6195601"/>
              <a:gd name="connsiteX4" fmla="*/ 8453661 w 8981371"/>
              <a:gd name="connsiteY4" fmla="*/ 2506658 h 6195601"/>
              <a:gd name="connsiteX5" fmla="*/ 8918214 w 8981371"/>
              <a:gd name="connsiteY5" fmla="*/ 4507122 h 6195601"/>
              <a:gd name="connsiteX6" fmla="*/ 7301850 w 8981371"/>
              <a:gd name="connsiteY6" fmla="*/ 5042831 h 6195601"/>
              <a:gd name="connsiteX7" fmla="*/ 6023178 w 8981371"/>
              <a:gd name="connsiteY7" fmla="*/ 5984464 h 6195601"/>
              <a:gd name="connsiteX8" fmla="*/ 626711 w 8981371"/>
              <a:gd name="connsiteY8" fmla="*/ 4889372 h 6195601"/>
              <a:gd name="connsiteX9" fmla="*/ 232397 w 8981371"/>
              <a:gd name="connsiteY9" fmla="*/ 3264153 h 6195601"/>
              <a:gd name="connsiteX0" fmla="*/ 232397 w 8981371"/>
              <a:gd name="connsiteY0" fmla="*/ 3264153 h 6195601"/>
              <a:gd name="connsiteX1" fmla="*/ 1067238 w 8981371"/>
              <a:gd name="connsiteY1" fmla="*/ 836860 h 6195601"/>
              <a:gd name="connsiteX2" fmla="*/ 4290896 w 8981371"/>
              <a:gd name="connsiteY2" fmla="*/ 57375 h 6195601"/>
              <a:gd name="connsiteX3" fmla="*/ 6498287 w 8981371"/>
              <a:gd name="connsiteY3" fmla="*/ 535486 h 6195601"/>
              <a:gd name="connsiteX4" fmla="*/ 8453661 w 8981371"/>
              <a:gd name="connsiteY4" fmla="*/ 2506658 h 6195601"/>
              <a:gd name="connsiteX5" fmla="*/ 8918214 w 8981371"/>
              <a:gd name="connsiteY5" fmla="*/ 4507122 h 6195601"/>
              <a:gd name="connsiteX6" fmla="*/ 7301850 w 8981371"/>
              <a:gd name="connsiteY6" fmla="*/ 5042831 h 6195601"/>
              <a:gd name="connsiteX7" fmla="*/ 6023178 w 8981371"/>
              <a:gd name="connsiteY7" fmla="*/ 5984464 h 6195601"/>
              <a:gd name="connsiteX8" fmla="*/ 626711 w 8981371"/>
              <a:gd name="connsiteY8" fmla="*/ 4889372 h 6195601"/>
              <a:gd name="connsiteX9" fmla="*/ 232397 w 8981371"/>
              <a:gd name="connsiteY9" fmla="*/ 3264153 h 6195601"/>
              <a:gd name="connsiteX0" fmla="*/ 232397 w 8981371"/>
              <a:gd name="connsiteY0" fmla="*/ 3264153 h 6195601"/>
              <a:gd name="connsiteX1" fmla="*/ 1067238 w 8981371"/>
              <a:gd name="connsiteY1" fmla="*/ 836860 h 6195601"/>
              <a:gd name="connsiteX2" fmla="*/ 4290896 w 8981371"/>
              <a:gd name="connsiteY2" fmla="*/ 57375 h 6195601"/>
              <a:gd name="connsiteX3" fmla="*/ 6498287 w 8981371"/>
              <a:gd name="connsiteY3" fmla="*/ 535486 h 6195601"/>
              <a:gd name="connsiteX4" fmla="*/ 8453661 w 8981371"/>
              <a:gd name="connsiteY4" fmla="*/ 2506658 h 6195601"/>
              <a:gd name="connsiteX5" fmla="*/ 8918214 w 8981371"/>
              <a:gd name="connsiteY5" fmla="*/ 4507122 h 6195601"/>
              <a:gd name="connsiteX6" fmla="*/ 7301850 w 8981371"/>
              <a:gd name="connsiteY6" fmla="*/ 5042831 h 6195601"/>
              <a:gd name="connsiteX7" fmla="*/ 6023178 w 8981371"/>
              <a:gd name="connsiteY7" fmla="*/ 5984464 h 6195601"/>
              <a:gd name="connsiteX8" fmla="*/ 626711 w 8981371"/>
              <a:gd name="connsiteY8" fmla="*/ 4889372 h 6195601"/>
              <a:gd name="connsiteX9" fmla="*/ 232397 w 8981371"/>
              <a:gd name="connsiteY9" fmla="*/ 3264153 h 6195601"/>
              <a:gd name="connsiteX0" fmla="*/ 232397 w 8981371"/>
              <a:gd name="connsiteY0" fmla="*/ 3264153 h 6195601"/>
              <a:gd name="connsiteX1" fmla="*/ 1067238 w 8981371"/>
              <a:gd name="connsiteY1" fmla="*/ 836860 h 6195601"/>
              <a:gd name="connsiteX2" fmla="*/ 4290896 w 8981371"/>
              <a:gd name="connsiteY2" fmla="*/ 57375 h 6195601"/>
              <a:gd name="connsiteX3" fmla="*/ 6747669 w 8981371"/>
              <a:gd name="connsiteY3" fmla="*/ 553959 h 6195601"/>
              <a:gd name="connsiteX4" fmla="*/ 8453661 w 8981371"/>
              <a:gd name="connsiteY4" fmla="*/ 2506658 h 6195601"/>
              <a:gd name="connsiteX5" fmla="*/ 8918214 w 8981371"/>
              <a:gd name="connsiteY5" fmla="*/ 4507122 h 6195601"/>
              <a:gd name="connsiteX6" fmla="*/ 7301850 w 8981371"/>
              <a:gd name="connsiteY6" fmla="*/ 5042831 h 6195601"/>
              <a:gd name="connsiteX7" fmla="*/ 6023178 w 8981371"/>
              <a:gd name="connsiteY7" fmla="*/ 5984464 h 6195601"/>
              <a:gd name="connsiteX8" fmla="*/ 626711 w 8981371"/>
              <a:gd name="connsiteY8" fmla="*/ 4889372 h 6195601"/>
              <a:gd name="connsiteX9" fmla="*/ 232397 w 8981371"/>
              <a:gd name="connsiteY9" fmla="*/ 3264153 h 6195601"/>
              <a:gd name="connsiteX0" fmla="*/ 232397 w 8981371"/>
              <a:gd name="connsiteY0" fmla="*/ 3264153 h 6195601"/>
              <a:gd name="connsiteX1" fmla="*/ 1067238 w 8981371"/>
              <a:gd name="connsiteY1" fmla="*/ 836860 h 6195601"/>
              <a:gd name="connsiteX2" fmla="*/ 4290896 w 8981371"/>
              <a:gd name="connsiteY2" fmla="*/ 57375 h 6195601"/>
              <a:gd name="connsiteX3" fmla="*/ 6747669 w 8981371"/>
              <a:gd name="connsiteY3" fmla="*/ 553959 h 6195601"/>
              <a:gd name="connsiteX4" fmla="*/ 8453661 w 8981371"/>
              <a:gd name="connsiteY4" fmla="*/ 2506658 h 6195601"/>
              <a:gd name="connsiteX5" fmla="*/ 8918214 w 8981371"/>
              <a:gd name="connsiteY5" fmla="*/ 4507122 h 6195601"/>
              <a:gd name="connsiteX6" fmla="*/ 7301850 w 8981371"/>
              <a:gd name="connsiteY6" fmla="*/ 5042831 h 6195601"/>
              <a:gd name="connsiteX7" fmla="*/ 6023178 w 8981371"/>
              <a:gd name="connsiteY7" fmla="*/ 5984464 h 6195601"/>
              <a:gd name="connsiteX8" fmla="*/ 626711 w 8981371"/>
              <a:gd name="connsiteY8" fmla="*/ 4889372 h 6195601"/>
              <a:gd name="connsiteX9" fmla="*/ 232397 w 8981371"/>
              <a:gd name="connsiteY9" fmla="*/ 3264153 h 6195601"/>
              <a:gd name="connsiteX0" fmla="*/ 232397 w 8981371"/>
              <a:gd name="connsiteY0" fmla="*/ 3264153 h 6195601"/>
              <a:gd name="connsiteX1" fmla="*/ 1067238 w 8981371"/>
              <a:gd name="connsiteY1" fmla="*/ 836860 h 6195601"/>
              <a:gd name="connsiteX2" fmla="*/ 4290896 w 8981371"/>
              <a:gd name="connsiteY2" fmla="*/ 57375 h 6195601"/>
              <a:gd name="connsiteX3" fmla="*/ 6747669 w 8981371"/>
              <a:gd name="connsiteY3" fmla="*/ 553959 h 6195601"/>
              <a:gd name="connsiteX4" fmla="*/ 8453661 w 8981371"/>
              <a:gd name="connsiteY4" fmla="*/ 2506658 h 6195601"/>
              <a:gd name="connsiteX5" fmla="*/ 8918214 w 8981371"/>
              <a:gd name="connsiteY5" fmla="*/ 4507122 h 6195601"/>
              <a:gd name="connsiteX6" fmla="*/ 7301850 w 8981371"/>
              <a:gd name="connsiteY6" fmla="*/ 5042831 h 6195601"/>
              <a:gd name="connsiteX7" fmla="*/ 6023178 w 8981371"/>
              <a:gd name="connsiteY7" fmla="*/ 5984464 h 6195601"/>
              <a:gd name="connsiteX8" fmla="*/ 626711 w 8981371"/>
              <a:gd name="connsiteY8" fmla="*/ 4889372 h 6195601"/>
              <a:gd name="connsiteX9" fmla="*/ 232397 w 8981371"/>
              <a:gd name="connsiteY9" fmla="*/ 3264153 h 6195601"/>
              <a:gd name="connsiteX0" fmla="*/ 232397 w 8981371"/>
              <a:gd name="connsiteY0" fmla="*/ 3264153 h 6195601"/>
              <a:gd name="connsiteX1" fmla="*/ 1067238 w 8981371"/>
              <a:gd name="connsiteY1" fmla="*/ 836860 h 6195601"/>
              <a:gd name="connsiteX2" fmla="*/ 4290896 w 8981371"/>
              <a:gd name="connsiteY2" fmla="*/ 57375 h 6195601"/>
              <a:gd name="connsiteX3" fmla="*/ 6747669 w 8981371"/>
              <a:gd name="connsiteY3" fmla="*/ 553959 h 6195601"/>
              <a:gd name="connsiteX4" fmla="*/ 8453661 w 8981371"/>
              <a:gd name="connsiteY4" fmla="*/ 2506658 h 6195601"/>
              <a:gd name="connsiteX5" fmla="*/ 8918214 w 8981371"/>
              <a:gd name="connsiteY5" fmla="*/ 4507122 h 6195601"/>
              <a:gd name="connsiteX6" fmla="*/ 7301850 w 8981371"/>
              <a:gd name="connsiteY6" fmla="*/ 5042831 h 6195601"/>
              <a:gd name="connsiteX7" fmla="*/ 6023178 w 8981371"/>
              <a:gd name="connsiteY7" fmla="*/ 5984464 h 6195601"/>
              <a:gd name="connsiteX8" fmla="*/ 626711 w 8981371"/>
              <a:gd name="connsiteY8" fmla="*/ 4889372 h 6195601"/>
              <a:gd name="connsiteX9" fmla="*/ 232397 w 8981371"/>
              <a:gd name="connsiteY9" fmla="*/ 3264153 h 6195601"/>
              <a:gd name="connsiteX0" fmla="*/ 232397 w 8981371"/>
              <a:gd name="connsiteY0" fmla="*/ 3264153 h 6195601"/>
              <a:gd name="connsiteX1" fmla="*/ 1067238 w 8981371"/>
              <a:gd name="connsiteY1" fmla="*/ 836860 h 6195601"/>
              <a:gd name="connsiteX2" fmla="*/ 4290896 w 8981371"/>
              <a:gd name="connsiteY2" fmla="*/ 57375 h 6195601"/>
              <a:gd name="connsiteX3" fmla="*/ 6747669 w 8981371"/>
              <a:gd name="connsiteY3" fmla="*/ 496809 h 6195601"/>
              <a:gd name="connsiteX4" fmla="*/ 8453661 w 8981371"/>
              <a:gd name="connsiteY4" fmla="*/ 2506658 h 6195601"/>
              <a:gd name="connsiteX5" fmla="*/ 8918214 w 8981371"/>
              <a:gd name="connsiteY5" fmla="*/ 4507122 h 6195601"/>
              <a:gd name="connsiteX6" fmla="*/ 7301850 w 8981371"/>
              <a:gd name="connsiteY6" fmla="*/ 5042831 h 6195601"/>
              <a:gd name="connsiteX7" fmla="*/ 6023178 w 8981371"/>
              <a:gd name="connsiteY7" fmla="*/ 5984464 h 6195601"/>
              <a:gd name="connsiteX8" fmla="*/ 626711 w 8981371"/>
              <a:gd name="connsiteY8" fmla="*/ 4889372 h 6195601"/>
              <a:gd name="connsiteX9" fmla="*/ 232397 w 8981371"/>
              <a:gd name="connsiteY9" fmla="*/ 3264153 h 6195601"/>
              <a:gd name="connsiteX0" fmla="*/ 232397 w 8981371"/>
              <a:gd name="connsiteY0" fmla="*/ 3264153 h 6195601"/>
              <a:gd name="connsiteX1" fmla="*/ 1067238 w 8981371"/>
              <a:gd name="connsiteY1" fmla="*/ 836860 h 6195601"/>
              <a:gd name="connsiteX2" fmla="*/ 4290896 w 8981371"/>
              <a:gd name="connsiteY2" fmla="*/ 57375 h 6195601"/>
              <a:gd name="connsiteX3" fmla="*/ 6747669 w 8981371"/>
              <a:gd name="connsiteY3" fmla="*/ 496809 h 6195601"/>
              <a:gd name="connsiteX4" fmla="*/ 8453661 w 8981371"/>
              <a:gd name="connsiteY4" fmla="*/ 2506658 h 6195601"/>
              <a:gd name="connsiteX5" fmla="*/ 8918214 w 8981371"/>
              <a:gd name="connsiteY5" fmla="*/ 4507122 h 6195601"/>
              <a:gd name="connsiteX6" fmla="*/ 7301850 w 8981371"/>
              <a:gd name="connsiteY6" fmla="*/ 5042831 h 6195601"/>
              <a:gd name="connsiteX7" fmla="*/ 6023178 w 8981371"/>
              <a:gd name="connsiteY7" fmla="*/ 5984464 h 6195601"/>
              <a:gd name="connsiteX8" fmla="*/ 626711 w 8981371"/>
              <a:gd name="connsiteY8" fmla="*/ 4889372 h 6195601"/>
              <a:gd name="connsiteX9" fmla="*/ 232397 w 8981371"/>
              <a:gd name="connsiteY9" fmla="*/ 3264153 h 6195601"/>
              <a:gd name="connsiteX0" fmla="*/ 232397 w 8981371"/>
              <a:gd name="connsiteY0" fmla="*/ 3264153 h 6195601"/>
              <a:gd name="connsiteX1" fmla="*/ 1067238 w 8981371"/>
              <a:gd name="connsiteY1" fmla="*/ 836860 h 6195601"/>
              <a:gd name="connsiteX2" fmla="*/ 4290896 w 8981371"/>
              <a:gd name="connsiteY2" fmla="*/ 57375 h 6195601"/>
              <a:gd name="connsiteX3" fmla="*/ 6747669 w 8981371"/>
              <a:gd name="connsiteY3" fmla="*/ 496809 h 6195601"/>
              <a:gd name="connsiteX4" fmla="*/ 8453661 w 8981371"/>
              <a:gd name="connsiteY4" fmla="*/ 2506658 h 6195601"/>
              <a:gd name="connsiteX5" fmla="*/ 8918214 w 8981371"/>
              <a:gd name="connsiteY5" fmla="*/ 4507122 h 6195601"/>
              <a:gd name="connsiteX6" fmla="*/ 7301850 w 8981371"/>
              <a:gd name="connsiteY6" fmla="*/ 5042831 h 6195601"/>
              <a:gd name="connsiteX7" fmla="*/ 6023178 w 8981371"/>
              <a:gd name="connsiteY7" fmla="*/ 5984464 h 6195601"/>
              <a:gd name="connsiteX8" fmla="*/ 626711 w 8981371"/>
              <a:gd name="connsiteY8" fmla="*/ 4889372 h 6195601"/>
              <a:gd name="connsiteX9" fmla="*/ 232397 w 8981371"/>
              <a:gd name="connsiteY9" fmla="*/ 3264153 h 6195601"/>
              <a:gd name="connsiteX0" fmla="*/ 232397 w 8981371"/>
              <a:gd name="connsiteY0" fmla="*/ 3264153 h 6195601"/>
              <a:gd name="connsiteX1" fmla="*/ 1067238 w 8981371"/>
              <a:gd name="connsiteY1" fmla="*/ 836860 h 6195601"/>
              <a:gd name="connsiteX2" fmla="*/ 4290896 w 8981371"/>
              <a:gd name="connsiteY2" fmla="*/ 57375 h 6195601"/>
              <a:gd name="connsiteX3" fmla="*/ 6747669 w 8981371"/>
              <a:gd name="connsiteY3" fmla="*/ 496809 h 6195601"/>
              <a:gd name="connsiteX4" fmla="*/ 8453661 w 8981371"/>
              <a:gd name="connsiteY4" fmla="*/ 2506658 h 6195601"/>
              <a:gd name="connsiteX5" fmla="*/ 8918214 w 8981371"/>
              <a:gd name="connsiteY5" fmla="*/ 4507122 h 6195601"/>
              <a:gd name="connsiteX6" fmla="*/ 7301850 w 8981371"/>
              <a:gd name="connsiteY6" fmla="*/ 5042831 h 6195601"/>
              <a:gd name="connsiteX7" fmla="*/ 6023178 w 8981371"/>
              <a:gd name="connsiteY7" fmla="*/ 5984464 h 6195601"/>
              <a:gd name="connsiteX8" fmla="*/ 626711 w 8981371"/>
              <a:gd name="connsiteY8" fmla="*/ 4889372 h 6195601"/>
              <a:gd name="connsiteX9" fmla="*/ 232397 w 8981371"/>
              <a:gd name="connsiteY9" fmla="*/ 3264153 h 6195601"/>
              <a:gd name="connsiteX0" fmla="*/ 232397 w 8981371"/>
              <a:gd name="connsiteY0" fmla="*/ 3264153 h 6195601"/>
              <a:gd name="connsiteX1" fmla="*/ 1067238 w 8981371"/>
              <a:gd name="connsiteY1" fmla="*/ 836860 h 6195601"/>
              <a:gd name="connsiteX2" fmla="*/ 4290896 w 8981371"/>
              <a:gd name="connsiteY2" fmla="*/ 57375 h 6195601"/>
              <a:gd name="connsiteX3" fmla="*/ 6747669 w 8981371"/>
              <a:gd name="connsiteY3" fmla="*/ 496809 h 6195601"/>
              <a:gd name="connsiteX4" fmla="*/ 8453661 w 8981371"/>
              <a:gd name="connsiteY4" fmla="*/ 2506658 h 6195601"/>
              <a:gd name="connsiteX5" fmla="*/ 8918214 w 8981371"/>
              <a:gd name="connsiteY5" fmla="*/ 4507122 h 6195601"/>
              <a:gd name="connsiteX6" fmla="*/ 7301850 w 8981371"/>
              <a:gd name="connsiteY6" fmla="*/ 5042831 h 6195601"/>
              <a:gd name="connsiteX7" fmla="*/ 6023178 w 8981371"/>
              <a:gd name="connsiteY7" fmla="*/ 5984464 h 6195601"/>
              <a:gd name="connsiteX8" fmla="*/ 626711 w 8981371"/>
              <a:gd name="connsiteY8" fmla="*/ 4889372 h 6195601"/>
              <a:gd name="connsiteX9" fmla="*/ 232397 w 8981371"/>
              <a:gd name="connsiteY9" fmla="*/ 3264153 h 6195601"/>
              <a:gd name="connsiteX0" fmla="*/ 232397 w 8981371"/>
              <a:gd name="connsiteY0" fmla="*/ 3264153 h 6195601"/>
              <a:gd name="connsiteX1" fmla="*/ 1067238 w 8981371"/>
              <a:gd name="connsiteY1" fmla="*/ 836860 h 6195601"/>
              <a:gd name="connsiteX2" fmla="*/ 4290896 w 8981371"/>
              <a:gd name="connsiteY2" fmla="*/ 57375 h 6195601"/>
              <a:gd name="connsiteX3" fmla="*/ 6747669 w 8981371"/>
              <a:gd name="connsiteY3" fmla="*/ 496809 h 6195601"/>
              <a:gd name="connsiteX4" fmla="*/ 8453661 w 8981371"/>
              <a:gd name="connsiteY4" fmla="*/ 2506658 h 6195601"/>
              <a:gd name="connsiteX5" fmla="*/ 8918214 w 8981371"/>
              <a:gd name="connsiteY5" fmla="*/ 4507122 h 6195601"/>
              <a:gd name="connsiteX6" fmla="*/ 7301850 w 8981371"/>
              <a:gd name="connsiteY6" fmla="*/ 5042831 h 6195601"/>
              <a:gd name="connsiteX7" fmla="*/ 6023178 w 8981371"/>
              <a:gd name="connsiteY7" fmla="*/ 5984464 h 6195601"/>
              <a:gd name="connsiteX8" fmla="*/ 626711 w 8981371"/>
              <a:gd name="connsiteY8" fmla="*/ 4889372 h 6195601"/>
              <a:gd name="connsiteX9" fmla="*/ 232397 w 8981371"/>
              <a:gd name="connsiteY9" fmla="*/ 3264153 h 6195601"/>
              <a:gd name="connsiteX0" fmla="*/ 232397 w 8981371"/>
              <a:gd name="connsiteY0" fmla="*/ 3264153 h 6195601"/>
              <a:gd name="connsiteX1" fmla="*/ 1067238 w 8981371"/>
              <a:gd name="connsiteY1" fmla="*/ 836860 h 6195601"/>
              <a:gd name="connsiteX2" fmla="*/ 4290896 w 8981371"/>
              <a:gd name="connsiteY2" fmla="*/ 57375 h 6195601"/>
              <a:gd name="connsiteX3" fmla="*/ 6747669 w 8981371"/>
              <a:gd name="connsiteY3" fmla="*/ 496809 h 6195601"/>
              <a:gd name="connsiteX4" fmla="*/ 8453661 w 8981371"/>
              <a:gd name="connsiteY4" fmla="*/ 2506658 h 6195601"/>
              <a:gd name="connsiteX5" fmla="*/ 8918214 w 8981371"/>
              <a:gd name="connsiteY5" fmla="*/ 4507122 h 6195601"/>
              <a:gd name="connsiteX6" fmla="*/ 7301850 w 8981371"/>
              <a:gd name="connsiteY6" fmla="*/ 5042831 h 6195601"/>
              <a:gd name="connsiteX7" fmla="*/ 6023178 w 8981371"/>
              <a:gd name="connsiteY7" fmla="*/ 5984464 h 6195601"/>
              <a:gd name="connsiteX8" fmla="*/ 626711 w 8981371"/>
              <a:gd name="connsiteY8" fmla="*/ 4889372 h 6195601"/>
              <a:gd name="connsiteX9" fmla="*/ 232397 w 8981371"/>
              <a:gd name="connsiteY9" fmla="*/ 3264153 h 6195601"/>
              <a:gd name="connsiteX0" fmla="*/ 232397 w 8981371"/>
              <a:gd name="connsiteY0" fmla="*/ 3264153 h 6195601"/>
              <a:gd name="connsiteX1" fmla="*/ 1067238 w 8981371"/>
              <a:gd name="connsiteY1" fmla="*/ 836860 h 6195601"/>
              <a:gd name="connsiteX2" fmla="*/ 4290896 w 8981371"/>
              <a:gd name="connsiteY2" fmla="*/ 57375 h 6195601"/>
              <a:gd name="connsiteX3" fmla="*/ 6747669 w 8981371"/>
              <a:gd name="connsiteY3" fmla="*/ 496809 h 6195601"/>
              <a:gd name="connsiteX4" fmla="*/ 8453661 w 8981371"/>
              <a:gd name="connsiteY4" fmla="*/ 2506658 h 6195601"/>
              <a:gd name="connsiteX5" fmla="*/ 8918214 w 8981371"/>
              <a:gd name="connsiteY5" fmla="*/ 4507122 h 6195601"/>
              <a:gd name="connsiteX6" fmla="*/ 7301850 w 8981371"/>
              <a:gd name="connsiteY6" fmla="*/ 5042831 h 6195601"/>
              <a:gd name="connsiteX7" fmla="*/ 6023178 w 8981371"/>
              <a:gd name="connsiteY7" fmla="*/ 5984464 h 6195601"/>
              <a:gd name="connsiteX8" fmla="*/ 626711 w 8981371"/>
              <a:gd name="connsiteY8" fmla="*/ 4889372 h 6195601"/>
              <a:gd name="connsiteX9" fmla="*/ 232397 w 8981371"/>
              <a:gd name="connsiteY9" fmla="*/ 3264153 h 6195601"/>
              <a:gd name="connsiteX0" fmla="*/ 232397 w 8981371"/>
              <a:gd name="connsiteY0" fmla="*/ 3264153 h 6195601"/>
              <a:gd name="connsiteX1" fmla="*/ 1067238 w 8981371"/>
              <a:gd name="connsiteY1" fmla="*/ 836860 h 6195601"/>
              <a:gd name="connsiteX2" fmla="*/ 4290896 w 8981371"/>
              <a:gd name="connsiteY2" fmla="*/ 57375 h 6195601"/>
              <a:gd name="connsiteX3" fmla="*/ 6747669 w 8981371"/>
              <a:gd name="connsiteY3" fmla="*/ 496809 h 6195601"/>
              <a:gd name="connsiteX4" fmla="*/ 8453661 w 8981371"/>
              <a:gd name="connsiteY4" fmla="*/ 2506658 h 6195601"/>
              <a:gd name="connsiteX5" fmla="*/ 8918214 w 8981371"/>
              <a:gd name="connsiteY5" fmla="*/ 4507122 h 6195601"/>
              <a:gd name="connsiteX6" fmla="*/ 7301850 w 8981371"/>
              <a:gd name="connsiteY6" fmla="*/ 5042831 h 6195601"/>
              <a:gd name="connsiteX7" fmla="*/ 6023178 w 8981371"/>
              <a:gd name="connsiteY7" fmla="*/ 5984464 h 6195601"/>
              <a:gd name="connsiteX8" fmla="*/ 626711 w 8981371"/>
              <a:gd name="connsiteY8" fmla="*/ 4889372 h 6195601"/>
              <a:gd name="connsiteX9" fmla="*/ 232397 w 8981371"/>
              <a:gd name="connsiteY9" fmla="*/ 3264153 h 6195601"/>
              <a:gd name="connsiteX0" fmla="*/ 232397 w 8981371"/>
              <a:gd name="connsiteY0" fmla="*/ 3264153 h 6195601"/>
              <a:gd name="connsiteX1" fmla="*/ 1067238 w 8981371"/>
              <a:gd name="connsiteY1" fmla="*/ 836860 h 6195601"/>
              <a:gd name="connsiteX2" fmla="*/ 4290896 w 8981371"/>
              <a:gd name="connsiteY2" fmla="*/ 57375 h 6195601"/>
              <a:gd name="connsiteX3" fmla="*/ 6747669 w 8981371"/>
              <a:gd name="connsiteY3" fmla="*/ 496809 h 6195601"/>
              <a:gd name="connsiteX4" fmla="*/ 8453661 w 8981371"/>
              <a:gd name="connsiteY4" fmla="*/ 2506658 h 6195601"/>
              <a:gd name="connsiteX5" fmla="*/ 8918214 w 8981371"/>
              <a:gd name="connsiteY5" fmla="*/ 4507122 h 6195601"/>
              <a:gd name="connsiteX6" fmla="*/ 7301850 w 8981371"/>
              <a:gd name="connsiteY6" fmla="*/ 5042831 h 6195601"/>
              <a:gd name="connsiteX7" fmla="*/ 6023178 w 8981371"/>
              <a:gd name="connsiteY7" fmla="*/ 5984464 h 6195601"/>
              <a:gd name="connsiteX8" fmla="*/ 626711 w 8981371"/>
              <a:gd name="connsiteY8" fmla="*/ 4889372 h 6195601"/>
              <a:gd name="connsiteX9" fmla="*/ 232397 w 8981371"/>
              <a:gd name="connsiteY9" fmla="*/ 3264153 h 6195601"/>
              <a:gd name="connsiteX0" fmla="*/ 232397 w 8981371"/>
              <a:gd name="connsiteY0" fmla="*/ 3264153 h 6195601"/>
              <a:gd name="connsiteX1" fmla="*/ 1067238 w 8981371"/>
              <a:gd name="connsiteY1" fmla="*/ 836860 h 6195601"/>
              <a:gd name="connsiteX2" fmla="*/ 4290896 w 8981371"/>
              <a:gd name="connsiteY2" fmla="*/ 57375 h 6195601"/>
              <a:gd name="connsiteX3" fmla="*/ 6747669 w 8981371"/>
              <a:gd name="connsiteY3" fmla="*/ 496809 h 6195601"/>
              <a:gd name="connsiteX4" fmla="*/ 8453661 w 8981371"/>
              <a:gd name="connsiteY4" fmla="*/ 2506658 h 6195601"/>
              <a:gd name="connsiteX5" fmla="*/ 8918214 w 8981371"/>
              <a:gd name="connsiteY5" fmla="*/ 4507122 h 6195601"/>
              <a:gd name="connsiteX6" fmla="*/ 7301850 w 8981371"/>
              <a:gd name="connsiteY6" fmla="*/ 5042831 h 6195601"/>
              <a:gd name="connsiteX7" fmla="*/ 6023178 w 8981371"/>
              <a:gd name="connsiteY7" fmla="*/ 5984464 h 6195601"/>
              <a:gd name="connsiteX8" fmla="*/ 626711 w 8981371"/>
              <a:gd name="connsiteY8" fmla="*/ 4889372 h 6195601"/>
              <a:gd name="connsiteX9" fmla="*/ 232397 w 8981371"/>
              <a:gd name="connsiteY9" fmla="*/ 3264153 h 6195601"/>
              <a:gd name="connsiteX0" fmla="*/ 232397 w 8981371"/>
              <a:gd name="connsiteY0" fmla="*/ 3264153 h 6195601"/>
              <a:gd name="connsiteX1" fmla="*/ 1067238 w 8981371"/>
              <a:gd name="connsiteY1" fmla="*/ 836860 h 6195601"/>
              <a:gd name="connsiteX2" fmla="*/ 4290896 w 8981371"/>
              <a:gd name="connsiteY2" fmla="*/ 57375 h 6195601"/>
              <a:gd name="connsiteX3" fmla="*/ 6747669 w 8981371"/>
              <a:gd name="connsiteY3" fmla="*/ 496809 h 6195601"/>
              <a:gd name="connsiteX4" fmla="*/ 8453661 w 8981371"/>
              <a:gd name="connsiteY4" fmla="*/ 2506658 h 6195601"/>
              <a:gd name="connsiteX5" fmla="*/ 8918214 w 8981371"/>
              <a:gd name="connsiteY5" fmla="*/ 4507122 h 6195601"/>
              <a:gd name="connsiteX6" fmla="*/ 7301850 w 8981371"/>
              <a:gd name="connsiteY6" fmla="*/ 5042831 h 6195601"/>
              <a:gd name="connsiteX7" fmla="*/ 6023178 w 8981371"/>
              <a:gd name="connsiteY7" fmla="*/ 5984464 h 6195601"/>
              <a:gd name="connsiteX8" fmla="*/ 626711 w 8981371"/>
              <a:gd name="connsiteY8" fmla="*/ 4889372 h 6195601"/>
              <a:gd name="connsiteX9" fmla="*/ 232397 w 8981371"/>
              <a:gd name="connsiteY9" fmla="*/ 3264153 h 6195601"/>
              <a:gd name="connsiteX0" fmla="*/ 232397 w 8981371"/>
              <a:gd name="connsiteY0" fmla="*/ 3256387 h 6187835"/>
              <a:gd name="connsiteX1" fmla="*/ 1067238 w 8981371"/>
              <a:gd name="connsiteY1" fmla="*/ 829094 h 6187835"/>
              <a:gd name="connsiteX2" fmla="*/ 4290896 w 8981371"/>
              <a:gd name="connsiteY2" fmla="*/ 49609 h 6187835"/>
              <a:gd name="connsiteX3" fmla="*/ 6747669 w 8981371"/>
              <a:gd name="connsiteY3" fmla="*/ 489043 h 6187835"/>
              <a:gd name="connsiteX4" fmla="*/ 8453661 w 8981371"/>
              <a:gd name="connsiteY4" fmla="*/ 2498892 h 6187835"/>
              <a:gd name="connsiteX5" fmla="*/ 8918214 w 8981371"/>
              <a:gd name="connsiteY5" fmla="*/ 4499356 h 6187835"/>
              <a:gd name="connsiteX6" fmla="*/ 7301850 w 8981371"/>
              <a:gd name="connsiteY6" fmla="*/ 5035065 h 6187835"/>
              <a:gd name="connsiteX7" fmla="*/ 6023178 w 8981371"/>
              <a:gd name="connsiteY7" fmla="*/ 5976698 h 6187835"/>
              <a:gd name="connsiteX8" fmla="*/ 626711 w 8981371"/>
              <a:gd name="connsiteY8" fmla="*/ 4881606 h 6187835"/>
              <a:gd name="connsiteX9" fmla="*/ 232397 w 8981371"/>
              <a:gd name="connsiteY9" fmla="*/ 3256387 h 6187835"/>
              <a:gd name="connsiteX0" fmla="*/ 232397 w 8981371"/>
              <a:gd name="connsiteY0" fmla="*/ 3227664 h 6159112"/>
              <a:gd name="connsiteX1" fmla="*/ 1124388 w 8981371"/>
              <a:gd name="connsiteY1" fmla="*/ 960391 h 6159112"/>
              <a:gd name="connsiteX2" fmla="*/ 4290896 w 8981371"/>
              <a:gd name="connsiteY2" fmla="*/ 20886 h 6159112"/>
              <a:gd name="connsiteX3" fmla="*/ 6747669 w 8981371"/>
              <a:gd name="connsiteY3" fmla="*/ 460320 h 6159112"/>
              <a:gd name="connsiteX4" fmla="*/ 8453661 w 8981371"/>
              <a:gd name="connsiteY4" fmla="*/ 2470169 h 6159112"/>
              <a:gd name="connsiteX5" fmla="*/ 8918214 w 8981371"/>
              <a:gd name="connsiteY5" fmla="*/ 4470633 h 6159112"/>
              <a:gd name="connsiteX6" fmla="*/ 7301850 w 8981371"/>
              <a:gd name="connsiteY6" fmla="*/ 5006342 h 6159112"/>
              <a:gd name="connsiteX7" fmla="*/ 6023178 w 8981371"/>
              <a:gd name="connsiteY7" fmla="*/ 5947975 h 6159112"/>
              <a:gd name="connsiteX8" fmla="*/ 626711 w 8981371"/>
              <a:gd name="connsiteY8" fmla="*/ 4852883 h 6159112"/>
              <a:gd name="connsiteX9" fmla="*/ 232397 w 8981371"/>
              <a:gd name="connsiteY9" fmla="*/ 3227664 h 6159112"/>
              <a:gd name="connsiteX0" fmla="*/ 232397 w 8981371"/>
              <a:gd name="connsiteY0" fmla="*/ 3253592 h 6185040"/>
              <a:gd name="connsiteX1" fmla="*/ 1124388 w 8981371"/>
              <a:gd name="connsiteY1" fmla="*/ 986319 h 6185040"/>
              <a:gd name="connsiteX2" fmla="*/ 4290896 w 8981371"/>
              <a:gd name="connsiteY2" fmla="*/ 46814 h 6185040"/>
              <a:gd name="connsiteX3" fmla="*/ 6747669 w 8981371"/>
              <a:gd name="connsiteY3" fmla="*/ 486248 h 6185040"/>
              <a:gd name="connsiteX4" fmla="*/ 8453661 w 8981371"/>
              <a:gd name="connsiteY4" fmla="*/ 2496097 h 6185040"/>
              <a:gd name="connsiteX5" fmla="*/ 8918214 w 8981371"/>
              <a:gd name="connsiteY5" fmla="*/ 4496561 h 6185040"/>
              <a:gd name="connsiteX6" fmla="*/ 7301850 w 8981371"/>
              <a:gd name="connsiteY6" fmla="*/ 5032270 h 6185040"/>
              <a:gd name="connsiteX7" fmla="*/ 6023178 w 8981371"/>
              <a:gd name="connsiteY7" fmla="*/ 5973903 h 6185040"/>
              <a:gd name="connsiteX8" fmla="*/ 626711 w 8981371"/>
              <a:gd name="connsiteY8" fmla="*/ 4878811 h 6185040"/>
              <a:gd name="connsiteX9" fmla="*/ 232397 w 8981371"/>
              <a:gd name="connsiteY9" fmla="*/ 3253592 h 6185040"/>
              <a:gd name="connsiteX0" fmla="*/ 232397 w 8981371"/>
              <a:gd name="connsiteY0" fmla="*/ 3253592 h 6185040"/>
              <a:gd name="connsiteX1" fmla="*/ 1124388 w 8981371"/>
              <a:gd name="connsiteY1" fmla="*/ 986319 h 6185040"/>
              <a:gd name="connsiteX2" fmla="*/ 4290896 w 8981371"/>
              <a:gd name="connsiteY2" fmla="*/ 46814 h 6185040"/>
              <a:gd name="connsiteX3" fmla="*/ 6747669 w 8981371"/>
              <a:gd name="connsiteY3" fmla="*/ 486248 h 6185040"/>
              <a:gd name="connsiteX4" fmla="*/ 8453661 w 8981371"/>
              <a:gd name="connsiteY4" fmla="*/ 2496097 h 6185040"/>
              <a:gd name="connsiteX5" fmla="*/ 8918214 w 8981371"/>
              <a:gd name="connsiteY5" fmla="*/ 4496561 h 6185040"/>
              <a:gd name="connsiteX6" fmla="*/ 7301850 w 8981371"/>
              <a:gd name="connsiteY6" fmla="*/ 5032270 h 6185040"/>
              <a:gd name="connsiteX7" fmla="*/ 6023178 w 8981371"/>
              <a:gd name="connsiteY7" fmla="*/ 5973903 h 6185040"/>
              <a:gd name="connsiteX8" fmla="*/ 626711 w 8981371"/>
              <a:gd name="connsiteY8" fmla="*/ 4878811 h 6185040"/>
              <a:gd name="connsiteX9" fmla="*/ 232397 w 8981371"/>
              <a:gd name="connsiteY9" fmla="*/ 3253592 h 6185040"/>
              <a:gd name="connsiteX0" fmla="*/ 232397 w 8981371"/>
              <a:gd name="connsiteY0" fmla="*/ 3253592 h 6185040"/>
              <a:gd name="connsiteX1" fmla="*/ 1124388 w 8981371"/>
              <a:gd name="connsiteY1" fmla="*/ 986319 h 6185040"/>
              <a:gd name="connsiteX2" fmla="*/ 4290896 w 8981371"/>
              <a:gd name="connsiteY2" fmla="*/ 46814 h 6185040"/>
              <a:gd name="connsiteX3" fmla="*/ 6747669 w 8981371"/>
              <a:gd name="connsiteY3" fmla="*/ 486248 h 6185040"/>
              <a:gd name="connsiteX4" fmla="*/ 8453661 w 8981371"/>
              <a:gd name="connsiteY4" fmla="*/ 2496097 h 6185040"/>
              <a:gd name="connsiteX5" fmla="*/ 8918214 w 8981371"/>
              <a:gd name="connsiteY5" fmla="*/ 4496561 h 6185040"/>
              <a:gd name="connsiteX6" fmla="*/ 7301850 w 8981371"/>
              <a:gd name="connsiteY6" fmla="*/ 5032270 h 6185040"/>
              <a:gd name="connsiteX7" fmla="*/ 6023178 w 8981371"/>
              <a:gd name="connsiteY7" fmla="*/ 5973903 h 6185040"/>
              <a:gd name="connsiteX8" fmla="*/ 626711 w 8981371"/>
              <a:gd name="connsiteY8" fmla="*/ 4878811 h 6185040"/>
              <a:gd name="connsiteX9" fmla="*/ 232397 w 8981371"/>
              <a:gd name="connsiteY9" fmla="*/ 3253592 h 6185040"/>
              <a:gd name="connsiteX0" fmla="*/ 232397 w 8981371"/>
              <a:gd name="connsiteY0" fmla="*/ 3253592 h 6185040"/>
              <a:gd name="connsiteX1" fmla="*/ 1124388 w 8981371"/>
              <a:gd name="connsiteY1" fmla="*/ 986319 h 6185040"/>
              <a:gd name="connsiteX2" fmla="*/ 4290896 w 8981371"/>
              <a:gd name="connsiteY2" fmla="*/ 46814 h 6185040"/>
              <a:gd name="connsiteX3" fmla="*/ 6747669 w 8981371"/>
              <a:gd name="connsiteY3" fmla="*/ 486248 h 6185040"/>
              <a:gd name="connsiteX4" fmla="*/ 8453661 w 8981371"/>
              <a:gd name="connsiteY4" fmla="*/ 2496097 h 6185040"/>
              <a:gd name="connsiteX5" fmla="*/ 8918214 w 8981371"/>
              <a:gd name="connsiteY5" fmla="*/ 4496561 h 6185040"/>
              <a:gd name="connsiteX6" fmla="*/ 7301850 w 8981371"/>
              <a:gd name="connsiteY6" fmla="*/ 5032270 h 6185040"/>
              <a:gd name="connsiteX7" fmla="*/ 6023178 w 8981371"/>
              <a:gd name="connsiteY7" fmla="*/ 5973903 h 6185040"/>
              <a:gd name="connsiteX8" fmla="*/ 626711 w 8981371"/>
              <a:gd name="connsiteY8" fmla="*/ 4878811 h 6185040"/>
              <a:gd name="connsiteX9" fmla="*/ 232397 w 8981371"/>
              <a:gd name="connsiteY9" fmla="*/ 3253592 h 6185040"/>
              <a:gd name="connsiteX0" fmla="*/ 232397 w 8981371"/>
              <a:gd name="connsiteY0" fmla="*/ 3253592 h 6185040"/>
              <a:gd name="connsiteX1" fmla="*/ 1124388 w 8981371"/>
              <a:gd name="connsiteY1" fmla="*/ 986319 h 6185040"/>
              <a:gd name="connsiteX2" fmla="*/ 4290896 w 8981371"/>
              <a:gd name="connsiteY2" fmla="*/ 46814 h 6185040"/>
              <a:gd name="connsiteX3" fmla="*/ 6747669 w 8981371"/>
              <a:gd name="connsiteY3" fmla="*/ 486248 h 6185040"/>
              <a:gd name="connsiteX4" fmla="*/ 8453661 w 8981371"/>
              <a:gd name="connsiteY4" fmla="*/ 2496097 h 6185040"/>
              <a:gd name="connsiteX5" fmla="*/ 8918214 w 8981371"/>
              <a:gd name="connsiteY5" fmla="*/ 4496561 h 6185040"/>
              <a:gd name="connsiteX6" fmla="*/ 7301850 w 8981371"/>
              <a:gd name="connsiteY6" fmla="*/ 5032270 h 6185040"/>
              <a:gd name="connsiteX7" fmla="*/ 6023178 w 8981371"/>
              <a:gd name="connsiteY7" fmla="*/ 5973903 h 6185040"/>
              <a:gd name="connsiteX8" fmla="*/ 626711 w 8981371"/>
              <a:gd name="connsiteY8" fmla="*/ 4878811 h 6185040"/>
              <a:gd name="connsiteX9" fmla="*/ 232397 w 8981371"/>
              <a:gd name="connsiteY9" fmla="*/ 3253592 h 6185040"/>
              <a:gd name="connsiteX0" fmla="*/ 249687 w 8998661"/>
              <a:gd name="connsiteY0" fmla="*/ 3253592 h 6185040"/>
              <a:gd name="connsiteX1" fmla="*/ 1141678 w 8998661"/>
              <a:gd name="connsiteY1" fmla="*/ 986319 h 6185040"/>
              <a:gd name="connsiteX2" fmla="*/ 4308186 w 8998661"/>
              <a:gd name="connsiteY2" fmla="*/ 46814 h 6185040"/>
              <a:gd name="connsiteX3" fmla="*/ 6764959 w 8998661"/>
              <a:gd name="connsiteY3" fmla="*/ 486248 h 6185040"/>
              <a:gd name="connsiteX4" fmla="*/ 8470951 w 8998661"/>
              <a:gd name="connsiteY4" fmla="*/ 2496097 h 6185040"/>
              <a:gd name="connsiteX5" fmla="*/ 8935504 w 8998661"/>
              <a:gd name="connsiteY5" fmla="*/ 4496561 h 6185040"/>
              <a:gd name="connsiteX6" fmla="*/ 7319140 w 8998661"/>
              <a:gd name="connsiteY6" fmla="*/ 5032270 h 6185040"/>
              <a:gd name="connsiteX7" fmla="*/ 6040468 w 8998661"/>
              <a:gd name="connsiteY7" fmla="*/ 5973903 h 6185040"/>
              <a:gd name="connsiteX8" fmla="*/ 644001 w 8998661"/>
              <a:gd name="connsiteY8" fmla="*/ 4878811 h 6185040"/>
              <a:gd name="connsiteX9" fmla="*/ 249687 w 8998661"/>
              <a:gd name="connsiteY9" fmla="*/ 3253592 h 6185040"/>
              <a:gd name="connsiteX0" fmla="*/ 249687 w 8998661"/>
              <a:gd name="connsiteY0" fmla="*/ 3253592 h 6185040"/>
              <a:gd name="connsiteX1" fmla="*/ 1141678 w 8998661"/>
              <a:gd name="connsiteY1" fmla="*/ 986319 h 6185040"/>
              <a:gd name="connsiteX2" fmla="*/ 4308186 w 8998661"/>
              <a:gd name="connsiteY2" fmla="*/ 46814 h 6185040"/>
              <a:gd name="connsiteX3" fmla="*/ 6764959 w 8998661"/>
              <a:gd name="connsiteY3" fmla="*/ 486248 h 6185040"/>
              <a:gd name="connsiteX4" fmla="*/ 8470951 w 8998661"/>
              <a:gd name="connsiteY4" fmla="*/ 2496097 h 6185040"/>
              <a:gd name="connsiteX5" fmla="*/ 8935504 w 8998661"/>
              <a:gd name="connsiteY5" fmla="*/ 4496561 h 6185040"/>
              <a:gd name="connsiteX6" fmla="*/ 7319140 w 8998661"/>
              <a:gd name="connsiteY6" fmla="*/ 5032270 h 6185040"/>
              <a:gd name="connsiteX7" fmla="*/ 6040468 w 8998661"/>
              <a:gd name="connsiteY7" fmla="*/ 5973903 h 6185040"/>
              <a:gd name="connsiteX8" fmla="*/ 644001 w 8998661"/>
              <a:gd name="connsiteY8" fmla="*/ 4878811 h 6185040"/>
              <a:gd name="connsiteX9" fmla="*/ 249687 w 8998661"/>
              <a:gd name="connsiteY9" fmla="*/ 3253592 h 6185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98661" h="6185040">
                <a:moveTo>
                  <a:pt x="249687" y="3253592"/>
                </a:moveTo>
                <a:cubicBezTo>
                  <a:pt x="966218" y="2337175"/>
                  <a:pt x="1103360" y="2397216"/>
                  <a:pt x="1141678" y="986319"/>
                </a:cubicBezTo>
                <a:cubicBezTo>
                  <a:pt x="1200629" y="-215469"/>
                  <a:pt x="647458" y="-4287"/>
                  <a:pt x="4308186" y="46814"/>
                </a:cubicBezTo>
                <a:cubicBezTo>
                  <a:pt x="5360257" y="65437"/>
                  <a:pt x="6220793" y="2682"/>
                  <a:pt x="6764959" y="486248"/>
                </a:cubicBezTo>
                <a:cubicBezTo>
                  <a:pt x="7480919" y="1227740"/>
                  <a:pt x="7514124" y="978334"/>
                  <a:pt x="8470951" y="2496097"/>
                </a:cubicBezTo>
                <a:cubicBezTo>
                  <a:pt x="8855799" y="3084145"/>
                  <a:pt x="9127472" y="4056932"/>
                  <a:pt x="8935504" y="4496561"/>
                </a:cubicBezTo>
                <a:cubicBezTo>
                  <a:pt x="8743536" y="4936190"/>
                  <a:pt x="7464519" y="4555137"/>
                  <a:pt x="7319140" y="5032270"/>
                </a:cubicBezTo>
                <a:cubicBezTo>
                  <a:pt x="7104944" y="5787395"/>
                  <a:pt x="6924979" y="6571376"/>
                  <a:pt x="6040468" y="5973903"/>
                </a:cubicBezTo>
                <a:cubicBezTo>
                  <a:pt x="5600690" y="5582677"/>
                  <a:pt x="3446805" y="5107081"/>
                  <a:pt x="644001" y="4878811"/>
                </a:cubicBezTo>
                <a:cubicBezTo>
                  <a:pt x="-324500" y="4824000"/>
                  <a:pt x="26991" y="3533176"/>
                  <a:pt x="249687" y="3253592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399022" y="1510205"/>
            <a:ext cx="6297010" cy="3150362"/>
          </a:xfrm>
          <a:custGeom>
            <a:avLst/>
            <a:gdLst>
              <a:gd name="connsiteX0" fmla="*/ 0 w 6188217"/>
              <a:gd name="connsiteY0" fmla="*/ 0 h 1276749"/>
              <a:gd name="connsiteX1" fmla="*/ 6188217 w 6188217"/>
              <a:gd name="connsiteY1" fmla="*/ 0 h 1276749"/>
              <a:gd name="connsiteX2" fmla="*/ 6188217 w 6188217"/>
              <a:gd name="connsiteY2" fmla="*/ 1276749 h 1276749"/>
              <a:gd name="connsiteX3" fmla="*/ 0 w 6188217"/>
              <a:gd name="connsiteY3" fmla="*/ 1276749 h 1276749"/>
              <a:gd name="connsiteX4" fmla="*/ 0 w 6188217"/>
              <a:gd name="connsiteY4" fmla="*/ 0 h 1276749"/>
              <a:gd name="connsiteX0" fmla="*/ 0 w 6188217"/>
              <a:gd name="connsiteY0" fmla="*/ 1536696 h 2813445"/>
              <a:gd name="connsiteX1" fmla="*/ 3270379 w 6188217"/>
              <a:gd name="connsiteY1" fmla="*/ 0 h 2813445"/>
              <a:gd name="connsiteX2" fmla="*/ 6188217 w 6188217"/>
              <a:gd name="connsiteY2" fmla="*/ 1536696 h 2813445"/>
              <a:gd name="connsiteX3" fmla="*/ 6188217 w 6188217"/>
              <a:gd name="connsiteY3" fmla="*/ 2813445 h 2813445"/>
              <a:gd name="connsiteX4" fmla="*/ 0 w 6188217"/>
              <a:gd name="connsiteY4" fmla="*/ 2813445 h 2813445"/>
              <a:gd name="connsiteX5" fmla="*/ 0 w 6188217"/>
              <a:gd name="connsiteY5" fmla="*/ 1536696 h 2813445"/>
              <a:gd name="connsiteX0" fmla="*/ 0 w 6188217"/>
              <a:gd name="connsiteY0" fmla="*/ 1536696 h 2813445"/>
              <a:gd name="connsiteX1" fmla="*/ 3270379 w 6188217"/>
              <a:gd name="connsiteY1" fmla="*/ 0 h 2813445"/>
              <a:gd name="connsiteX2" fmla="*/ 6188217 w 6188217"/>
              <a:gd name="connsiteY2" fmla="*/ 1536696 h 2813445"/>
              <a:gd name="connsiteX3" fmla="*/ 6188217 w 6188217"/>
              <a:gd name="connsiteY3" fmla="*/ 2813445 h 2813445"/>
              <a:gd name="connsiteX4" fmla="*/ 0 w 6188217"/>
              <a:gd name="connsiteY4" fmla="*/ 2813445 h 2813445"/>
              <a:gd name="connsiteX5" fmla="*/ 0 w 6188217"/>
              <a:gd name="connsiteY5" fmla="*/ 1536696 h 2813445"/>
              <a:gd name="connsiteX0" fmla="*/ 0 w 6188217"/>
              <a:gd name="connsiteY0" fmla="*/ 1324424 h 2601173"/>
              <a:gd name="connsiteX1" fmla="*/ 2813179 w 6188217"/>
              <a:gd name="connsiteY1" fmla="*/ 0 h 2601173"/>
              <a:gd name="connsiteX2" fmla="*/ 6188217 w 6188217"/>
              <a:gd name="connsiteY2" fmla="*/ 1324424 h 2601173"/>
              <a:gd name="connsiteX3" fmla="*/ 6188217 w 6188217"/>
              <a:gd name="connsiteY3" fmla="*/ 2601173 h 2601173"/>
              <a:gd name="connsiteX4" fmla="*/ 0 w 6188217"/>
              <a:gd name="connsiteY4" fmla="*/ 2601173 h 2601173"/>
              <a:gd name="connsiteX5" fmla="*/ 0 w 6188217"/>
              <a:gd name="connsiteY5" fmla="*/ 1324424 h 2601173"/>
              <a:gd name="connsiteX0" fmla="*/ 0 w 6188217"/>
              <a:gd name="connsiteY0" fmla="*/ 1144810 h 2421559"/>
              <a:gd name="connsiteX1" fmla="*/ 2372308 w 6188217"/>
              <a:gd name="connsiteY1" fmla="*/ 0 h 2421559"/>
              <a:gd name="connsiteX2" fmla="*/ 6188217 w 6188217"/>
              <a:gd name="connsiteY2" fmla="*/ 1144810 h 2421559"/>
              <a:gd name="connsiteX3" fmla="*/ 6188217 w 6188217"/>
              <a:gd name="connsiteY3" fmla="*/ 2421559 h 2421559"/>
              <a:gd name="connsiteX4" fmla="*/ 0 w 6188217"/>
              <a:gd name="connsiteY4" fmla="*/ 2421559 h 2421559"/>
              <a:gd name="connsiteX5" fmla="*/ 0 w 6188217"/>
              <a:gd name="connsiteY5" fmla="*/ 1144810 h 2421559"/>
              <a:gd name="connsiteX0" fmla="*/ 0 w 6188217"/>
              <a:gd name="connsiteY0" fmla="*/ 1185342 h 2462091"/>
              <a:gd name="connsiteX1" fmla="*/ 2372308 w 6188217"/>
              <a:gd name="connsiteY1" fmla="*/ 40532 h 2462091"/>
              <a:gd name="connsiteX2" fmla="*/ 6188217 w 6188217"/>
              <a:gd name="connsiteY2" fmla="*/ 1185342 h 2462091"/>
              <a:gd name="connsiteX3" fmla="*/ 6188217 w 6188217"/>
              <a:gd name="connsiteY3" fmla="*/ 2462091 h 2462091"/>
              <a:gd name="connsiteX4" fmla="*/ 0 w 6188217"/>
              <a:gd name="connsiteY4" fmla="*/ 2462091 h 2462091"/>
              <a:gd name="connsiteX5" fmla="*/ 0 w 6188217"/>
              <a:gd name="connsiteY5" fmla="*/ 1185342 h 2462091"/>
              <a:gd name="connsiteX0" fmla="*/ 0 w 6188217"/>
              <a:gd name="connsiteY0" fmla="*/ 1234715 h 2511464"/>
              <a:gd name="connsiteX1" fmla="*/ 2372308 w 6188217"/>
              <a:gd name="connsiteY1" fmla="*/ 89905 h 2511464"/>
              <a:gd name="connsiteX2" fmla="*/ 4119465 w 6188217"/>
              <a:gd name="connsiteY2" fmla="*/ 171548 h 2511464"/>
              <a:gd name="connsiteX3" fmla="*/ 6188217 w 6188217"/>
              <a:gd name="connsiteY3" fmla="*/ 1234715 h 2511464"/>
              <a:gd name="connsiteX4" fmla="*/ 6188217 w 6188217"/>
              <a:gd name="connsiteY4" fmla="*/ 2511464 h 2511464"/>
              <a:gd name="connsiteX5" fmla="*/ 0 w 6188217"/>
              <a:gd name="connsiteY5" fmla="*/ 2511464 h 2511464"/>
              <a:gd name="connsiteX6" fmla="*/ 0 w 6188217"/>
              <a:gd name="connsiteY6" fmla="*/ 1234715 h 2511464"/>
              <a:gd name="connsiteX0" fmla="*/ 0 w 6188217"/>
              <a:gd name="connsiteY0" fmla="*/ 1286012 h 2562761"/>
              <a:gd name="connsiteX1" fmla="*/ 2372308 w 6188217"/>
              <a:gd name="connsiteY1" fmla="*/ 141202 h 2562761"/>
              <a:gd name="connsiteX2" fmla="*/ 4119465 w 6188217"/>
              <a:gd name="connsiteY2" fmla="*/ 222845 h 2562761"/>
              <a:gd name="connsiteX3" fmla="*/ 6188217 w 6188217"/>
              <a:gd name="connsiteY3" fmla="*/ 1286012 h 2562761"/>
              <a:gd name="connsiteX4" fmla="*/ 6188217 w 6188217"/>
              <a:gd name="connsiteY4" fmla="*/ 2562761 h 2562761"/>
              <a:gd name="connsiteX5" fmla="*/ 0 w 6188217"/>
              <a:gd name="connsiteY5" fmla="*/ 2562761 h 2562761"/>
              <a:gd name="connsiteX6" fmla="*/ 0 w 6188217"/>
              <a:gd name="connsiteY6" fmla="*/ 1286012 h 2562761"/>
              <a:gd name="connsiteX0" fmla="*/ 0 w 6188217"/>
              <a:gd name="connsiteY0" fmla="*/ 1302481 h 2579230"/>
              <a:gd name="connsiteX1" fmla="*/ 2372308 w 6188217"/>
              <a:gd name="connsiteY1" fmla="*/ 125014 h 2579230"/>
              <a:gd name="connsiteX2" fmla="*/ 4119465 w 6188217"/>
              <a:gd name="connsiteY2" fmla="*/ 239314 h 2579230"/>
              <a:gd name="connsiteX3" fmla="*/ 6188217 w 6188217"/>
              <a:gd name="connsiteY3" fmla="*/ 1302481 h 2579230"/>
              <a:gd name="connsiteX4" fmla="*/ 6188217 w 6188217"/>
              <a:gd name="connsiteY4" fmla="*/ 2579230 h 2579230"/>
              <a:gd name="connsiteX5" fmla="*/ 0 w 6188217"/>
              <a:gd name="connsiteY5" fmla="*/ 2579230 h 2579230"/>
              <a:gd name="connsiteX6" fmla="*/ 0 w 6188217"/>
              <a:gd name="connsiteY6" fmla="*/ 1302481 h 2579230"/>
              <a:gd name="connsiteX0" fmla="*/ 0 w 6188217"/>
              <a:gd name="connsiteY0" fmla="*/ 1524721 h 2801470"/>
              <a:gd name="connsiteX1" fmla="*/ 2372308 w 6188217"/>
              <a:gd name="connsiteY1" fmla="*/ 347254 h 2801470"/>
              <a:gd name="connsiteX2" fmla="*/ 4119465 w 6188217"/>
              <a:gd name="connsiteY2" fmla="*/ 461554 h 2801470"/>
              <a:gd name="connsiteX3" fmla="*/ 6188217 w 6188217"/>
              <a:gd name="connsiteY3" fmla="*/ 1524721 h 2801470"/>
              <a:gd name="connsiteX4" fmla="*/ 6188217 w 6188217"/>
              <a:gd name="connsiteY4" fmla="*/ 2801470 h 2801470"/>
              <a:gd name="connsiteX5" fmla="*/ 0 w 6188217"/>
              <a:gd name="connsiteY5" fmla="*/ 2801470 h 2801470"/>
              <a:gd name="connsiteX6" fmla="*/ 0 w 6188217"/>
              <a:gd name="connsiteY6" fmla="*/ 1524721 h 2801470"/>
              <a:gd name="connsiteX0" fmla="*/ 0 w 6188217"/>
              <a:gd name="connsiteY0" fmla="*/ 1524721 h 2801470"/>
              <a:gd name="connsiteX1" fmla="*/ 2372308 w 6188217"/>
              <a:gd name="connsiteY1" fmla="*/ 347254 h 2801470"/>
              <a:gd name="connsiteX2" fmla="*/ 4119465 w 6188217"/>
              <a:gd name="connsiteY2" fmla="*/ 461554 h 2801470"/>
              <a:gd name="connsiteX3" fmla="*/ 6188217 w 6188217"/>
              <a:gd name="connsiteY3" fmla="*/ 1524721 h 2801470"/>
              <a:gd name="connsiteX4" fmla="*/ 6188217 w 6188217"/>
              <a:gd name="connsiteY4" fmla="*/ 2801470 h 2801470"/>
              <a:gd name="connsiteX5" fmla="*/ 0 w 6188217"/>
              <a:gd name="connsiteY5" fmla="*/ 2801470 h 2801470"/>
              <a:gd name="connsiteX6" fmla="*/ 0 w 6188217"/>
              <a:gd name="connsiteY6" fmla="*/ 1524721 h 2801470"/>
              <a:gd name="connsiteX0" fmla="*/ 0 w 6188217"/>
              <a:gd name="connsiteY0" fmla="*/ 1524721 h 2801470"/>
              <a:gd name="connsiteX1" fmla="*/ 2372308 w 6188217"/>
              <a:gd name="connsiteY1" fmla="*/ 347254 h 2801470"/>
              <a:gd name="connsiteX2" fmla="*/ 4119465 w 6188217"/>
              <a:gd name="connsiteY2" fmla="*/ 461554 h 2801470"/>
              <a:gd name="connsiteX3" fmla="*/ 6188217 w 6188217"/>
              <a:gd name="connsiteY3" fmla="*/ 1524721 h 2801470"/>
              <a:gd name="connsiteX4" fmla="*/ 6188217 w 6188217"/>
              <a:gd name="connsiteY4" fmla="*/ 2801470 h 2801470"/>
              <a:gd name="connsiteX5" fmla="*/ 0 w 6188217"/>
              <a:gd name="connsiteY5" fmla="*/ 2801470 h 2801470"/>
              <a:gd name="connsiteX6" fmla="*/ 0 w 6188217"/>
              <a:gd name="connsiteY6" fmla="*/ 1524721 h 2801470"/>
              <a:gd name="connsiteX0" fmla="*/ 0 w 6188217"/>
              <a:gd name="connsiteY0" fmla="*/ 1445313 h 2722062"/>
              <a:gd name="connsiteX1" fmla="*/ 2372308 w 6188217"/>
              <a:gd name="connsiteY1" fmla="*/ 267846 h 2722062"/>
              <a:gd name="connsiteX2" fmla="*/ 4184780 w 6188217"/>
              <a:gd name="connsiteY2" fmla="*/ 692389 h 2722062"/>
              <a:gd name="connsiteX3" fmla="*/ 6188217 w 6188217"/>
              <a:gd name="connsiteY3" fmla="*/ 1445313 h 2722062"/>
              <a:gd name="connsiteX4" fmla="*/ 6188217 w 6188217"/>
              <a:gd name="connsiteY4" fmla="*/ 2722062 h 2722062"/>
              <a:gd name="connsiteX5" fmla="*/ 0 w 6188217"/>
              <a:gd name="connsiteY5" fmla="*/ 2722062 h 2722062"/>
              <a:gd name="connsiteX6" fmla="*/ 0 w 6188217"/>
              <a:gd name="connsiteY6" fmla="*/ 1445313 h 2722062"/>
              <a:gd name="connsiteX0" fmla="*/ 0 w 6188217"/>
              <a:gd name="connsiteY0" fmla="*/ 1517695 h 2794444"/>
              <a:gd name="connsiteX1" fmla="*/ 2372308 w 6188217"/>
              <a:gd name="connsiteY1" fmla="*/ 340228 h 2794444"/>
              <a:gd name="connsiteX2" fmla="*/ 4184780 w 6188217"/>
              <a:gd name="connsiteY2" fmla="*/ 764771 h 2794444"/>
              <a:gd name="connsiteX3" fmla="*/ 6188217 w 6188217"/>
              <a:gd name="connsiteY3" fmla="*/ 1517695 h 2794444"/>
              <a:gd name="connsiteX4" fmla="*/ 6188217 w 6188217"/>
              <a:gd name="connsiteY4" fmla="*/ 2794444 h 2794444"/>
              <a:gd name="connsiteX5" fmla="*/ 0 w 6188217"/>
              <a:gd name="connsiteY5" fmla="*/ 2794444 h 2794444"/>
              <a:gd name="connsiteX6" fmla="*/ 0 w 6188217"/>
              <a:gd name="connsiteY6" fmla="*/ 1517695 h 2794444"/>
              <a:gd name="connsiteX0" fmla="*/ 0 w 6188217"/>
              <a:gd name="connsiteY0" fmla="*/ 1517695 h 2794444"/>
              <a:gd name="connsiteX1" fmla="*/ 2372308 w 6188217"/>
              <a:gd name="connsiteY1" fmla="*/ 340228 h 2794444"/>
              <a:gd name="connsiteX2" fmla="*/ 4184780 w 6188217"/>
              <a:gd name="connsiteY2" fmla="*/ 764771 h 2794444"/>
              <a:gd name="connsiteX3" fmla="*/ 6188217 w 6188217"/>
              <a:gd name="connsiteY3" fmla="*/ 1517695 h 2794444"/>
              <a:gd name="connsiteX4" fmla="*/ 6188217 w 6188217"/>
              <a:gd name="connsiteY4" fmla="*/ 2794444 h 2794444"/>
              <a:gd name="connsiteX5" fmla="*/ 0 w 6188217"/>
              <a:gd name="connsiteY5" fmla="*/ 2794444 h 2794444"/>
              <a:gd name="connsiteX6" fmla="*/ 0 w 6188217"/>
              <a:gd name="connsiteY6" fmla="*/ 1517695 h 2794444"/>
              <a:gd name="connsiteX0" fmla="*/ 0 w 6188217"/>
              <a:gd name="connsiteY0" fmla="*/ 1538471 h 2815220"/>
              <a:gd name="connsiteX1" fmla="*/ 2372308 w 6188217"/>
              <a:gd name="connsiteY1" fmla="*/ 361004 h 2815220"/>
              <a:gd name="connsiteX2" fmla="*/ 4184780 w 6188217"/>
              <a:gd name="connsiteY2" fmla="*/ 785547 h 2815220"/>
              <a:gd name="connsiteX3" fmla="*/ 6188217 w 6188217"/>
              <a:gd name="connsiteY3" fmla="*/ 1538471 h 2815220"/>
              <a:gd name="connsiteX4" fmla="*/ 6188217 w 6188217"/>
              <a:gd name="connsiteY4" fmla="*/ 2815220 h 2815220"/>
              <a:gd name="connsiteX5" fmla="*/ 0 w 6188217"/>
              <a:gd name="connsiteY5" fmla="*/ 2815220 h 2815220"/>
              <a:gd name="connsiteX6" fmla="*/ 0 w 6188217"/>
              <a:gd name="connsiteY6" fmla="*/ 1538471 h 2815220"/>
              <a:gd name="connsiteX0" fmla="*/ 0 w 6188217"/>
              <a:gd name="connsiteY0" fmla="*/ 1565651 h 2842400"/>
              <a:gd name="connsiteX1" fmla="*/ 2372308 w 6188217"/>
              <a:gd name="connsiteY1" fmla="*/ 388184 h 2842400"/>
              <a:gd name="connsiteX2" fmla="*/ 4103137 w 6188217"/>
              <a:gd name="connsiteY2" fmla="*/ 731085 h 2842400"/>
              <a:gd name="connsiteX3" fmla="*/ 6188217 w 6188217"/>
              <a:gd name="connsiteY3" fmla="*/ 1565651 h 2842400"/>
              <a:gd name="connsiteX4" fmla="*/ 6188217 w 6188217"/>
              <a:gd name="connsiteY4" fmla="*/ 2842400 h 2842400"/>
              <a:gd name="connsiteX5" fmla="*/ 0 w 6188217"/>
              <a:gd name="connsiteY5" fmla="*/ 2842400 h 2842400"/>
              <a:gd name="connsiteX6" fmla="*/ 0 w 6188217"/>
              <a:gd name="connsiteY6" fmla="*/ 1565651 h 2842400"/>
              <a:gd name="connsiteX0" fmla="*/ 0 w 6188217"/>
              <a:gd name="connsiteY0" fmla="*/ 1665048 h 2941797"/>
              <a:gd name="connsiteX1" fmla="*/ 2372308 w 6188217"/>
              <a:gd name="connsiteY1" fmla="*/ 487581 h 2941797"/>
              <a:gd name="connsiteX2" fmla="*/ 4103137 w 6188217"/>
              <a:gd name="connsiteY2" fmla="*/ 830482 h 2941797"/>
              <a:gd name="connsiteX3" fmla="*/ 6188217 w 6188217"/>
              <a:gd name="connsiteY3" fmla="*/ 1665048 h 2941797"/>
              <a:gd name="connsiteX4" fmla="*/ 6188217 w 6188217"/>
              <a:gd name="connsiteY4" fmla="*/ 2941797 h 2941797"/>
              <a:gd name="connsiteX5" fmla="*/ 0 w 6188217"/>
              <a:gd name="connsiteY5" fmla="*/ 2941797 h 2941797"/>
              <a:gd name="connsiteX6" fmla="*/ 0 w 6188217"/>
              <a:gd name="connsiteY6" fmla="*/ 1665048 h 2941797"/>
              <a:gd name="connsiteX0" fmla="*/ 0 w 6188217"/>
              <a:gd name="connsiteY0" fmla="*/ 1665048 h 2941797"/>
              <a:gd name="connsiteX1" fmla="*/ 2372308 w 6188217"/>
              <a:gd name="connsiteY1" fmla="*/ 487581 h 2941797"/>
              <a:gd name="connsiteX2" fmla="*/ 4103137 w 6188217"/>
              <a:gd name="connsiteY2" fmla="*/ 830482 h 2941797"/>
              <a:gd name="connsiteX3" fmla="*/ 6188217 w 6188217"/>
              <a:gd name="connsiteY3" fmla="*/ 1665048 h 2941797"/>
              <a:gd name="connsiteX4" fmla="*/ 6188217 w 6188217"/>
              <a:gd name="connsiteY4" fmla="*/ 2941797 h 2941797"/>
              <a:gd name="connsiteX5" fmla="*/ 0 w 6188217"/>
              <a:gd name="connsiteY5" fmla="*/ 2941797 h 2941797"/>
              <a:gd name="connsiteX6" fmla="*/ 0 w 6188217"/>
              <a:gd name="connsiteY6" fmla="*/ 1665048 h 2941797"/>
              <a:gd name="connsiteX0" fmla="*/ 0 w 6188217"/>
              <a:gd name="connsiteY0" fmla="*/ 1665048 h 2941797"/>
              <a:gd name="connsiteX1" fmla="*/ 2372308 w 6188217"/>
              <a:gd name="connsiteY1" fmla="*/ 487581 h 2941797"/>
              <a:gd name="connsiteX2" fmla="*/ 4103137 w 6188217"/>
              <a:gd name="connsiteY2" fmla="*/ 830482 h 2941797"/>
              <a:gd name="connsiteX3" fmla="*/ 6188217 w 6188217"/>
              <a:gd name="connsiteY3" fmla="*/ 1665048 h 2941797"/>
              <a:gd name="connsiteX4" fmla="*/ 6188217 w 6188217"/>
              <a:gd name="connsiteY4" fmla="*/ 2941797 h 2941797"/>
              <a:gd name="connsiteX5" fmla="*/ 0 w 6188217"/>
              <a:gd name="connsiteY5" fmla="*/ 2941797 h 2941797"/>
              <a:gd name="connsiteX6" fmla="*/ 0 w 6188217"/>
              <a:gd name="connsiteY6" fmla="*/ 1665048 h 2941797"/>
              <a:gd name="connsiteX0" fmla="*/ 0 w 6188217"/>
              <a:gd name="connsiteY0" fmla="*/ 1757383 h 3034132"/>
              <a:gd name="connsiteX1" fmla="*/ 2372308 w 6188217"/>
              <a:gd name="connsiteY1" fmla="*/ 579916 h 3034132"/>
              <a:gd name="connsiteX2" fmla="*/ 3988837 w 6188217"/>
              <a:gd name="connsiteY2" fmla="*/ 677888 h 3034132"/>
              <a:gd name="connsiteX3" fmla="*/ 6188217 w 6188217"/>
              <a:gd name="connsiteY3" fmla="*/ 1757383 h 3034132"/>
              <a:gd name="connsiteX4" fmla="*/ 6188217 w 6188217"/>
              <a:gd name="connsiteY4" fmla="*/ 3034132 h 3034132"/>
              <a:gd name="connsiteX5" fmla="*/ 0 w 6188217"/>
              <a:gd name="connsiteY5" fmla="*/ 3034132 h 3034132"/>
              <a:gd name="connsiteX6" fmla="*/ 0 w 6188217"/>
              <a:gd name="connsiteY6" fmla="*/ 1757383 h 3034132"/>
              <a:gd name="connsiteX0" fmla="*/ 293914 w 6188217"/>
              <a:gd name="connsiteY0" fmla="*/ 2083955 h 3034132"/>
              <a:gd name="connsiteX1" fmla="*/ 2372308 w 6188217"/>
              <a:gd name="connsiteY1" fmla="*/ 579916 h 3034132"/>
              <a:gd name="connsiteX2" fmla="*/ 3988837 w 6188217"/>
              <a:gd name="connsiteY2" fmla="*/ 677888 h 3034132"/>
              <a:gd name="connsiteX3" fmla="*/ 6188217 w 6188217"/>
              <a:gd name="connsiteY3" fmla="*/ 1757383 h 3034132"/>
              <a:gd name="connsiteX4" fmla="*/ 6188217 w 6188217"/>
              <a:gd name="connsiteY4" fmla="*/ 3034132 h 3034132"/>
              <a:gd name="connsiteX5" fmla="*/ 0 w 6188217"/>
              <a:gd name="connsiteY5" fmla="*/ 3034132 h 3034132"/>
              <a:gd name="connsiteX6" fmla="*/ 293914 w 6188217"/>
              <a:gd name="connsiteY6" fmla="*/ 2083955 h 3034132"/>
              <a:gd name="connsiteX0" fmla="*/ 293914 w 6188217"/>
              <a:gd name="connsiteY0" fmla="*/ 2083955 h 3034132"/>
              <a:gd name="connsiteX1" fmla="*/ 2372308 w 6188217"/>
              <a:gd name="connsiteY1" fmla="*/ 579916 h 3034132"/>
              <a:gd name="connsiteX2" fmla="*/ 3988837 w 6188217"/>
              <a:gd name="connsiteY2" fmla="*/ 677888 h 3034132"/>
              <a:gd name="connsiteX3" fmla="*/ 6188217 w 6188217"/>
              <a:gd name="connsiteY3" fmla="*/ 1757383 h 3034132"/>
              <a:gd name="connsiteX4" fmla="*/ 6188217 w 6188217"/>
              <a:gd name="connsiteY4" fmla="*/ 3034132 h 3034132"/>
              <a:gd name="connsiteX5" fmla="*/ 0 w 6188217"/>
              <a:gd name="connsiteY5" fmla="*/ 3034132 h 3034132"/>
              <a:gd name="connsiteX6" fmla="*/ 293914 w 6188217"/>
              <a:gd name="connsiteY6" fmla="*/ 2083955 h 3034132"/>
              <a:gd name="connsiteX0" fmla="*/ 325753 w 6220056"/>
              <a:gd name="connsiteY0" fmla="*/ 2083955 h 3034132"/>
              <a:gd name="connsiteX1" fmla="*/ 2404147 w 6220056"/>
              <a:gd name="connsiteY1" fmla="*/ 579916 h 3034132"/>
              <a:gd name="connsiteX2" fmla="*/ 4020676 w 6220056"/>
              <a:gd name="connsiteY2" fmla="*/ 677888 h 3034132"/>
              <a:gd name="connsiteX3" fmla="*/ 6220056 w 6220056"/>
              <a:gd name="connsiteY3" fmla="*/ 1757383 h 3034132"/>
              <a:gd name="connsiteX4" fmla="*/ 6220056 w 6220056"/>
              <a:gd name="connsiteY4" fmla="*/ 3034132 h 3034132"/>
              <a:gd name="connsiteX5" fmla="*/ 31839 w 6220056"/>
              <a:gd name="connsiteY5" fmla="*/ 3034132 h 3034132"/>
              <a:gd name="connsiteX6" fmla="*/ 325753 w 6220056"/>
              <a:gd name="connsiteY6" fmla="*/ 2083955 h 3034132"/>
              <a:gd name="connsiteX0" fmla="*/ 325753 w 6220056"/>
              <a:gd name="connsiteY0" fmla="*/ 2083955 h 3034132"/>
              <a:gd name="connsiteX1" fmla="*/ 2404147 w 6220056"/>
              <a:gd name="connsiteY1" fmla="*/ 579916 h 3034132"/>
              <a:gd name="connsiteX2" fmla="*/ 4020676 w 6220056"/>
              <a:gd name="connsiteY2" fmla="*/ 677888 h 3034132"/>
              <a:gd name="connsiteX3" fmla="*/ 6220056 w 6220056"/>
              <a:gd name="connsiteY3" fmla="*/ 1757383 h 3034132"/>
              <a:gd name="connsiteX4" fmla="*/ 6220056 w 6220056"/>
              <a:gd name="connsiteY4" fmla="*/ 3034132 h 3034132"/>
              <a:gd name="connsiteX5" fmla="*/ 31839 w 6220056"/>
              <a:gd name="connsiteY5" fmla="*/ 3034132 h 3034132"/>
              <a:gd name="connsiteX6" fmla="*/ 325753 w 6220056"/>
              <a:gd name="connsiteY6" fmla="*/ 2083955 h 3034132"/>
              <a:gd name="connsiteX0" fmla="*/ 325753 w 6220056"/>
              <a:gd name="connsiteY0" fmla="*/ 2083955 h 3034132"/>
              <a:gd name="connsiteX1" fmla="*/ 2404147 w 6220056"/>
              <a:gd name="connsiteY1" fmla="*/ 579916 h 3034132"/>
              <a:gd name="connsiteX2" fmla="*/ 4020676 w 6220056"/>
              <a:gd name="connsiteY2" fmla="*/ 677888 h 3034132"/>
              <a:gd name="connsiteX3" fmla="*/ 6220056 w 6220056"/>
              <a:gd name="connsiteY3" fmla="*/ 1757383 h 3034132"/>
              <a:gd name="connsiteX4" fmla="*/ 6220056 w 6220056"/>
              <a:gd name="connsiteY4" fmla="*/ 3034132 h 3034132"/>
              <a:gd name="connsiteX5" fmla="*/ 31839 w 6220056"/>
              <a:gd name="connsiteY5" fmla="*/ 3034132 h 3034132"/>
              <a:gd name="connsiteX6" fmla="*/ 325753 w 6220056"/>
              <a:gd name="connsiteY6" fmla="*/ 2083955 h 3034132"/>
              <a:gd name="connsiteX0" fmla="*/ 538843 w 6188217"/>
              <a:gd name="connsiteY0" fmla="*/ 1953326 h 3034132"/>
              <a:gd name="connsiteX1" fmla="*/ 2372308 w 6188217"/>
              <a:gd name="connsiteY1" fmla="*/ 579916 h 3034132"/>
              <a:gd name="connsiteX2" fmla="*/ 3988837 w 6188217"/>
              <a:gd name="connsiteY2" fmla="*/ 677888 h 3034132"/>
              <a:gd name="connsiteX3" fmla="*/ 6188217 w 6188217"/>
              <a:gd name="connsiteY3" fmla="*/ 1757383 h 3034132"/>
              <a:gd name="connsiteX4" fmla="*/ 6188217 w 6188217"/>
              <a:gd name="connsiteY4" fmla="*/ 3034132 h 3034132"/>
              <a:gd name="connsiteX5" fmla="*/ 0 w 6188217"/>
              <a:gd name="connsiteY5" fmla="*/ 3034132 h 3034132"/>
              <a:gd name="connsiteX6" fmla="*/ 538843 w 6188217"/>
              <a:gd name="connsiteY6" fmla="*/ 1953326 h 3034132"/>
              <a:gd name="connsiteX0" fmla="*/ 547985 w 6197359"/>
              <a:gd name="connsiteY0" fmla="*/ 1953326 h 3034132"/>
              <a:gd name="connsiteX1" fmla="*/ 2381450 w 6197359"/>
              <a:gd name="connsiteY1" fmla="*/ 579916 h 3034132"/>
              <a:gd name="connsiteX2" fmla="*/ 3997979 w 6197359"/>
              <a:gd name="connsiteY2" fmla="*/ 677888 h 3034132"/>
              <a:gd name="connsiteX3" fmla="*/ 6197359 w 6197359"/>
              <a:gd name="connsiteY3" fmla="*/ 1757383 h 3034132"/>
              <a:gd name="connsiteX4" fmla="*/ 6197359 w 6197359"/>
              <a:gd name="connsiteY4" fmla="*/ 3034132 h 3034132"/>
              <a:gd name="connsiteX5" fmla="*/ 9142 w 6197359"/>
              <a:gd name="connsiteY5" fmla="*/ 3034132 h 3034132"/>
              <a:gd name="connsiteX6" fmla="*/ 547985 w 6197359"/>
              <a:gd name="connsiteY6" fmla="*/ 1953326 h 3034132"/>
              <a:gd name="connsiteX0" fmla="*/ 760268 w 6409642"/>
              <a:gd name="connsiteY0" fmla="*/ 1953326 h 3034132"/>
              <a:gd name="connsiteX1" fmla="*/ 2593733 w 6409642"/>
              <a:gd name="connsiteY1" fmla="*/ 579916 h 3034132"/>
              <a:gd name="connsiteX2" fmla="*/ 4210262 w 6409642"/>
              <a:gd name="connsiteY2" fmla="*/ 677888 h 3034132"/>
              <a:gd name="connsiteX3" fmla="*/ 6409642 w 6409642"/>
              <a:gd name="connsiteY3" fmla="*/ 1757383 h 3034132"/>
              <a:gd name="connsiteX4" fmla="*/ 6409642 w 6409642"/>
              <a:gd name="connsiteY4" fmla="*/ 3034132 h 3034132"/>
              <a:gd name="connsiteX5" fmla="*/ 221425 w 6409642"/>
              <a:gd name="connsiteY5" fmla="*/ 3034132 h 3034132"/>
              <a:gd name="connsiteX6" fmla="*/ 760268 w 6409642"/>
              <a:gd name="connsiteY6" fmla="*/ 1953326 h 3034132"/>
              <a:gd name="connsiteX0" fmla="*/ 760268 w 6409642"/>
              <a:gd name="connsiteY0" fmla="*/ 1953326 h 3396989"/>
              <a:gd name="connsiteX1" fmla="*/ 2593733 w 6409642"/>
              <a:gd name="connsiteY1" fmla="*/ 579916 h 3396989"/>
              <a:gd name="connsiteX2" fmla="*/ 4210262 w 6409642"/>
              <a:gd name="connsiteY2" fmla="*/ 677888 h 3396989"/>
              <a:gd name="connsiteX3" fmla="*/ 6409642 w 6409642"/>
              <a:gd name="connsiteY3" fmla="*/ 1757383 h 3396989"/>
              <a:gd name="connsiteX4" fmla="*/ 6409642 w 6409642"/>
              <a:gd name="connsiteY4" fmla="*/ 3034132 h 3396989"/>
              <a:gd name="connsiteX5" fmla="*/ 221425 w 6409642"/>
              <a:gd name="connsiteY5" fmla="*/ 3034132 h 3396989"/>
              <a:gd name="connsiteX6" fmla="*/ 760268 w 6409642"/>
              <a:gd name="connsiteY6" fmla="*/ 1953326 h 3396989"/>
              <a:gd name="connsiteX0" fmla="*/ 498989 w 6148363"/>
              <a:gd name="connsiteY0" fmla="*/ 1953326 h 3421369"/>
              <a:gd name="connsiteX1" fmla="*/ 2332454 w 6148363"/>
              <a:gd name="connsiteY1" fmla="*/ 579916 h 3421369"/>
              <a:gd name="connsiteX2" fmla="*/ 3948983 w 6148363"/>
              <a:gd name="connsiteY2" fmla="*/ 677888 h 3421369"/>
              <a:gd name="connsiteX3" fmla="*/ 6148363 w 6148363"/>
              <a:gd name="connsiteY3" fmla="*/ 1757383 h 3421369"/>
              <a:gd name="connsiteX4" fmla="*/ 6148363 w 6148363"/>
              <a:gd name="connsiteY4" fmla="*/ 3034132 h 3421369"/>
              <a:gd name="connsiteX5" fmla="*/ 433675 w 6148363"/>
              <a:gd name="connsiteY5" fmla="*/ 3066789 h 3421369"/>
              <a:gd name="connsiteX6" fmla="*/ 498989 w 6148363"/>
              <a:gd name="connsiteY6" fmla="*/ 1953326 h 3421369"/>
              <a:gd name="connsiteX0" fmla="*/ 658184 w 6307558"/>
              <a:gd name="connsiteY0" fmla="*/ 1953326 h 3421369"/>
              <a:gd name="connsiteX1" fmla="*/ 2491649 w 6307558"/>
              <a:gd name="connsiteY1" fmla="*/ 579916 h 3421369"/>
              <a:gd name="connsiteX2" fmla="*/ 4108178 w 6307558"/>
              <a:gd name="connsiteY2" fmla="*/ 677888 h 3421369"/>
              <a:gd name="connsiteX3" fmla="*/ 6307558 w 6307558"/>
              <a:gd name="connsiteY3" fmla="*/ 1757383 h 3421369"/>
              <a:gd name="connsiteX4" fmla="*/ 6307558 w 6307558"/>
              <a:gd name="connsiteY4" fmla="*/ 3034132 h 3421369"/>
              <a:gd name="connsiteX5" fmla="*/ 592870 w 6307558"/>
              <a:gd name="connsiteY5" fmla="*/ 3066789 h 3421369"/>
              <a:gd name="connsiteX6" fmla="*/ 658184 w 6307558"/>
              <a:gd name="connsiteY6" fmla="*/ 1953326 h 3421369"/>
              <a:gd name="connsiteX0" fmla="*/ 658184 w 6307558"/>
              <a:gd name="connsiteY0" fmla="*/ 1953326 h 3138949"/>
              <a:gd name="connsiteX1" fmla="*/ 2491649 w 6307558"/>
              <a:gd name="connsiteY1" fmla="*/ 579916 h 3138949"/>
              <a:gd name="connsiteX2" fmla="*/ 4108178 w 6307558"/>
              <a:gd name="connsiteY2" fmla="*/ 677888 h 3138949"/>
              <a:gd name="connsiteX3" fmla="*/ 6307558 w 6307558"/>
              <a:gd name="connsiteY3" fmla="*/ 1757383 h 3138949"/>
              <a:gd name="connsiteX4" fmla="*/ 6307558 w 6307558"/>
              <a:gd name="connsiteY4" fmla="*/ 3034132 h 3138949"/>
              <a:gd name="connsiteX5" fmla="*/ 592870 w 6307558"/>
              <a:gd name="connsiteY5" fmla="*/ 3066789 h 3138949"/>
              <a:gd name="connsiteX6" fmla="*/ 658184 w 6307558"/>
              <a:gd name="connsiteY6" fmla="*/ 1953326 h 3138949"/>
              <a:gd name="connsiteX0" fmla="*/ 620550 w 6269924"/>
              <a:gd name="connsiteY0" fmla="*/ 1953326 h 3138949"/>
              <a:gd name="connsiteX1" fmla="*/ 2454015 w 6269924"/>
              <a:gd name="connsiteY1" fmla="*/ 579916 h 3138949"/>
              <a:gd name="connsiteX2" fmla="*/ 4070544 w 6269924"/>
              <a:gd name="connsiteY2" fmla="*/ 677888 h 3138949"/>
              <a:gd name="connsiteX3" fmla="*/ 6269924 w 6269924"/>
              <a:gd name="connsiteY3" fmla="*/ 1757383 h 3138949"/>
              <a:gd name="connsiteX4" fmla="*/ 6269924 w 6269924"/>
              <a:gd name="connsiteY4" fmla="*/ 3034132 h 3138949"/>
              <a:gd name="connsiteX5" fmla="*/ 555236 w 6269924"/>
              <a:gd name="connsiteY5" fmla="*/ 3066789 h 3138949"/>
              <a:gd name="connsiteX6" fmla="*/ 620550 w 6269924"/>
              <a:gd name="connsiteY6" fmla="*/ 1953326 h 3138949"/>
              <a:gd name="connsiteX0" fmla="*/ 620550 w 6351567"/>
              <a:gd name="connsiteY0" fmla="*/ 1953326 h 3138949"/>
              <a:gd name="connsiteX1" fmla="*/ 2454015 w 6351567"/>
              <a:gd name="connsiteY1" fmla="*/ 579916 h 3138949"/>
              <a:gd name="connsiteX2" fmla="*/ 4070544 w 6351567"/>
              <a:gd name="connsiteY2" fmla="*/ 677888 h 3138949"/>
              <a:gd name="connsiteX3" fmla="*/ 6351567 w 6351567"/>
              <a:gd name="connsiteY3" fmla="*/ 1773712 h 3138949"/>
              <a:gd name="connsiteX4" fmla="*/ 6269924 w 6351567"/>
              <a:gd name="connsiteY4" fmla="*/ 3034132 h 3138949"/>
              <a:gd name="connsiteX5" fmla="*/ 555236 w 6351567"/>
              <a:gd name="connsiteY5" fmla="*/ 3066789 h 3138949"/>
              <a:gd name="connsiteX6" fmla="*/ 620550 w 6351567"/>
              <a:gd name="connsiteY6" fmla="*/ 1953326 h 3138949"/>
              <a:gd name="connsiteX0" fmla="*/ 620550 w 6351567"/>
              <a:gd name="connsiteY0" fmla="*/ 1953326 h 3138949"/>
              <a:gd name="connsiteX1" fmla="*/ 2454015 w 6351567"/>
              <a:gd name="connsiteY1" fmla="*/ 579916 h 3138949"/>
              <a:gd name="connsiteX2" fmla="*/ 4070544 w 6351567"/>
              <a:gd name="connsiteY2" fmla="*/ 677888 h 3138949"/>
              <a:gd name="connsiteX3" fmla="*/ 6351567 w 6351567"/>
              <a:gd name="connsiteY3" fmla="*/ 1773712 h 3138949"/>
              <a:gd name="connsiteX4" fmla="*/ 6269924 w 6351567"/>
              <a:gd name="connsiteY4" fmla="*/ 3034132 h 3138949"/>
              <a:gd name="connsiteX5" fmla="*/ 555236 w 6351567"/>
              <a:gd name="connsiteY5" fmla="*/ 3066789 h 3138949"/>
              <a:gd name="connsiteX6" fmla="*/ 620550 w 6351567"/>
              <a:gd name="connsiteY6" fmla="*/ 1953326 h 3138949"/>
              <a:gd name="connsiteX0" fmla="*/ 620550 w 6269924"/>
              <a:gd name="connsiteY0" fmla="*/ 1953326 h 3138949"/>
              <a:gd name="connsiteX1" fmla="*/ 2454015 w 6269924"/>
              <a:gd name="connsiteY1" fmla="*/ 579916 h 3138949"/>
              <a:gd name="connsiteX2" fmla="*/ 4070544 w 6269924"/>
              <a:gd name="connsiteY2" fmla="*/ 677888 h 3138949"/>
              <a:gd name="connsiteX3" fmla="*/ 5878038 w 6269924"/>
              <a:gd name="connsiteY3" fmla="*/ 1806369 h 3138949"/>
              <a:gd name="connsiteX4" fmla="*/ 6269924 w 6269924"/>
              <a:gd name="connsiteY4" fmla="*/ 3034132 h 3138949"/>
              <a:gd name="connsiteX5" fmla="*/ 555236 w 6269924"/>
              <a:gd name="connsiteY5" fmla="*/ 3066789 h 3138949"/>
              <a:gd name="connsiteX6" fmla="*/ 620550 w 6269924"/>
              <a:gd name="connsiteY6" fmla="*/ 1953326 h 3138949"/>
              <a:gd name="connsiteX0" fmla="*/ 620550 w 6269924"/>
              <a:gd name="connsiteY0" fmla="*/ 1953326 h 3138949"/>
              <a:gd name="connsiteX1" fmla="*/ 2454015 w 6269924"/>
              <a:gd name="connsiteY1" fmla="*/ 579916 h 3138949"/>
              <a:gd name="connsiteX2" fmla="*/ 4070544 w 6269924"/>
              <a:gd name="connsiteY2" fmla="*/ 677888 h 3138949"/>
              <a:gd name="connsiteX3" fmla="*/ 5878038 w 6269924"/>
              <a:gd name="connsiteY3" fmla="*/ 1806369 h 3138949"/>
              <a:gd name="connsiteX4" fmla="*/ 6269924 w 6269924"/>
              <a:gd name="connsiteY4" fmla="*/ 3034132 h 3138949"/>
              <a:gd name="connsiteX5" fmla="*/ 555236 w 6269924"/>
              <a:gd name="connsiteY5" fmla="*/ 3066789 h 3138949"/>
              <a:gd name="connsiteX6" fmla="*/ 620550 w 6269924"/>
              <a:gd name="connsiteY6" fmla="*/ 1953326 h 3138949"/>
              <a:gd name="connsiteX0" fmla="*/ 620550 w 6334453"/>
              <a:gd name="connsiteY0" fmla="*/ 1953326 h 3138949"/>
              <a:gd name="connsiteX1" fmla="*/ 2454015 w 6334453"/>
              <a:gd name="connsiteY1" fmla="*/ 579916 h 3138949"/>
              <a:gd name="connsiteX2" fmla="*/ 4070544 w 6334453"/>
              <a:gd name="connsiteY2" fmla="*/ 677888 h 3138949"/>
              <a:gd name="connsiteX3" fmla="*/ 5878038 w 6334453"/>
              <a:gd name="connsiteY3" fmla="*/ 1806369 h 3138949"/>
              <a:gd name="connsiteX4" fmla="*/ 6269924 w 6334453"/>
              <a:gd name="connsiteY4" fmla="*/ 3034132 h 3138949"/>
              <a:gd name="connsiteX5" fmla="*/ 555236 w 6334453"/>
              <a:gd name="connsiteY5" fmla="*/ 3066789 h 3138949"/>
              <a:gd name="connsiteX6" fmla="*/ 620550 w 6334453"/>
              <a:gd name="connsiteY6" fmla="*/ 1953326 h 3138949"/>
              <a:gd name="connsiteX0" fmla="*/ 620550 w 6642225"/>
              <a:gd name="connsiteY0" fmla="*/ 1953326 h 3138949"/>
              <a:gd name="connsiteX1" fmla="*/ 2454015 w 6642225"/>
              <a:gd name="connsiteY1" fmla="*/ 579916 h 3138949"/>
              <a:gd name="connsiteX2" fmla="*/ 4070544 w 6642225"/>
              <a:gd name="connsiteY2" fmla="*/ 677888 h 3138949"/>
              <a:gd name="connsiteX3" fmla="*/ 5878038 w 6642225"/>
              <a:gd name="connsiteY3" fmla="*/ 1806369 h 3138949"/>
              <a:gd name="connsiteX4" fmla="*/ 6269924 w 6642225"/>
              <a:gd name="connsiteY4" fmla="*/ 3034132 h 3138949"/>
              <a:gd name="connsiteX5" fmla="*/ 555236 w 6642225"/>
              <a:gd name="connsiteY5" fmla="*/ 3066789 h 3138949"/>
              <a:gd name="connsiteX6" fmla="*/ 620550 w 6642225"/>
              <a:gd name="connsiteY6" fmla="*/ 1953326 h 3138949"/>
              <a:gd name="connsiteX0" fmla="*/ 620550 w 6369899"/>
              <a:gd name="connsiteY0" fmla="*/ 1953326 h 3167948"/>
              <a:gd name="connsiteX1" fmla="*/ 2454015 w 6369899"/>
              <a:gd name="connsiteY1" fmla="*/ 579916 h 3167948"/>
              <a:gd name="connsiteX2" fmla="*/ 4070544 w 6369899"/>
              <a:gd name="connsiteY2" fmla="*/ 677888 h 3167948"/>
              <a:gd name="connsiteX3" fmla="*/ 5878038 w 6369899"/>
              <a:gd name="connsiteY3" fmla="*/ 1806369 h 3167948"/>
              <a:gd name="connsiteX4" fmla="*/ 5747409 w 6369899"/>
              <a:gd name="connsiteY4" fmla="*/ 3132104 h 3167948"/>
              <a:gd name="connsiteX5" fmla="*/ 555236 w 6369899"/>
              <a:gd name="connsiteY5" fmla="*/ 3066789 h 3167948"/>
              <a:gd name="connsiteX6" fmla="*/ 620550 w 6369899"/>
              <a:gd name="connsiteY6" fmla="*/ 1953326 h 3167948"/>
              <a:gd name="connsiteX0" fmla="*/ 620550 w 6560205"/>
              <a:gd name="connsiteY0" fmla="*/ 1953326 h 3167948"/>
              <a:gd name="connsiteX1" fmla="*/ 2454015 w 6560205"/>
              <a:gd name="connsiteY1" fmla="*/ 579916 h 3167948"/>
              <a:gd name="connsiteX2" fmla="*/ 4070544 w 6560205"/>
              <a:gd name="connsiteY2" fmla="*/ 677888 h 3167948"/>
              <a:gd name="connsiteX3" fmla="*/ 5878038 w 6560205"/>
              <a:gd name="connsiteY3" fmla="*/ 1806369 h 3167948"/>
              <a:gd name="connsiteX4" fmla="*/ 5747409 w 6560205"/>
              <a:gd name="connsiteY4" fmla="*/ 3132104 h 3167948"/>
              <a:gd name="connsiteX5" fmla="*/ 555236 w 6560205"/>
              <a:gd name="connsiteY5" fmla="*/ 3066789 h 3167948"/>
              <a:gd name="connsiteX6" fmla="*/ 620550 w 6560205"/>
              <a:gd name="connsiteY6" fmla="*/ 1953326 h 3167948"/>
              <a:gd name="connsiteX0" fmla="*/ 620550 w 6560205"/>
              <a:gd name="connsiteY0" fmla="*/ 1953326 h 3132104"/>
              <a:gd name="connsiteX1" fmla="*/ 2454015 w 6560205"/>
              <a:gd name="connsiteY1" fmla="*/ 579916 h 3132104"/>
              <a:gd name="connsiteX2" fmla="*/ 4070544 w 6560205"/>
              <a:gd name="connsiteY2" fmla="*/ 677888 h 3132104"/>
              <a:gd name="connsiteX3" fmla="*/ 5878038 w 6560205"/>
              <a:gd name="connsiteY3" fmla="*/ 1806369 h 3132104"/>
              <a:gd name="connsiteX4" fmla="*/ 5747409 w 6560205"/>
              <a:gd name="connsiteY4" fmla="*/ 3132104 h 3132104"/>
              <a:gd name="connsiteX5" fmla="*/ 555236 w 6560205"/>
              <a:gd name="connsiteY5" fmla="*/ 3066789 h 3132104"/>
              <a:gd name="connsiteX6" fmla="*/ 620550 w 6560205"/>
              <a:gd name="connsiteY6" fmla="*/ 1953326 h 3132104"/>
              <a:gd name="connsiteX0" fmla="*/ 620550 w 6560205"/>
              <a:gd name="connsiteY0" fmla="*/ 1953326 h 3132104"/>
              <a:gd name="connsiteX1" fmla="*/ 2454015 w 6560205"/>
              <a:gd name="connsiteY1" fmla="*/ 579916 h 3132104"/>
              <a:gd name="connsiteX2" fmla="*/ 4070544 w 6560205"/>
              <a:gd name="connsiteY2" fmla="*/ 677888 h 3132104"/>
              <a:gd name="connsiteX3" fmla="*/ 5878038 w 6560205"/>
              <a:gd name="connsiteY3" fmla="*/ 1806369 h 3132104"/>
              <a:gd name="connsiteX4" fmla="*/ 5747409 w 6560205"/>
              <a:gd name="connsiteY4" fmla="*/ 3132104 h 3132104"/>
              <a:gd name="connsiteX5" fmla="*/ 555236 w 6560205"/>
              <a:gd name="connsiteY5" fmla="*/ 3066789 h 3132104"/>
              <a:gd name="connsiteX6" fmla="*/ 620550 w 6560205"/>
              <a:gd name="connsiteY6" fmla="*/ 1953326 h 3132104"/>
              <a:gd name="connsiteX0" fmla="*/ 639242 w 6578897"/>
              <a:gd name="connsiteY0" fmla="*/ 1953326 h 3132104"/>
              <a:gd name="connsiteX1" fmla="*/ 2472707 w 6578897"/>
              <a:gd name="connsiteY1" fmla="*/ 579916 h 3132104"/>
              <a:gd name="connsiteX2" fmla="*/ 4089236 w 6578897"/>
              <a:gd name="connsiteY2" fmla="*/ 677888 h 3132104"/>
              <a:gd name="connsiteX3" fmla="*/ 5896730 w 6578897"/>
              <a:gd name="connsiteY3" fmla="*/ 1806369 h 3132104"/>
              <a:gd name="connsiteX4" fmla="*/ 5766101 w 6578897"/>
              <a:gd name="connsiteY4" fmla="*/ 3132104 h 3132104"/>
              <a:gd name="connsiteX5" fmla="*/ 573928 w 6578897"/>
              <a:gd name="connsiteY5" fmla="*/ 3066789 h 3132104"/>
              <a:gd name="connsiteX6" fmla="*/ 639242 w 6578897"/>
              <a:gd name="connsiteY6" fmla="*/ 1953326 h 3132104"/>
              <a:gd name="connsiteX0" fmla="*/ 639242 w 6662081"/>
              <a:gd name="connsiteY0" fmla="*/ 1953326 h 3132474"/>
              <a:gd name="connsiteX1" fmla="*/ 2472707 w 6662081"/>
              <a:gd name="connsiteY1" fmla="*/ 579916 h 3132474"/>
              <a:gd name="connsiteX2" fmla="*/ 4089236 w 6662081"/>
              <a:gd name="connsiteY2" fmla="*/ 677888 h 3132474"/>
              <a:gd name="connsiteX3" fmla="*/ 5896730 w 6662081"/>
              <a:gd name="connsiteY3" fmla="*/ 1806369 h 3132474"/>
              <a:gd name="connsiteX4" fmla="*/ 5766101 w 6662081"/>
              <a:gd name="connsiteY4" fmla="*/ 3132104 h 3132474"/>
              <a:gd name="connsiteX5" fmla="*/ 573928 w 6662081"/>
              <a:gd name="connsiteY5" fmla="*/ 3066789 h 3132474"/>
              <a:gd name="connsiteX6" fmla="*/ 639242 w 6662081"/>
              <a:gd name="connsiteY6" fmla="*/ 1953326 h 3132474"/>
              <a:gd name="connsiteX0" fmla="*/ 639242 w 6393734"/>
              <a:gd name="connsiteY0" fmla="*/ 1953326 h 3150362"/>
              <a:gd name="connsiteX1" fmla="*/ 2472707 w 6393734"/>
              <a:gd name="connsiteY1" fmla="*/ 579916 h 3150362"/>
              <a:gd name="connsiteX2" fmla="*/ 4089236 w 6393734"/>
              <a:gd name="connsiteY2" fmla="*/ 677888 h 3150362"/>
              <a:gd name="connsiteX3" fmla="*/ 5896730 w 6393734"/>
              <a:gd name="connsiteY3" fmla="*/ 1806369 h 3150362"/>
              <a:gd name="connsiteX4" fmla="*/ 5766101 w 6393734"/>
              <a:gd name="connsiteY4" fmla="*/ 3132104 h 3150362"/>
              <a:gd name="connsiteX5" fmla="*/ 573928 w 6393734"/>
              <a:gd name="connsiteY5" fmla="*/ 3066789 h 3150362"/>
              <a:gd name="connsiteX6" fmla="*/ 639242 w 6393734"/>
              <a:gd name="connsiteY6" fmla="*/ 1953326 h 3150362"/>
              <a:gd name="connsiteX0" fmla="*/ 639242 w 6393734"/>
              <a:gd name="connsiteY0" fmla="*/ 1953326 h 3150362"/>
              <a:gd name="connsiteX1" fmla="*/ 2472707 w 6393734"/>
              <a:gd name="connsiteY1" fmla="*/ 579916 h 3150362"/>
              <a:gd name="connsiteX2" fmla="*/ 4089236 w 6393734"/>
              <a:gd name="connsiteY2" fmla="*/ 677888 h 3150362"/>
              <a:gd name="connsiteX3" fmla="*/ 5896730 w 6393734"/>
              <a:gd name="connsiteY3" fmla="*/ 1806369 h 3150362"/>
              <a:gd name="connsiteX4" fmla="*/ 5766101 w 6393734"/>
              <a:gd name="connsiteY4" fmla="*/ 3132104 h 3150362"/>
              <a:gd name="connsiteX5" fmla="*/ 573928 w 6393734"/>
              <a:gd name="connsiteY5" fmla="*/ 3066789 h 3150362"/>
              <a:gd name="connsiteX6" fmla="*/ 639242 w 6393734"/>
              <a:gd name="connsiteY6" fmla="*/ 1953326 h 3150362"/>
              <a:gd name="connsiteX0" fmla="*/ 639242 w 6393734"/>
              <a:gd name="connsiteY0" fmla="*/ 1953326 h 3150362"/>
              <a:gd name="connsiteX1" fmla="*/ 2472707 w 6393734"/>
              <a:gd name="connsiteY1" fmla="*/ 579916 h 3150362"/>
              <a:gd name="connsiteX2" fmla="*/ 4089236 w 6393734"/>
              <a:gd name="connsiteY2" fmla="*/ 677888 h 3150362"/>
              <a:gd name="connsiteX3" fmla="*/ 5896730 w 6393734"/>
              <a:gd name="connsiteY3" fmla="*/ 1806369 h 3150362"/>
              <a:gd name="connsiteX4" fmla="*/ 5766101 w 6393734"/>
              <a:gd name="connsiteY4" fmla="*/ 3132104 h 3150362"/>
              <a:gd name="connsiteX5" fmla="*/ 573928 w 6393734"/>
              <a:gd name="connsiteY5" fmla="*/ 3066789 h 3150362"/>
              <a:gd name="connsiteX6" fmla="*/ 639242 w 6393734"/>
              <a:gd name="connsiteY6" fmla="*/ 1953326 h 3150362"/>
              <a:gd name="connsiteX0" fmla="*/ 542518 w 6297010"/>
              <a:gd name="connsiteY0" fmla="*/ 1953326 h 3150362"/>
              <a:gd name="connsiteX1" fmla="*/ 2375983 w 6297010"/>
              <a:gd name="connsiteY1" fmla="*/ 579916 h 3150362"/>
              <a:gd name="connsiteX2" fmla="*/ 3992512 w 6297010"/>
              <a:gd name="connsiteY2" fmla="*/ 677888 h 3150362"/>
              <a:gd name="connsiteX3" fmla="*/ 5800006 w 6297010"/>
              <a:gd name="connsiteY3" fmla="*/ 1806369 h 3150362"/>
              <a:gd name="connsiteX4" fmla="*/ 5669377 w 6297010"/>
              <a:gd name="connsiteY4" fmla="*/ 3132104 h 3150362"/>
              <a:gd name="connsiteX5" fmla="*/ 477204 w 6297010"/>
              <a:gd name="connsiteY5" fmla="*/ 3066789 h 3150362"/>
              <a:gd name="connsiteX6" fmla="*/ 542518 w 6297010"/>
              <a:gd name="connsiteY6" fmla="*/ 1953326 h 3150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97010" h="3150362">
                <a:moveTo>
                  <a:pt x="542518" y="1953326"/>
                </a:moveTo>
                <a:cubicBezTo>
                  <a:pt x="1785044" y="1718680"/>
                  <a:pt x="1900899" y="1957563"/>
                  <a:pt x="2375983" y="579916"/>
                </a:cubicBezTo>
                <a:cubicBezTo>
                  <a:pt x="2714219" y="-318458"/>
                  <a:pt x="3601456" y="-84413"/>
                  <a:pt x="3992512" y="677888"/>
                </a:cubicBezTo>
                <a:cubicBezTo>
                  <a:pt x="4416225" y="1358547"/>
                  <a:pt x="5008900" y="891148"/>
                  <a:pt x="5800006" y="1806369"/>
                </a:cubicBezTo>
                <a:cubicBezTo>
                  <a:pt x="6616435" y="2689151"/>
                  <a:pt x="6322519" y="3261692"/>
                  <a:pt x="5669377" y="3132104"/>
                </a:cubicBezTo>
                <a:cubicBezTo>
                  <a:pt x="3345381" y="2679802"/>
                  <a:pt x="2882843" y="2759812"/>
                  <a:pt x="477204" y="3066789"/>
                </a:cubicBezTo>
                <a:cubicBezTo>
                  <a:pt x="-43679" y="3133783"/>
                  <a:pt x="-290239" y="2204738"/>
                  <a:pt x="542518" y="1953326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cxnSp>
        <p:nvCxnSpPr>
          <p:cNvPr id="8" name="Łącznik prosty 7"/>
          <p:cNvCxnSpPr>
            <a:cxnSpLocks/>
            <a:stCxn id="236" idx="6"/>
          </p:cNvCxnSpPr>
          <p:nvPr/>
        </p:nvCxnSpPr>
        <p:spPr>
          <a:xfrm>
            <a:off x="1730490" y="590000"/>
            <a:ext cx="1937759" cy="209645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>
            <a:cxnSpLocks/>
            <a:stCxn id="236" idx="0"/>
            <a:endCxn id="232" idx="0"/>
          </p:cNvCxnSpPr>
          <p:nvPr/>
        </p:nvCxnSpPr>
        <p:spPr>
          <a:xfrm>
            <a:off x="1748490" y="572000"/>
            <a:ext cx="1646306" cy="13881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>
            <a:cxnSpLocks/>
            <a:endCxn id="237" idx="2"/>
          </p:cNvCxnSpPr>
          <p:nvPr/>
        </p:nvCxnSpPr>
        <p:spPr>
          <a:xfrm flipV="1">
            <a:off x="3680977" y="2345534"/>
            <a:ext cx="1953540" cy="31019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/>
          <p:cNvCxnSpPr>
            <a:cxnSpLocks/>
            <a:stCxn id="389" idx="0"/>
          </p:cNvCxnSpPr>
          <p:nvPr/>
        </p:nvCxnSpPr>
        <p:spPr>
          <a:xfrm flipV="1">
            <a:off x="1698557" y="2681185"/>
            <a:ext cx="1956964" cy="8209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18"/>
          <p:cNvCxnSpPr>
            <a:cxnSpLocks/>
            <a:stCxn id="237" idx="6"/>
            <a:endCxn id="238" idx="7"/>
          </p:cNvCxnSpPr>
          <p:nvPr/>
        </p:nvCxnSpPr>
        <p:spPr>
          <a:xfrm>
            <a:off x="5598517" y="2345534"/>
            <a:ext cx="140378" cy="165446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19"/>
          <p:cNvCxnSpPr>
            <a:cxnSpLocks/>
            <a:stCxn id="248" idx="6"/>
            <a:endCxn id="249" idx="7"/>
          </p:cNvCxnSpPr>
          <p:nvPr/>
        </p:nvCxnSpPr>
        <p:spPr>
          <a:xfrm>
            <a:off x="9042632" y="967659"/>
            <a:ext cx="2110221" cy="21926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27"/>
          <p:cNvCxnSpPr>
            <a:cxnSpLocks/>
            <a:stCxn id="248" idx="1"/>
          </p:cNvCxnSpPr>
          <p:nvPr/>
        </p:nvCxnSpPr>
        <p:spPr>
          <a:xfrm>
            <a:off x="9073360" y="954931"/>
            <a:ext cx="348463" cy="169194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31"/>
          <p:cNvCxnSpPr>
            <a:cxnSpLocks/>
            <a:stCxn id="10" idx="6"/>
            <a:endCxn id="238" idx="3"/>
          </p:cNvCxnSpPr>
          <p:nvPr/>
        </p:nvCxnSpPr>
        <p:spPr>
          <a:xfrm>
            <a:off x="3476165" y="3858539"/>
            <a:ext cx="2288186" cy="16691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32"/>
          <p:cNvCxnSpPr>
            <a:cxnSpLocks/>
            <a:stCxn id="238" idx="1"/>
            <a:endCxn id="240" idx="6"/>
          </p:cNvCxnSpPr>
          <p:nvPr/>
        </p:nvCxnSpPr>
        <p:spPr>
          <a:xfrm flipH="1">
            <a:off x="3208006" y="3999994"/>
            <a:ext cx="2556345" cy="87530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prosty 33"/>
          <p:cNvCxnSpPr>
            <a:cxnSpLocks/>
            <a:stCxn id="240" idx="4"/>
            <a:endCxn id="242" idx="4"/>
          </p:cNvCxnSpPr>
          <p:nvPr/>
        </p:nvCxnSpPr>
        <p:spPr>
          <a:xfrm>
            <a:off x="3226006" y="4893295"/>
            <a:ext cx="1884525" cy="40332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38"/>
          <p:cNvCxnSpPr>
            <a:cxnSpLocks/>
            <a:stCxn id="237" idx="5"/>
            <a:endCxn id="239" idx="6"/>
          </p:cNvCxnSpPr>
          <p:nvPr/>
        </p:nvCxnSpPr>
        <p:spPr>
          <a:xfrm flipV="1">
            <a:off x="5603789" y="2140798"/>
            <a:ext cx="1727416" cy="21746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y 45"/>
          <p:cNvCxnSpPr>
            <a:cxnSpLocks/>
            <a:stCxn id="243" idx="7"/>
            <a:endCxn id="246" idx="6"/>
          </p:cNvCxnSpPr>
          <p:nvPr/>
        </p:nvCxnSpPr>
        <p:spPr>
          <a:xfrm>
            <a:off x="8263796" y="4118437"/>
            <a:ext cx="697797" cy="180983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Łącznik prosty 46"/>
          <p:cNvCxnSpPr>
            <a:cxnSpLocks/>
            <a:stCxn id="243" idx="7"/>
            <a:endCxn id="239" idx="5"/>
          </p:cNvCxnSpPr>
          <p:nvPr/>
        </p:nvCxnSpPr>
        <p:spPr>
          <a:xfrm flipH="1" flipV="1">
            <a:off x="7336477" y="2153526"/>
            <a:ext cx="927319" cy="196491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y 48"/>
          <p:cNvCxnSpPr>
            <a:cxnSpLocks/>
            <a:stCxn id="240" idx="2"/>
            <a:endCxn id="241" idx="0"/>
          </p:cNvCxnSpPr>
          <p:nvPr/>
        </p:nvCxnSpPr>
        <p:spPr>
          <a:xfrm flipH="1">
            <a:off x="1786431" y="4875295"/>
            <a:ext cx="1457575" cy="71262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Łącznik prosty 52"/>
          <p:cNvCxnSpPr>
            <a:cxnSpLocks/>
            <a:stCxn id="242" idx="6"/>
            <a:endCxn id="243" idx="6"/>
          </p:cNvCxnSpPr>
          <p:nvPr/>
        </p:nvCxnSpPr>
        <p:spPr>
          <a:xfrm flipV="1">
            <a:off x="5092531" y="4131165"/>
            <a:ext cx="3165993" cy="114745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Łącznik prosty 53"/>
          <p:cNvCxnSpPr>
            <a:cxnSpLocks/>
            <a:stCxn id="238" idx="6"/>
            <a:endCxn id="243" idx="5"/>
          </p:cNvCxnSpPr>
          <p:nvPr/>
        </p:nvCxnSpPr>
        <p:spPr>
          <a:xfrm>
            <a:off x="5733623" y="4012722"/>
            <a:ext cx="2530173" cy="13117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y 54"/>
          <p:cNvCxnSpPr>
            <a:cxnSpLocks/>
            <a:stCxn id="238" idx="0"/>
            <a:endCxn id="239" idx="2"/>
          </p:cNvCxnSpPr>
          <p:nvPr/>
        </p:nvCxnSpPr>
        <p:spPr>
          <a:xfrm flipV="1">
            <a:off x="5751623" y="2140798"/>
            <a:ext cx="1615582" cy="185392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Łącznik prosty 93"/>
          <p:cNvCxnSpPr>
            <a:cxnSpLocks/>
            <a:stCxn id="226" idx="3"/>
            <a:endCxn id="230" idx="6"/>
          </p:cNvCxnSpPr>
          <p:nvPr/>
        </p:nvCxnSpPr>
        <p:spPr>
          <a:xfrm flipH="1">
            <a:off x="794004" y="1745577"/>
            <a:ext cx="979073" cy="7318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Łącznik prosty 96"/>
          <p:cNvCxnSpPr>
            <a:cxnSpLocks/>
            <a:endCxn id="232" idx="6"/>
          </p:cNvCxnSpPr>
          <p:nvPr/>
        </p:nvCxnSpPr>
        <p:spPr>
          <a:xfrm flipH="1" flipV="1">
            <a:off x="3376796" y="728815"/>
            <a:ext cx="273453" cy="193964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Łącznik prosty 102"/>
          <p:cNvCxnSpPr>
            <a:cxnSpLocks/>
            <a:stCxn id="233" idx="0"/>
            <a:endCxn id="234" idx="7"/>
          </p:cNvCxnSpPr>
          <p:nvPr/>
        </p:nvCxnSpPr>
        <p:spPr>
          <a:xfrm flipV="1">
            <a:off x="1163822" y="3845811"/>
            <a:ext cx="2198799" cy="21187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Łącznik prosty 136"/>
          <p:cNvCxnSpPr>
            <a:cxnSpLocks/>
            <a:stCxn id="243" idx="0"/>
            <a:endCxn id="245" idx="1"/>
          </p:cNvCxnSpPr>
          <p:nvPr/>
        </p:nvCxnSpPr>
        <p:spPr>
          <a:xfrm flipH="1">
            <a:off x="7625472" y="4113165"/>
            <a:ext cx="651052" cy="152518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http://blog.storyful.com/wp-content/uploads/sites/5/2016/04/Facebook-crea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8817" y="6128425"/>
            <a:ext cx="1764956" cy="62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5" name="Łącznik prosty 124"/>
          <p:cNvCxnSpPr>
            <a:cxnSpLocks/>
            <a:stCxn id="242" idx="6"/>
            <a:endCxn id="244" idx="1"/>
          </p:cNvCxnSpPr>
          <p:nvPr/>
        </p:nvCxnSpPr>
        <p:spPr>
          <a:xfrm>
            <a:off x="5092531" y="5278623"/>
            <a:ext cx="392498" cy="103509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Łącznik prosty 177"/>
          <p:cNvCxnSpPr>
            <a:cxnSpLocks/>
            <a:stCxn id="243" idx="1"/>
          </p:cNvCxnSpPr>
          <p:nvPr/>
        </p:nvCxnSpPr>
        <p:spPr>
          <a:xfrm flipV="1">
            <a:off x="8289252" y="2621424"/>
            <a:ext cx="1158027" cy="1497013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Łącznik prosty 303"/>
          <p:cNvCxnSpPr>
            <a:cxnSpLocks/>
            <a:stCxn id="303" idx="1"/>
            <a:endCxn id="246" idx="2"/>
          </p:cNvCxnSpPr>
          <p:nvPr/>
        </p:nvCxnSpPr>
        <p:spPr>
          <a:xfrm flipH="1">
            <a:off x="8997593" y="4873274"/>
            <a:ext cx="1192468" cy="105500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Łącznik prosty 306"/>
          <p:cNvCxnSpPr>
            <a:cxnSpLocks/>
            <a:stCxn id="243" idx="7"/>
            <a:endCxn id="303" idx="3"/>
          </p:cNvCxnSpPr>
          <p:nvPr/>
        </p:nvCxnSpPr>
        <p:spPr>
          <a:xfrm>
            <a:off x="8263796" y="4118437"/>
            <a:ext cx="1926265" cy="780293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Łącznik prosty 318"/>
          <p:cNvCxnSpPr>
            <a:cxnSpLocks/>
            <a:stCxn id="318" idx="2"/>
            <a:endCxn id="242" idx="2"/>
          </p:cNvCxnSpPr>
          <p:nvPr/>
        </p:nvCxnSpPr>
        <p:spPr>
          <a:xfrm flipV="1">
            <a:off x="3338372" y="5278623"/>
            <a:ext cx="1790159" cy="104735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Łącznik prosty 327"/>
          <p:cNvCxnSpPr>
            <a:cxnSpLocks/>
            <a:endCxn id="238" idx="1"/>
          </p:cNvCxnSpPr>
          <p:nvPr/>
        </p:nvCxnSpPr>
        <p:spPr>
          <a:xfrm>
            <a:off x="3680977" y="2655729"/>
            <a:ext cx="2083374" cy="134426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Łącznik prosty 373"/>
          <p:cNvCxnSpPr>
            <a:cxnSpLocks/>
            <a:stCxn id="226" idx="2"/>
          </p:cNvCxnSpPr>
          <p:nvPr/>
        </p:nvCxnSpPr>
        <p:spPr>
          <a:xfrm>
            <a:off x="1778349" y="1732849"/>
            <a:ext cx="1877172" cy="92288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Łącznik prosty 380"/>
          <p:cNvCxnSpPr>
            <a:cxnSpLocks/>
            <a:endCxn id="380" idx="5"/>
          </p:cNvCxnSpPr>
          <p:nvPr/>
        </p:nvCxnSpPr>
        <p:spPr>
          <a:xfrm flipV="1">
            <a:off x="3680977" y="945047"/>
            <a:ext cx="822284" cy="171068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Łącznik prosty 383"/>
          <p:cNvCxnSpPr>
            <a:cxnSpLocks/>
            <a:stCxn id="234" idx="0"/>
          </p:cNvCxnSpPr>
          <p:nvPr/>
        </p:nvCxnSpPr>
        <p:spPr>
          <a:xfrm flipV="1">
            <a:off x="3375349" y="2681185"/>
            <a:ext cx="280172" cy="115935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Łącznik prosty 390"/>
          <p:cNvCxnSpPr>
            <a:cxnSpLocks/>
            <a:endCxn id="249" idx="6"/>
          </p:cNvCxnSpPr>
          <p:nvPr/>
        </p:nvCxnSpPr>
        <p:spPr>
          <a:xfrm flipV="1">
            <a:off x="9447279" y="1199654"/>
            <a:ext cx="1700302" cy="142177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Łącznik prosty 394"/>
          <p:cNvCxnSpPr>
            <a:cxnSpLocks/>
            <a:stCxn id="238" idx="7"/>
            <a:endCxn id="242" idx="5"/>
          </p:cNvCxnSpPr>
          <p:nvPr/>
        </p:nvCxnSpPr>
        <p:spPr>
          <a:xfrm flipH="1">
            <a:off x="5097803" y="3999994"/>
            <a:ext cx="641092" cy="129135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Łącznik prosty 412"/>
          <p:cNvCxnSpPr>
            <a:cxnSpLocks/>
            <a:stCxn id="238" idx="3"/>
            <a:endCxn id="412" idx="6"/>
          </p:cNvCxnSpPr>
          <p:nvPr/>
        </p:nvCxnSpPr>
        <p:spPr>
          <a:xfrm>
            <a:off x="5764351" y="4025450"/>
            <a:ext cx="889387" cy="183109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Łącznik prosty 418"/>
          <p:cNvCxnSpPr>
            <a:cxnSpLocks/>
            <a:endCxn id="238" idx="7"/>
          </p:cNvCxnSpPr>
          <p:nvPr/>
        </p:nvCxnSpPr>
        <p:spPr>
          <a:xfrm flipH="1">
            <a:off x="5738895" y="3432052"/>
            <a:ext cx="1414178" cy="56794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Łącznik prosty 425"/>
          <p:cNvCxnSpPr>
            <a:cxnSpLocks/>
            <a:stCxn id="425" idx="3"/>
            <a:endCxn id="239" idx="0"/>
          </p:cNvCxnSpPr>
          <p:nvPr/>
        </p:nvCxnSpPr>
        <p:spPr>
          <a:xfrm flipH="1">
            <a:off x="7349205" y="834405"/>
            <a:ext cx="351208" cy="1288393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Łącznik prosty 181"/>
          <p:cNvCxnSpPr>
            <a:cxnSpLocks/>
          </p:cNvCxnSpPr>
          <p:nvPr/>
        </p:nvCxnSpPr>
        <p:spPr>
          <a:xfrm flipV="1">
            <a:off x="3650249" y="1043542"/>
            <a:ext cx="2238173" cy="162491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Łącznik prosty 182"/>
          <p:cNvCxnSpPr>
            <a:cxnSpLocks/>
          </p:cNvCxnSpPr>
          <p:nvPr/>
        </p:nvCxnSpPr>
        <p:spPr>
          <a:xfrm flipV="1">
            <a:off x="8263796" y="3417371"/>
            <a:ext cx="2015057" cy="70106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2" name="Grupa 311"/>
          <p:cNvGrpSpPr/>
          <p:nvPr/>
        </p:nvGrpSpPr>
        <p:grpSpPr>
          <a:xfrm>
            <a:off x="708095" y="1714849"/>
            <a:ext cx="207818" cy="207818"/>
            <a:chOff x="610096" y="1654670"/>
            <a:chExt cx="207818" cy="207818"/>
          </a:xfrm>
        </p:grpSpPr>
        <p:sp>
          <p:nvSpPr>
            <p:cNvPr id="230" name="Elipsa 3"/>
            <p:cNvSpPr/>
            <p:nvPr/>
          </p:nvSpPr>
          <p:spPr>
            <a:xfrm flipH="1">
              <a:off x="696005" y="1740579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3" name="Elipsa 92"/>
            <p:cNvSpPr/>
            <p:nvPr/>
          </p:nvSpPr>
          <p:spPr>
            <a:xfrm>
              <a:off x="610096" y="1654670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pic>
        <p:nvPicPr>
          <p:cNvPr id="429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501521" y="1136565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3" name="Grupa 312"/>
          <p:cNvGrpSpPr/>
          <p:nvPr/>
        </p:nvGrpSpPr>
        <p:grpSpPr>
          <a:xfrm>
            <a:off x="1658686" y="1635980"/>
            <a:ext cx="205586" cy="205586"/>
            <a:chOff x="1862963" y="1862488"/>
            <a:chExt cx="205586" cy="205586"/>
          </a:xfrm>
        </p:grpSpPr>
        <p:sp>
          <p:nvSpPr>
            <p:cNvPr id="226" name="Elipsa 3"/>
            <p:cNvSpPr/>
            <p:nvPr/>
          </p:nvSpPr>
          <p:spPr>
            <a:xfrm flipH="1">
              <a:off x="1946626" y="1941357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" name="Elipsa 3"/>
            <p:cNvSpPr/>
            <p:nvPr/>
          </p:nvSpPr>
          <p:spPr>
            <a:xfrm>
              <a:off x="1862963" y="1862488"/>
              <a:ext cx="205586" cy="205586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pic>
        <p:nvPicPr>
          <p:cNvPr id="430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1423760" y="1139543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5" name="Grupa 314"/>
          <p:cNvGrpSpPr/>
          <p:nvPr/>
        </p:nvGrpSpPr>
        <p:grpSpPr>
          <a:xfrm>
            <a:off x="3117345" y="4774169"/>
            <a:ext cx="207818" cy="207818"/>
            <a:chOff x="2264816" y="4135301"/>
            <a:chExt cx="207818" cy="207818"/>
          </a:xfrm>
        </p:grpSpPr>
        <p:sp>
          <p:nvSpPr>
            <p:cNvPr id="240" name="Elipsa 3"/>
            <p:cNvSpPr/>
            <p:nvPr/>
          </p:nvSpPr>
          <p:spPr>
            <a:xfrm flipH="1">
              <a:off x="2355477" y="4218427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2" name="Elipsa 11"/>
            <p:cNvSpPr/>
            <p:nvPr/>
          </p:nvSpPr>
          <p:spPr>
            <a:xfrm>
              <a:off x="2264816" y="4135301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pic>
        <p:nvPicPr>
          <p:cNvPr id="433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2879866" y="4290041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0" name="Grupa 299"/>
          <p:cNvGrpSpPr/>
          <p:nvPr/>
        </p:nvGrpSpPr>
        <p:grpSpPr>
          <a:xfrm>
            <a:off x="1059913" y="3971781"/>
            <a:ext cx="207818" cy="207818"/>
            <a:chOff x="465453" y="3559865"/>
            <a:chExt cx="207818" cy="207818"/>
          </a:xfrm>
        </p:grpSpPr>
        <p:sp>
          <p:nvSpPr>
            <p:cNvPr id="233" name="Elipsa 3"/>
            <p:cNvSpPr/>
            <p:nvPr/>
          </p:nvSpPr>
          <p:spPr>
            <a:xfrm flipH="1">
              <a:off x="551362" y="364577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2" name="Elipsa 81"/>
            <p:cNvSpPr/>
            <p:nvPr/>
          </p:nvSpPr>
          <p:spPr>
            <a:xfrm>
              <a:off x="465453" y="3559865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35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830004" y="3465289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38" name="Grupa 437"/>
          <p:cNvGrpSpPr/>
          <p:nvPr/>
        </p:nvGrpSpPr>
        <p:grpSpPr>
          <a:xfrm>
            <a:off x="3540283" y="2546164"/>
            <a:ext cx="207818" cy="207818"/>
            <a:chOff x="465453" y="3559865"/>
            <a:chExt cx="207818" cy="207818"/>
          </a:xfrm>
        </p:grpSpPr>
        <p:sp>
          <p:nvSpPr>
            <p:cNvPr id="441" name="Elipsa 3"/>
            <p:cNvSpPr/>
            <p:nvPr/>
          </p:nvSpPr>
          <p:spPr>
            <a:xfrm flipH="1">
              <a:off x="551362" y="364577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40" name="Elipsa 81"/>
            <p:cNvSpPr/>
            <p:nvPr/>
          </p:nvSpPr>
          <p:spPr>
            <a:xfrm>
              <a:off x="465453" y="3559865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376" name="Grupa 375"/>
          <p:cNvGrpSpPr/>
          <p:nvPr/>
        </p:nvGrpSpPr>
        <p:grpSpPr>
          <a:xfrm>
            <a:off x="7080956" y="3293707"/>
            <a:ext cx="207818" cy="207818"/>
            <a:chOff x="7122170" y="3330339"/>
            <a:chExt cx="207818" cy="207818"/>
          </a:xfrm>
        </p:grpSpPr>
        <p:sp>
          <p:nvSpPr>
            <p:cNvPr id="446" name="Elipsa 3"/>
            <p:cNvSpPr/>
            <p:nvPr/>
          </p:nvSpPr>
          <p:spPr>
            <a:xfrm flipH="1">
              <a:off x="7212831" y="3413465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45" name="Elipsa 11"/>
            <p:cNvSpPr/>
            <p:nvPr/>
          </p:nvSpPr>
          <p:spPr>
            <a:xfrm>
              <a:off x="7122170" y="3330339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44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6844808" y="2785338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28" name="Grupa 427"/>
          <p:cNvGrpSpPr/>
          <p:nvPr/>
        </p:nvGrpSpPr>
        <p:grpSpPr>
          <a:xfrm>
            <a:off x="9351037" y="2537455"/>
            <a:ext cx="207818" cy="207818"/>
            <a:chOff x="9351037" y="2537455"/>
            <a:chExt cx="207818" cy="207818"/>
          </a:xfrm>
        </p:grpSpPr>
        <p:sp>
          <p:nvSpPr>
            <p:cNvPr id="451" name="Elipsa 3"/>
            <p:cNvSpPr/>
            <p:nvPr/>
          </p:nvSpPr>
          <p:spPr>
            <a:xfrm flipH="1">
              <a:off x="9441698" y="2620581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50" name="Elipsa 11"/>
            <p:cNvSpPr/>
            <p:nvPr/>
          </p:nvSpPr>
          <p:spPr>
            <a:xfrm>
              <a:off x="9351037" y="2537455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49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9103014" y="2031922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4" name="Grupa 323"/>
          <p:cNvGrpSpPr/>
          <p:nvPr/>
        </p:nvGrpSpPr>
        <p:grpSpPr>
          <a:xfrm>
            <a:off x="8170139" y="4030849"/>
            <a:ext cx="207818" cy="207818"/>
            <a:chOff x="7865339" y="4261154"/>
            <a:chExt cx="207818" cy="207818"/>
          </a:xfrm>
        </p:grpSpPr>
        <p:sp>
          <p:nvSpPr>
            <p:cNvPr id="243" name="Elipsa 3"/>
            <p:cNvSpPr/>
            <p:nvPr/>
          </p:nvSpPr>
          <p:spPr>
            <a:xfrm flipH="1">
              <a:off x="7953724" y="4343470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4" name="Elipsa 43"/>
            <p:cNvSpPr/>
            <p:nvPr/>
          </p:nvSpPr>
          <p:spPr>
            <a:xfrm>
              <a:off x="7865339" y="4261154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grpSp>
        <p:nvGrpSpPr>
          <p:cNvPr id="410" name="Grupa 409"/>
          <p:cNvGrpSpPr/>
          <p:nvPr/>
        </p:nvGrpSpPr>
        <p:grpSpPr>
          <a:xfrm>
            <a:off x="6567829" y="5752633"/>
            <a:ext cx="207818" cy="207818"/>
            <a:chOff x="4719164" y="6409992"/>
            <a:chExt cx="207818" cy="207818"/>
          </a:xfrm>
        </p:grpSpPr>
        <p:sp>
          <p:nvSpPr>
            <p:cNvPr id="412" name="Elipsa 3"/>
            <p:cNvSpPr/>
            <p:nvPr/>
          </p:nvSpPr>
          <p:spPr>
            <a:xfrm flipH="1">
              <a:off x="4805073" y="6495901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11" name="Elipsa 42"/>
            <p:cNvSpPr/>
            <p:nvPr/>
          </p:nvSpPr>
          <p:spPr>
            <a:xfrm>
              <a:off x="4719164" y="6409992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59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6330876" y="5227926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23" name="Grupa 422"/>
          <p:cNvGrpSpPr/>
          <p:nvPr/>
        </p:nvGrpSpPr>
        <p:grpSpPr>
          <a:xfrm>
            <a:off x="7583776" y="717768"/>
            <a:ext cx="207818" cy="207818"/>
            <a:chOff x="4719164" y="6409992"/>
            <a:chExt cx="207818" cy="207818"/>
          </a:xfrm>
        </p:grpSpPr>
        <p:sp>
          <p:nvSpPr>
            <p:cNvPr id="425" name="Elipsa 3"/>
            <p:cNvSpPr/>
            <p:nvPr/>
          </p:nvSpPr>
          <p:spPr>
            <a:xfrm flipH="1">
              <a:off x="4805073" y="6495901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24" name="Elipsa 42"/>
            <p:cNvSpPr/>
            <p:nvPr/>
          </p:nvSpPr>
          <p:spPr>
            <a:xfrm>
              <a:off x="4719164" y="6409992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61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7342453" y="181826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78" name="Grupa 377"/>
          <p:cNvGrpSpPr/>
          <p:nvPr/>
        </p:nvGrpSpPr>
        <p:grpSpPr>
          <a:xfrm>
            <a:off x="4412080" y="828410"/>
            <a:ext cx="207818" cy="207818"/>
            <a:chOff x="5454301" y="361804"/>
            <a:chExt cx="207818" cy="207818"/>
          </a:xfrm>
        </p:grpSpPr>
        <p:sp>
          <p:nvSpPr>
            <p:cNvPr id="380" name="Elipsa 3"/>
            <p:cNvSpPr/>
            <p:nvPr/>
          </p:nvSpPr>
          <p:spPr>
            <a:xfrm flipH="1">
              <a:off x="5540210" y="447713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79" name="Elipsa 92"/>
            <p:cNvSpPr/>
            <p:nvPr/>
          </p:nvSpPr>
          <p:spPr>
            <a:xfrm>
              <a:off x="5454301" y="361804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63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4189724" y="317565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7" name="Grupa 326"/>
          <p:cNvGrpSpPr/>
          <p:nvPr/>
        </p:nvGrpSpPr>
        <p:grpSpPr>
          <a:xfrm>
            <a:off x="10078817" y="4784876"/>
            <a:ext cx="207818" cy="207818"/>
            <a:chOff x="10078817" y="4784876"/>
            <a:chExt cx="207818" cy="207818"/>
          </a:xfrm>
        </p:grpSpPr>
        <p:sp>
          <p:nvSpPr>
            <p:cNvPr id="303" name="Elipsa 3"/>
            <p:cNvSpPr/>
            <p:nvPr/>
          </p:nvSpPr>
          <p:spPr>
            <a:xfrm flipH="1">
              <a:off x="10159333" y="4868002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02" name="Elipsa 44"/>
            <p:cNvSpPr/>
            <p:nvPr/>
          </p:nvSpPr>
          <p:spPr>
            <a:xfrm>
              <a:off x="10078817" y="4784876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65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9826519" y="4282149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5" name="Grupa 304"/>
          <p:cNvGrpSpPr/>
          <p:nvPr/>
        </p:nvGrpSpPr>
        <p:grpSpPr>
          <a:xfrm>
            <a:off x="3222338" y="6222537"/>
            <a:ext cx="207818" cy="207818"/>
            <a:chOff x="2311443" y="6222537"/>
            <a:chExt cx="207818" cy="207818"/>
          </a:xfrm>
        </p:grpSpPr>
        <p:sp>
          <p:nvSpPr>
            <p:cNvPr id="318" name="Elipsa 3"/>
            <p:cNvSpPr/>
            <p:nvPr/>
          </p:nvSpPr>
          <p:spPr>
            <a:xfrm flipH="1">
              <a:off x="2391477" y="6307975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17" name="Elipsa 42"/>
            <p:cNvSpPr/>
            <p:nvPr/>
          </p:nvSpPr>
          <p:spPr>
            <a:xfrm>
              <a:off x="2311443" y="6222537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67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3005507" y="5725128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38" name="Grupa 337"/>
          <p:cNvGrpSpPr/>
          <p:nvPr/>
        </p:nvGrpSpPr>
        <p:grpSpPr>
          <a:xfrm>
            <a:off x="11065148" y="1095745"/>
            <a:ext cx="207818" cy="207818"/>
            <a:chOff x="10869205" y="650737"/>
            <a:chExt cx="207818" cy="207818"/>
          </a:xfrm>
        </p:grpSpPr>
        <p:sp>
          <p:nvSpPr>
            <p:cNvPr id="249" name="Elipsa 3"/>
            <p:cNvSpPr/>
            <p:nvPr/>
          </p:nvSpPr>
          <p:spPr>
            <a:xfrm flipH="1">
              <a:off x="10951638" y="736646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6" name="Elipsa 15"/>
            <p:cNvSpPr/>
            <p:nvPr/>
          </p:nvSpPr>
          <p:spPr>
            <a:xfrm>
              <a:off x="10869205" y="650737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pic>
        <p:nvPicPr>
          <p:cNvPr id="469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10836228" y="590000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87" name="Grupa 386"/>
          <p:cNvGrpSpPr/>
          <p:nvPr/>
        </p:nvGrpSpPr>
        <p:grpSpPr>
          <a:xfrm>
            <a:off x="1600523" y="2677845"/>
            <a:ext cx="207818" cy="207818"/>
            <a:chOff x="1737542" y="5332616"/>
            <a:chExt cx="207818" cy="207818"/>
          </a:xfrm>
        </p:grpSpPr>
        <p:sp>
          <p:nvSpPr>
            <p:cNvPr id="389" name="Elipsa 3"/>
            <p:cNvSpPr/>
            <p:nvPr/>
          </p:nvSpPr>
          <p:spPr>
            <a:xfrm flipH="1">
              <a:off x="1817576" y="541805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88" name="Elipsa 42"/>
            <p:cNvSpPr/>
            <p:nvPr/>
          </p:nvSpPr>
          <p:spPr>
            <a:xfrm>
              <a:off x="1737542" y="5332616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pic>
        <p:nvPicPr>
          <p:cNvPr id="471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1406111" y="2134108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1" name="Grupa 310"/>
          <p:cNvGrpSpPr/>
          <p:nvPr/>
        </p:nvGrpSpPr>
        <p:grpSpPr>
          <a:xfrm>
            <a:off x="3288578" y="624906"/>
            <a:ext cx="207818" cy="207818"/>
            <a:chOff x="2068549" y="623930"/>
            <a:chExt cx="207818" cy="207818"/>
          </a:xfrm>
        </p:grpSpPr>
        <p:sp>
          <p:nvSpPr>
            <p:cNvPr id="232" name="Elipsa 3"/>
            <p:cNvSpPr/>
            <p:nvPr/>
          </p:nvSpPr>
          <p:spPr>
            <a:xfrm flipH="1">
              <a:off x="2156767" y="709839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" name="Elipsa 4"/>
            <p:cNvSpPr/>
            <p:nvPr/>
          </p:nvSpPr>
          <p:spPr>
            <a:xfrm>
              <a:off x="2068549" y="623930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73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3093635" y="68151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0" name="Grupa 309"/>
          <p:cNvGrpSpPr/>
          <p:nvPr/>
        </p:nvGrpSpPr>
        <p:grpSpPr>
          <a:xfrm>
            <a:off x="1645922" y="488874"/>
            <a:ext cx="207818" cy="207818"/>
            <a:chOff x="3608827" y="375178"/>
            <a:chExt cx="207818" cy="207818"/>
          </a:xfrm>
        </p:grpSpPr>
        <p:sp>
          <p:nvSpPr>
            <p:cNvPr id="236" name="Elipsa 3"/>
            <p:cNvSpPr/>
            <p:nvPr/>
          </p:nvSpPr>
          <p:spPr>
            <a:xfrm flipH="1">
              <a:off x="3693395" y="45830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" name="Elipsa 5"/>
            <p:cNvSpPr/>
            <p:nvPr/>
          </p:nvSpPr>
          <p:spPr>
            <a:xfrm>
              <a:off x="3608827" y="375178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pic>
        <p:nvPicPr>
          <p:cNvPr id="475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1440125" y="-5576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4" name="Grupa 313"/>
          <p:cNvGrpSpPr/>
          <p:nvPr/>
        </p:nvGrpSpPr>
        <p:grpSpPr>
          <a:xfrm>
            <a:off x="3268347" y="3754630"/>
            <a:ext cx="207818" cy="207818"/>
            <a:chOff x="2465301" y="2906851"/>
            <a:chExt cx="207818" cy="207818"/>
          </a:xfrm>
        </p:grpSpPr>
        <p:sp>
          <p:nvSpPr>
            <p:cNvPr id="234" name="Elipsa 3"/>
            <p:cNvSpPr/>
            <p:nvPr/>
          </p:nvSpPr>
          <p:spPr>
            <a:xfrm flipH="1">
              <a:off x="2554303" y="2992760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" name="Elipsa 9"/>
            <p:cNvSpPr/>
            <p:nvPr/>
          </p:nvSpPr>
          <p:spPr>
            <a:xfrm>
              <a:off x="2465301" y="2906851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pic>
        <p:nvPicPr>
          <p:cNvPr id="477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3062404" y="3202210"/>
            <a:ext cx="729205" cy="87101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1" name="Grupa 300"/>
          <p:cNvGrpSpPr/>
          <p:nvPr/>
        </p:nvGrpSpPr>
        <p:grpSpPr>
          <a:xfrm>
            <a:off x="1688397" y="5502478"/>
            <a:ext cx="207818" cy="207818"/>
            <a:chOff x="1737542" y="5332616"/>
            <a:chExt cx="207818" cy="207818"/>
          </a:xfrm>
        </p:grpSpPr>
        <p:sp>
          <p:nvSpPr>
            <p:cNvPr id="241" name="Elipsa 3"/>
            <p:cNvSpPr/>
            <p:nvPr/>
          </p:nvSpPr>
          <p:spPr>
            <a:xfrm flipH="1">
              <a:off x="1817576" y="541805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3" name="Elipsa 42"/>
            <p:cNvSpPr/>
            <p:nvPr/>
          </p:nvSpPr>
          <p:spPr>
            <a:xfrm>
              <a:off x="1737542" y="5332616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79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1501319" y="4956137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1" name="Grupa 320"/>
          <p:cNvGrpSpPr/>
          <p:nvPr/>
        </p:nvGrpSpPr>
        <p:grpSpPr>
          <a:xfrm>
            <a:off x="5512068" y="2235354"/>
            <a:ext cx="207818" cy="207818"/>
            <a:chOff x="6176931" y="1360196"/>
            <a:chExt cx="207818" cy="207818"/>
          </a:xfrm>
        </p:grpSpPr>
        <p:sp>
          <p:nvSpPr>
            <p:cNvPr id="237" name="Elipsa 3"/>
            <p:cNvSpPr/>
            <p:nvPr/>
          </p:nvSpPr>
          <p:spPr>
            <a:xfrm flipH="1">
              <a:off x="6263380" y="1452376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4" name="Elipsa 13"/>
            <p:cNvSpPr/>
            <p:nvPr/>
          </p:nvSpPr>
          <p:spPr>
            <a:xfrm>
              <a:off x="6176931" y="1360196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81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5304120" y="1721601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3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5611655" y="391804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3" name="Grupa 322"/>
          <p:cNvGrpSpPr/>
          <p:nvPr/>
        </p:nvGrpSpPr>
        <p:grpSpPr>
          <a:xfrm>
            <a:off x="7246891" y="2039672"/>
            <a:ext cx="207818" cy="207818"/>
            <a:chOff x="7164858" y="2621312"/>
            <a:chExt cx="207818" cy="207818"/>
          </a:xfrm>
        </p:grpSpPr>
        <p:sp>
          <p:nvSpPr>
            <p:cNvPr id="239" name="Elipsa 3"/>
            <p:cNvSpPr/>
            <p:nvPr/>
          </p:nvSpPr>
          <p:spPr>
            <a:xfrm flipH="1">
              <a:off x="7249172" y="2704438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6" name="Elipsa 35"/>
            <p:cNvSpPr/>
            <p:nvPr/>
          </p:nvSpPr>
          <p:spPr>
            <a:xfrm>
              <a:off x="7164858" y="2621312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85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7057484" y="1460823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37" name="Grupa 336"/>
          <p:cNvGrpSpPr/>
          <p:nvPr/>
        </p:nvGrpSpPr>
        <p:grpSpPr>
          <a:xfrm>
            <a:off x="8953721" y="852021"/>
            <a:ext cx="207818" cy="207818"/>
            <a:chOff x="9140701" y="1336738"/>
            <a:chExt cx="207818" cy="207818"/>
          </a:xfrm>
        </p:grpSpPr>
        <p:sp>
          <p:nvSpPr>
            <p:cNvPr id="248" name="Elipsa 3"/>
            <p:cNvSpPr/>
            <p:nvPr/>
          </p:nvSpPr>
          <p:spPr>
            <a:xfrm flipH="1">
              <a:off x="9229612" y="1434376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5" name="Elipsa 14"/>
            <p:cNvSpPr/>
            <p:nvPr/>
          </p:nvSpPr>
          <p:spPr>
            <a:xfrm>
              <a:off x="9140701" y="1336738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87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8764804" y="306258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0" name="Grupa 319"/>
          <p:cNvGrpSpPr/>
          <p:nvPr/>
        </p:nvGrpSpPr>
        <p:grpSpPr>
          <a:xfrm>
            <a:off x="5650497" y="3914113"/>
            <a:ext cx="207818" cy="207818"/>
            <a:chOff x="5650497" y="3914113"/>
            <a:chExt cx="207818" cy="207818"/>
          </a:xfrm>
        </p:grpSpPr>
        <p:sp>
          <p:nvSpPr>
            <p:cNvPr id="238" name="Elipsa 3"/>
            <p:cNvSpPr/>
            <p:nvPr/>
          </p:nvSpPr>
          <p:spPr>
            <a:xfrm flipH="1">
              <a:off x="5733623" y="3994722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1" name="Elipsa 30"/>
            <p:cNvSpPr/>
            <p:nvPr/>
          </p:nvSpPr>
          <p:spPr>
            <a:xfrm>
              <a:off x="5650497" y="3914113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grpSp>
        <p:nvGrpSpPr>
          <p:cNvPr id="306" name="Grupa 305"/>
          <p:cNvGrpSpPr/>
          <p:nvPr/>
        </p:nvGrpSpPr>
        <p:grpSpPr>
          <a:xfrm>
            <a:off x="5009405" y="5174714"/>
            <a:ext cx="207818" cy="207818"/>
            <a:chOff x="3502318" y="5788365"/>
            <a:chExt cx="207818" cy="207818"/>
          </a:xfrm>
        </p:grpSpPr>
        <p:sp>
          <p:nvSpPr>
            <p:cNvPr id="242" name="Elipsa 3"/>
            <p:cNvSpPr/>
            <p:nvPr/>
          </p:nvSpPr>
          <p:spPr>
            <a:xfrm flipH="1">
              <a:off x="3585444" y="587427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4" name="Elipsa 23"/>
            <p:cNvSpPr/>
            <p:nvPr/>
          </p:nvSpPr>
          <p:spPr>
            <a:xfrm>
              <a:off x="3502318" y="5788365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91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4782158" y="4627107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8" name="Grupa 307"/>
          <p:cNvGrpSpPr/>
          <p:nvPr/>
        </p:nvGrpSpPr>
        <p:grpSpPr>
          <a:xfrm>
            <a:off x="5368392" y="6222537"/>
            <a:ext cx="207818" cy="207818"/>
            <a:chOff x="4719164" y="6409992"/>
            <a:chExt cx="207818" cy="207818"/>
          </a:xfrm>
        </p:grpSpPr>
        <p:sp>
          <p:nvSpPr>
            <p:cNvPr id="244" name="Elipsa 3"/>
            <p:cNvSpPr/>
            <p:nvPr/>
          </p:nvSpPr>
          <p:spPr>
            <a:xfrm flipH="1">
              <a:off x="4805073" y="6495901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24" name="Elipsa 42"/>
            <p:cNvSpPr/>
            <p:nvPr/>
          </p:nvSpPr>
          <p:spPr>
            <a:xfrm>
              <a:off x="4719164" y="6409992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93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5184488" y="5682277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6" name="Grupa 325"/>
          <p:cNvGrpSpPr/>
          <p:nvPr/>
        </p:nvGrpSpPr>
        <p:grpSpPr>
          <a:xfrm>
            <a:off x="8881077" y="5827148"/>
            <a:ext cx="207818" cy="207818"/>
            <a:chOff x="8881077" y="5827148"/>
            <a:chExt cx="207818" cy="207818"/>
          </a:xfrm>
        </p:grpSpPr>
        <p:sp>
          <p:nvSpPr>
            <p:cNvPr id="246" name="Elipsa 3"/>
            <p:cNvSpPr/>
            <p:nvPr/>
          </p:nvSpPr>
          <p:spPr>
            <a:xfrm flipH="1">
              <a:off x="8961593" y="591027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5" name="Elipsa 44"/>
            <p:cNvSpPr/>
            <p:nvPr/>
          </p:nvSpPr>
          <p:spPr>
            <a:xfrm>
              <a:off x="8881077" y="5827148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99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8664850" y="5215572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5" name="Grupa 324"/>
          <p:cNvGrpSpPr/>
          <p:nvPr/>
        </p:nvGrpSpPr>
        <p:grpSpPr>
          <a:xfrm>
            <a:off x="7511224" y="5540434"/>
            <a:ext cx="207818" cy="207818"/>
            <a:chOff x="7511224" y="5540434"/>
            <a:chExt cx="207818" cy="207818"/>
          </a:xfrm>
        </p:grpSpPr>
        <p:sp>
          <p:nvSpPr>
            <p:cNvPr id="245" name="Elipsa 3"/>
            <p:cNvSpPr/>
            <p:nvPr/>
          </p:nvSpPr>
          <p:spPr>
            <a:xfrm flipH="1">
              <a:off x="7594744" y="5633078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3" name="Elipsa 82"/>
            <p:cNvSpPr/>
            <p:nvPr/>
          </p:nvSpPr>
          <p:spPr>
            <a:xfrm>
              <a:off x="7511224" y="5540434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pic>
        <p:nvPicPr>
          <p:cNvPr id="495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7328062" y="5016949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9" name="Picture 4" descr="https://cdn-images-1.medium.com/max/800/1*UYlYdiEm2iB3IbQNpp2yWw.gif"/>
          <p:cNvPicPr preferRelativeResize="0"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3237449" y="1982433"/>
            <a:ext cx="741511" cy="989280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0" name="Picture 4" descr="https://cdn-images-1.medium.com/max/800/1*UYlYdiEm2iB3IbQNpp2yWw.gif"/>
          <p:cNvPicPr preferRelativeResize="0"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7866321" y="3489679"/>
            <a:ext cx="741511" cy="989280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1" name="Picture 4" descr="https://cdn-images-1.medium.com/max/800/1*UYlYdiEm2iB3IbQNpp2yWw.gif"/>
          <p:cNvPicPr preferRelativeResize="0"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5386034" y="3299177"/>
            <a:ext cx="875239" cy="1045440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1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3066026" y="3194259"/>
            <a:ext cx="729205" cy="87101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9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5611880" y="384710"/>
            <a:ext cx="732377" cy="87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pole tekstowe 25"/>
          <p:cNvSpPr txBox="1"/>
          <p:nvPr/>
        </p:nvSpPr>
        <p:spPr>
          <a:xfrm>
            <a:off x="5731837" y="494853"/>
            <a:ext cx="359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>
                <a:solidFill>
                  <a:schemeClr val="bg1"/>
                </a:solidFill>
              </a:rPr>
              <a:t>?</a:t>
            </a:r>
            <a:endParaRPr lang="pl-PL" sz="4400" dirty="0">
              <a:solidFill>
                <a:schemeClr val="bg1"/>
              </a:solidFill>
            </a:endParaRPr>
          </a:p>
        </p:txBody>
      </p:sp>
      <p:grpSp>
        <p:nvGrpSpPr>
          <p:cNvPr id="188" name="Grupa 187"/>
          <p:cNvGrpSpPr/>
          <p:nvPr/>
        </p:nvGrpSpPr>
        <p:grpSpPr>
          <a:xfrm>
            <a:off x="10159333" y="3306727"/>
            <a:ext cx="207818" cy="207818"/>
            <a:chOff x="7511224" y="5540434"/>
            <a:chExt cx="207818" cy="207818"/>
          </a:xfrm>
        </p:grpSpPr>
        <p:sp>
          <p:nvSpPr>
            <p:cNvPr id="189" name="Elipsa 3"/>
            <p:cNvSpPr/>
            <p:nvPr/>
          </p:nvSpPr>
          <p:spPr>
            <a:xfrm flipH="1">
              <a:off x="7594744" y="5633078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90" name="Elipsa 82"/>
            <p:cNvSpPr/>
            <p:nvPr/>
          </p:nvSpPr>
          <p:spPr>
            <a:xfrm>
              <a:off x="7511224" y="5540434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191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10013151" y="2733658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954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" grpId="0" animBg="1"/>
      <p:bldP spid="3" grpId="0" animBg="1"/>
      <p:bldP spid="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Łącznik prosty 18"/>
          <p:cNvCxnSpPr>
            <a:cxnSpLocks/>
            <a:stCxn id="237" idx="6"/>
            <a:endCxn id="238" idx="7"/>
          </p:cNvCxnSpPr>
          <p:nvPr/>
        </p:nvCxnSpPr>
        <p:spPr>
          <a:xfrm>
            <a:off x="5598517" y="2345534"/>
            <a:ext cx="140378" cy="165446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31"/>
          <p:cNvCxnSpPr>
            <a:cxnSpLocks/>
            <a:stCxn id="10" idx="6"/>
            <a:endCxn id="238" idx="3"/>
          </p:cNvCxnSpPr>
          <p:nvPr/>
        </p:nvCxnSpPr>
        <p:spPr>
          <a:xfrm>
            <a:off x="3476165" y="3858539"/>
            <a:ext cx="2288186" cy="16691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32"/>
          <p:cNvCxnSpPr>
            <a:cxnSpLocks/>
            <a:stCxn id="238" idx="1"/>
            <a:endCxn id="240" idx="6"/>
          </p:cNvCxnSpPr>
          <p:nvPr/>
        </p:nvCxnSpPr>
        <p:spPr>
          <a:xfrm flipH="1">
            <a:off x="3208006" y="3999994"/>
            <a:ext cx="2556345" cy="87530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Łącznik prosty 53"/>
          <p:cNvCxnSpPr>
            <a:cxnSpLocks/>
            <a:stCxn id="238" idx="6"/>
            <a:endCxn id="243" idx="5"/>
          </p:cNvCxnSpPr>
          <p:nvPr/>
        </p:nvCxnSpPr>
        <p:spPr>
          <a:xfrm>
            <a:off x="5733623" y="4012722"/>
            <a:ext cx="2530173" cy="13117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y 54"/>
          <p:cNvCxnSpPr>
            <a:cxnSpLocks/>
            <a:stCxn id="238" idx="0"/>
            <a:endCxn id="239" idx="2"/>
          </p:cNvCxnSpPr>
          <p:nvPr/>
        </p:nvCxnSpPr>
        <p:spPr>
          <a:xfrm flipV="1">
            <a:off x="5751623" y="2140798"/>
            <a:ext cx="1615582" cy="185392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http://blog.storyful.com/wp-content/uploads/sites/5/2016/04/Facebook-crea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8817" y="6128425"/>
            <a:ext cx="1764956" cy="62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28" name="Łącznik prosty 327"/>
          <p:cNvCxnSpPr>
            <a:cxnSpLocks/>
            <a:endCxn id="238" idx="1"/>
          </p:cNvCxnSpPr>
          <p:nvPr/>
        </p:nvCxnSpPr>
        <p:spPr>
          <a:xfrm>
            <a:off x="3680977" y="2655729"/>
            <a:ext cx="2083374" cy="134426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Łącznik prosty 394"/>
          <p:cNvCxnSpPr>
            <a:cxnSpLocks/>
            <a:stCxn id="238" idx="7"/>
            <a:endCxn id="242" idx="5"/>
          </p:cNvCxnSpPr>
          <p:nvPr/>
        </p:nvCxnSpPr>
        <p:spPr>
          <a:xfrm flipH="1">
            <a:off x="5097803" y="3999994"/>
            <a:ext cx="641092" cy="129135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Łącznik prosty 412"/>
          <p:cNvCxnSpPr>
            <a:cxnSpLocks/>
            <a:stCxn id="238" idx="3"/>
            <a:endCxn id="412" idx="6"/>
          </p:cNvCxnSpPr>
          <p:nvPr/>
        </p:nvCxnSpPr>
        <p:spPr>
          <a:xfrm>
            <a:off x="5764351" y="4025450"/>
            <a:ext cx="889387" cy="183109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Łącznik prosty 418"/>
          <p:cNvCxnSpPr>
            <a:cxnSpLocks/>
            <a:endCxn id="238" idx="7"/>
          </p:cNvCxnSpPr>
          <p:nvPr/>
        </p:nvCxnSpPr>
        <p:spPr>
          <a:xfrm flipH="1">
            <a:off x="5738895" y="3432052"/>
            <a:ext cx="1414178" cy="56794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5" name="Grupa 314"/>
          <p:cNvGrpSpPr/>
          <p:nvPr/>
        </p:nvGrpSpPr>
        <p:grpSpPr>
          <a:xfrm>
            <a:off x="3117345" y="4774169"/>
            <a:ext cx="207818" cy="207818"/>
            <a:chOff x="2264816" y="4135301"/>
            <a:chExt cx="207818" cy="207818"/>
          </a:xfrm>
        </p:grpSpPr>
        <p:sp>
          <p:nvSpPr>
            <p:cNvPr id="240" name="Elipsa 3"/>
            <p:cNvSpPr/>
            <p:nvPr/>
          </p:nvSpPr>
          <p:spPr>
            <a:xfrm flipH="1">
              <a:off x="2355477" y="4218427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2" name="Elipsa 11"/>
            <p:cNvSpPr/>
            <p:nvPr/>
          </p:nvSpPr>
          <p:spPr>
            <a:xfrm>
              <a:off x="2264816" y="4135301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pic>
        <p:nvPicPr>
          <p:cNvPr id="433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2879866" y="4290041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38" name="Grupa 437"/>
          <p:cNvGrpSpPr/>
          <p:nvPr/>
        </p:nvGrpSpPr>
        <p:grpSpPr>
          <a:xfrm>
            <a:off x="3540283" y="2546164"/>
            <a:ext cx="207818" cy="207818"/>
            <a:chOff x="465453" y="3559865"/>
            <a:chExt cx="207818" cy="207818"/>
          </a:xfrm>
        </p:grpSpPr>
        <p:sp>
          <p:nvSpPr>
            <p:cNvPr id="441" name="Elipsa 3"/>
            <p:cNvSpPr/>
            <p:nvPr/>
          </p:nvSpPr>
          <p:spPr>
            <a:xfrm flipH="1">
              <a:off x="551362" y="364577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40" name="Elipsa 81"/>
            <p:cNvSpPr/>
            <p:nvPr/>
          </p:nvSpPr>
          <p:spPr>
            <a:xfrm>
              <a:off x="465453" y="3559865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376" name="Grupa 375"/>
          <p:cNvGrpSpPr/>
          <p:nvPr/>
        </p:nvGrpSpPr>
        <p:grpSpPr>
          <a:xfrm>
            <a:off x="7080956" y="3293707"/>
            <a:ext cx="207818" cy="207818"/>
            <a:chOff x="7122170" y="3330339"/>
            <a:chExt cx="207818" cy="207818"/>
          </a:xfrm>
        </p:grpSpPr>
        <p:sp>
          <p:nvSpPr>
            <p:cNvPr id="446" name="Elipsa 3"/>
            <p:cNvSpPr/>
            <p:nvPr/>
          </p:nvSpPr>
          <p:spPr>
            <a:xfrm flipH="1">
              <a:off x="7212831" y="3413465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45" name="Elipsa 11"/>
            <p:cNvSpPr/>
            <p:nvPr/>
          </p:nvSpPr>
          <p:spPr>
            <a:xfrm>
              <a:off x="7122170" y="3330339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44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6844808" y="2785338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4" name="Grupa 323"/>
          <p:cNvGrpSpPr/>
          <p:nvPr/>
        </p:nvGrpSpPr>
        <p:grpSpPr>
          <a:xfrm>
            <a:off x="8170139" y="4030849"/>
            <a:ext cx="207818" cy="207818"/>
            <a:chOff x="7865339" y="4261154"/>
            <a:chExt cx="207818" cy="207818"/>
          </a:xfrm>
        </p:grpSpPr>
        <p:sp>
          <p:nvSpPr>
            <p:cNvPr id="243" name="Elipsa 3"/>
            <p:cNvSpPr/>
            <p:nvPr/>
          </p:nvSpPr>
          <p:spPr>
            <a:xfrm flipH="1">
              <a:off x="7953724" y="4343470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4" name="Elipsa 43"/>
            <p:cNvSpPr/>
            <p:nvPr/>
          </p:nvSpPr>
          <p:spPr>
            <a:xfrm>
              <a:off x="7865339" y="4261154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grpSp>
        <p:nvGrpSpPr>
          <p:cNvPr id="410" name="Grupa 409"/>
          <p:cNvGrpSpPr/>
          <p:nvPr/>
        </p:nvGrpSpPr>
        <p:grpSpPr>
          <a:xfrm>
            <a:off x="6567829" y="5752633"/>
            <a:ext cx="207818" cy="207818"/>
            <a:chOff x="4719164" y="6409992"/>
            <a:chExt cx="207818" cy="207818"/>
          </a:xfrm>
        </p:grpSpPr>
        <p:sp>
          <p:nvSpPr>
            <p:cNvPr id="412" name="Elipsa 3"/>
            <p:cNvSpPr/>
            <p:nvPr/>
          </p:nvSpPr>
          <p:spPr>
            <a:xfrm flipH="1">
              <a:off x="4805073" y="6495901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11" name="Elipsa 42"/>
            <p:cNvSpPr/>
            <p:nvPr/>
          </p:nvSpPr>
          <p:spPr>
            <a:xfrm>
              <a:off x="4719164" y="6409992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59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6330876" y="5227926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4" name="Grupa 313"/>
          <p:cNvGrpSpPr/>
          <p:nvPr/>
        </p:nvGrpSpPr>
        <p:grpSpPr>
          <a:xfrm>
            <a:off x="3268347" y="3754630"/>
            <a:ext cx="207818" cy="207818"/>
            <a:chOff x="2465301" y="2906851"/>
            <a:chExt cx="207818" cy="207818"/>
          </a:xfrm>
        </p:grpSpPr>
        <p:sp>
          <p:nvSpPr>
            <p:cNvPr id="234" name="Elipsa 3"/>
            <p:cNvSpPr/>
            <p:nvPr/>
          </p:nvSpPr>
          <p:spPr>
            <a:xfrm flipH="1">
              <a:off x="2554303" y="2992760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" name="Elipsa 9"/>
            <p:cNvSpPr/>
            <p:nvPr/>
          </p:nvSpPr>
          <p:spPr>
            <a:xfrm>
              <a:off x="2465301" y="2906851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pic>
        <p:nvPicPr>
          <p:cNvPr id="477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3062404" y="3202210"/>
            <a:ext cx="729205" cy="87101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1" name="Grupa 320"/>
          <p:cNvGrpSpPr/>
          <p:nvPr/>
        </p:nvGrpSpPr>
        <p:grpSpPr>
          <a:xfrm>
            <a:off x="5512068" y="2235354"/>
            <a:ext cx="207818" cy="207818"/>
            <a:chOff x="6176931" y="1360196"/>
            <a:chExt cx="207818" cy="207818"/>
          </a:xfrm>
        </p:grpSpPr>
        <p:sp>
          <p:nvSpPr>
            <p:cNvPr id="237" name="Elipsa 3"/>
            <p:cNvSpPr/>
            <p:nvPr/>
          </p:nvSpPr>
          <p:spPr>
            <a:xfrm flipH="1">
              <a:off x="6263380" y="1452376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4" name="Elipsa 13"/>
            <p:cNvSpPr/>
            <p:nvPr/>
          </p:nvSpPr>
          <p:spPr>
            <a:xfrm>
              <a:off x="6176931" y="1360196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81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5304120" y="1721601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3" name="Grupa 322"/>
          <p:cNvGrpSpPr/>
          <p:nvPr/>
        </p:nvGrpSpPr>
        <p:grpSpPr>
          <a:xfrm>
            <a:off x="7246891" y="2039672"/>
            <a:ext cx="207818" cy="207818"/>
            <a:chOff x="7164858" y="2621312"/>
            <a:chExt cx="207818" cy="207818"/>
          </a:xfrm>
        </p:grpSpPr>
        <p:sp>
          <p:nvSpPr>
            <p:cNvPr id="239" name="Elipsa 3"/>
            <p:cNvSpPr/>
            <p:nvPr/>
          </p:nvSpPr>
          <p:spPr>
            <a:xfrm flipH="1">
              <a:off x="7249172" y="2704438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6" name="Elipsa 35"/>
            <p:cNvSpPr/>
            <p:nvPr/>
          </p:nvSpPr>
          <p:spPr>
            <a:xfrm>
              <a:off x="7164858" y="2621312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85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7057484" y="1460823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0" name="Grupa 319"/>
          <p:cNvGrpSpPr/>
          <p:nvPr/>
        </p:nvGrpSpPr>
        <p:grpSpPr>
          <a:xfrm>
            <a:off x="5650497" y="3914113"/>
            <a:ext cx="207818" cy="207818"/>
            <a:chOff x="5650497" y="3914113"/>
            <a:chExt cx="207818" cy="207818"/>
          </a:xfrm>
        </p:grpSpPr>
        <p:sp>
          <p:nvSpPr>
            <p:cNvPr id="238" name="Elipsa 3"/>
            <p:cNvSpPr/>
            <p:nvPr/>
          </p:nvSpPr>
          <p:spPr>
            <a:xfrm flipH="1">
              <a:off x="5733623" y="3994722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1" name="Elipsa 30"/>
            <p:cNvSpPr/>
            <p:nvPr/>
          </p:nvSpPr>
          <p:spPr>
            <a:xfrm>
              <a:off x="5650497" y="3914113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grpSp>
        <p:nvGrpSpPr>
          <p:cNvPr id="306" name="Grupa 305"/>
          <p:cNvGrpSpPr/>
          <p:nvPr/>
        </p:nvGrpSpPr>
        <p:grpSpPr>
          <a:xfrm>
            <a:off x="5009405" y="5174714"/>
            <a:ext cx="207818" cy="207818"/>
            <a:chOff x="3502318" y="5788365"/>
            <a:chExt cx="207818" cy="207818"/>
          </a:xfrm>
        </p:grpSpPr>
        <p:sp>
          <p:nvSpPr>
            <p:cNvPr id="242" name="Elipsa 3"/>
            <p:cNvSpPr/>
            <p:nvPr/>
          </p:nvSpPr>
          <p:spPr>
            <a:xfrm flipH="1">
              <a:off x="3585444" y="587427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4" name="Elipsa 23"/>
            <p:cNvSpPr/>
            <p:nvPr/>
          </p:nvSpPr>
          <p:spPr>
            <a:xfrm>
              <a:off x="3502318" y="5788365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91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4782158" y="4627107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3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7925265" y="3536812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3317927" y="2023386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1" name="Picture 4" descr="https://cdn-images-1.medium.com/max/800/1*UYlYdiEm2iB3IbQNpp2yWw.gif"/>
          <p:cNvPicPr preferRelativeResize="0"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5386034" y="3299177"/>
            <a:ext cx="875239" cy="1045440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645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Owal 153"/>
          <p:cNvSpPr/>
          <p:nvPr/>
        </p:nvSpPr>
        <p:spPr>
          <a:xfrm>
            <a:off x="3636860" y="2637591"/>
            <a:ext cx="93518" cy="935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5" name="Owal 154"/>
          <p:cNvSpPr/>
          <p:nvPr/>
        </p:nvSpPr>
        <p:spPr>
          <a:xfrm>
            <a:off x="3332603" y="3789291"/>
            <a:ext cx="93518" cy="935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6" name="Owal 155"/>
          <p:cNvSpPr/>
          <p:nvPr/>
        </p:nvSpPr>
        <p:spPr>
          <a:xfrm>
            <a:off x="3116371" y="4842964"/>
            <a:ext cx="93518" cy="935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7" name="Owal 156"/>
          <p:cNvSpPr/>
          <p:nvPr/>
        </p:nvSpPr>
        <p:spPr>
          <a:xfrm>
            <a:off x="5044803" y="5256401"/>
            <a:ext cx="93518" cy="935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8" name="Owal 157"/>
          <p:cNvSpPr/>
          <p:nvPr/>
        </p:nvSpPr>
        <p:spPr>
          <a:xfrm>
            <a:off x="6607035" y="5830956"/>
            <a:ext cx="93518" cy="935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9" name="Owal 158"/>
          <p:cNvSpPr/>
          <p:nvPr/>
        </p:nvSpPr>
        <p:spPr>
          <a:xfrm>
            <a:off x="8231232" y="4088623"/>
            <a:ext cx="93518" cy="935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0" name="Owal 159"/>
          <p:cNvSpPr/>
          <p:nvPr/>
        </p:nvSpPr>
        <p:spPr>
          <a:xfrm>
            <a:off x="7127405" y="3344044"/>
            <a:ext cx="93518" cy="935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2" name="Owal 161"/>
          <p:cNvSpPr/>
          <p:nvPr/>
        </p:nvSpPr>
        <p:spPr>
          <a:xfrm>
            <a:off x="5544954" y="2366719"/>
            <a:ext cx="93518" cy="935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3" name="Owal 162"/>
          <p:cNvSpPr/>
          <p:nvPr/>
        </p:nvSpPr>
        <p:spPr>
          <a:xfrm>
            <a:off x="7283988" y="2085566"/>
            <a:ext cx="93518" cy="935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9" name="Łącznik prosty 18"/>
          <p:cNvCxnSpPr>
            <a:cxnSpLocks/>
            <a:stCxn id="237" idx="6"/>
            <a:endCxn id="238" idx="7"/>
          </p:cNvCxnSpPr>
          <p:nvPr/>
        </p:nvCxnSpPr>
        <p:spPr>
          <a:xfrm>
            <a:off x="5598517" y="2345534"/>
            <a:ext cx="140378" cy="165446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31"/>
          <p:cNvCxnSpPr>
            <a:cxnSpLocks/>
            <a:stCxn id="10" idx="6"/>
            <a:endCxn id="238" idx="3"/>
          </p:cNvCxnSpPr>
          <p:nvPr/>
        </p:nvCxnSpPr>
        <p:spPr>
          <a:xfrm>
            <a:off x="3476165" y="3858539"/>
            <a:ext cx="2288186" cy="16691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32"/>
          <p:cNvCxnSpPr>
            <a:cxnSpLocks/>
            <a:stCxn id="238" idx="1"/>
            <a:endCxn id="240" idx="6"/>
          </p:cNvCxnSpPr>
          <p:nvPr/>
        </p:nvCxnSpPr>
        <p:spPr>
          <a:xfrm flipH="1">
            <a:off x="3208006" y="3999994"/>
            <a:ext cx="2556345" cy="87530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Łącznik prosty 53"/>
          <p:cNvCxnSpPr>
            <a:cxnSpLocks/>
            <a:stCxn id="238" idx="6"/>
            <a:endCxn id="243" idx="5"/>
          </p:cNvCxnSpPr>
          <p:nvPr/>
        </p:nvCxnSpPr>
        <p:spPr>
          <a:xfrm>
            <a:off x="5733623" y="4012722"/>
            <a:ext cx="2530173" cy="13117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y 54"/>
          <p:cNvCxnSpPr>
            <a:cxnSpLocks/>
            <a:stCxn id="238" idx="0"/>
            <a:endCxn id="239" idx="2"/>
          </p:cNvCxnSpPr>
          <p:nvPr/>
        </p:nvCxnSpPr>
        <p:spPr>
          <a:xfrm flipV="1">
            <a:off x="5751623" y="2140798"/>
            <a:ext cx="1615582" cy="185392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http://blog.storyful.com/wp-content/uploads/sites/5/2016/04/Facebook-crea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8817" y="6128425"/>
            <a:ext cx="1764956" cy="62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28" name="Łącznik prosty 327"/>
          <p:cNvCxnSpPr>
            <a:cxnSpLocks/>
            <a:endCxn id="238" idx="1"/>
          </p:cNvCxnSpPr>
          <p:nvPr/>
        </p:nvCxnSpPr>
        <p:spPr>
          <a:xfrm>
            <a:off x="3680977" y="2655729"/>
            <a:ext cx="2083374" cy="134426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Łącznik prosty 394"/>
          <p:cNvCxnSpPr>
            <a:cxnSpLocks/>
            <a:stCxn id="238" idx="7"/>
            <a:endCxn id="242" idx="5"/>
          </p:cNvCxnSpPr>
          <p:nvPr/>
        </p:nvCxnSpPr>
        <p:spPr>
          <a:xfrm flipH="1">
            <a:off x="5097803" y="3999994"/>
            <a:ext cx="641092" cy="129135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Łącznik prosty 412"/>
          <p:cNvCxnSpPr>
            <a:cxnSpLocks/>
            <a:stCxn id="238" idx="3"/>
            <a:endCxn id="412" idx="6"/>
          </p:cNvCxnSpPr>
          <p:nvPr/>
        </p:nvCxnSpPr>
        <p:spPr>
          <a:xfrm>
            <a:off x="5764351" y="4025450"/>
            <a:ext cx="889387" cy="183109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Łącznik prosty 418"/>
          <p:cNvCxnSpPr>
            <a:cxnSpLocks/>
            <a:endCxn id="238" idx="7"/>
          </p:cNvCxnSpPr>
          <p:nvPr/>
        </p:nvCxnSpPr>
        <p:spPr>
          <a:xfrm flipH="1">
            <a:off x="5738895" y="3432052"/>
            <a:ext cx="1414178" cy="56794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5" name="Grupa 314"/>
          <p:cNvGrpSpPr/>
          <p:nvPr/>
        </p:nvGrpSpPr>
        <p:grpSpPr>
          <a:xfrm>
            <a:off x="3117345" y="4774169"/>
            <a:ext cx="207818" cy="207818"/>
            <a:chOff x="2264816" y="4135301"/>
            <a:chExt cx="207818" cy="207818"/>
          </a:xfrm>
        </p:grpSpPr>
        <p:sp>
          <p:nvSpPr>
            <p:cNvPr id="240" name="Elipsa 3"/>
            <p:cNvSpPr/>
            <p:nvPr/>
          </p:nvSpPr>
          <p:spPr>
            <a:xfrm flipH="1">
              <a:off x="2355477" y="4218427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2" name="Elipsa 11"/>
            <p:cNvSpPr/>
            <p:nvPr/>
          </p:nvSpPr>
          <p:spPr>
            <a:xfrm>
              <a:off x="2264816" y="4135301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pic>
        <p:nvPicPr>
          <p:cNvPr id="433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2879866" y="4290041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38" name="Grupa 437"/>
          <p:cNvGrpSpPr/>
          <p:nvPr/>
        </p:nvGrpSpPr>
        <p:grpSpPr>
          <a:xfrm>
            <a:off x="3540283" y="2546164"/>
            <a:ext cx="207818" cy="207818"/>
            <a:chOff x="465453" y="3559865"/>
            <a:chExt cx="207818" cy="207818"/>
          </a:xfrm>
        </p:grpSpPr>
        <p:sp>
          <p:nvSpPr>
            <p:cNvPr id="441" name="Elipsa 3"/>
            <p:cNvSpPr/>
            <p:nvPr/>
          </p:nvSpPr>
          <p:spPr>
            <a:xfrm flipH="1">
              <a:off x="551362" y="364577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40" name="Elipsa 81"/>
            <p:cNvSpPr/>
            <p:nvPr/>
          </p:nvSpPr>
          <p:spPr>
            <a:xfrm>
              <a:off x="465453" y="3559865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376" name="Grupa 375"/>
          <p:cNvGrpSpPr/>
          <p:nvPr/>
        </p:nvGrpSpPr>
        <p:grpSpPr>
          <a:xfrm>
            <a:off x="7080956" y="3293707"/>
            <a:ext cx="207818" cy="207818"/>
            <a:chOff x="7122170" y="3330339"/>
            <a:chExt cx="207818" cy="207818"/>
          </a:xfrm>
        </p:grpSpPr>
        <p:sp>
          <p:nvSpPr>
            <p:cNvPr id="446" name="Elipsa 3"/>
            <p:cNvSpPr/>
            <p:nvPr/>
          </p:nvSpPr>
          <p:spPr>
            <a:xfrm flipH="1">
              <a:off x="7212831" y="3413465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45" name="Elipsa 11"/>
            <p:cNvSpPr/>
            <p:nvPr/>
          </p:nvSpPr>
          <p:spPr>
            <a:xfrm>
              <a:off x="7122170" y="3330339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44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6844808" y="2785338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4" name="Grupa 323"/>
          <p:cNvGrpSpPr/>
          <p:nvPr/>
        </p:nvGrpSpPr>
        <p:grpSpPr>
          <a:xfrm>
            <a:off x="8170139" y="4030849"/>
            <a:ext cx="207818" cy="207818"/>
            <a:chOff x="7865339" y="4261154"/>
            <a:chExt cx="207818" cy="207818"/>
          </a:xfrm>
        </p:grpSpPr>
        <p:sp>
          <p:nvSpPr>
            <p:cNvPr id="243" name="Elipsa 3"/>
            <p:cNvSpPr/>
            <p:nvPr/>
          </p:nvSpPr>
          <p:spPr>
            <a:xfrm flipH="1">
              <a:off x="7953724" y="4343470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4" name="Elipsa 43"/>
            <p:cNvSpPr/>
            <p:nvPr/>
          </p:nvSpPr>
          <p:spPr>
            <a:xfrm>
              <a:off x="7865339" y="4261154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grpSp>
        <p:nvGrpSpPr>
          <p:cNvPr id="410" name="Grupa 409"/>
          <p:cNvGrpSpPr/>
          <p:nvPr/>
        </p:nvGrpSpPr>
        <p:grpSpPr>
          <a:xfrm>
            <a:off x="6567829" y="5752633"/>
            <a:ext cx="207818" cy="207818"/>
            <a:chOff x="4719164" y="6409992"/>
            <a:chExt cx="207818" cy="207818"/>
          </a:xfrm>
        </p:grpSpPr>
        <p:sp>
          <p:nvSpPr>
            <p:cNvPr id="412" name="Elipsa 3"/>
            <p:cNvSpPr/>
            <p:nvPr/>
          </p:nvSpPr>
          <p:spPr>
            <a:xfrm flipH="1">
              <a:off x="4805073" y="6495901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11" name="Elipsa 42"/>
            <p:cNvSpPr/>
            <p:nvPr/>
          </p:nvSpPr>
          <p:spPr>
            <a:xfrm>
              <a:off x="4719164" y="6409992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59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6330876" y="5227926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4" name="Grupa 313"/>
          <p:cNvGrpSpPr/>
          <p:nvPr/>
        </p:nvGrpSpPr>
        <p:grpSpPr>
          <a:xfrm>
            <a:off x="3268347" y="3754630"/>
            <a:ext cx="207818" cy="207818"/>
            <a:chOff x="2465301" y="2906851"/>
            <a:chExt cx="207818" cy="207818"/>
          </a:xfrm>
        </p:grpSpPr>
        <p:sp>
          <p:nvSpPr>
            <p:cNvPr id="234" name="Elipsa 3"/>
            <p:cNvSpPr/>
            <p:nvPr/>
          </p:nvSpPr>
          <p:spPr>
            <a:xfrm flipH="1">
              <a:off x="2554303" y="2992760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" name="Elipsa 9"/>
            <p:cNvSpPr/>
            <p:nvPr/>
          </p:nvSpPr>
          <p:spPr>
            <a:xfrm>
              <a:off x="2465301" y="2906851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pic>
        <p:nvPicPr>
          <p:cNvPr id="477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3062404" y="3202210"/>
            <a:ext cx="729205" cy="87101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1" name="Grupa 320"/>
          <p:cNvGrpSpPr/>
          <p:nvPr/>
        </p:nvGrpSpPr>
        <p:grpSpPr>
          <a:xfrm>
            <a:off x="5512068" y="2235354"/>
            <a:ext cx="207818" cy="207818"/>
            <a:chOff x="6176931" y="1360196"/>
            <a:chExt cx="207818" cy="207818"/>
          </a:xfrm>
        </p:grpSpPr>
        <p:sp>
          <p:nvSpPr>
            <p:cNvPr id="237" name="Elipsa 3"/>
            <p:cNvSpPr/>
            <p:nvPr/>
          </p:nvSpPr>
          <p:spPr>
            <a:xfrm flipH="1">
              <a:off x="6263380" y="1452376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4" name="Elipsa 13"/>
            <p:cNvSpPr/>
            <p:nvPr/>
          </p:nvSpPr>
          <p:spPr>
            <a:xfrm>
              <a:off x="6176931" y="1360196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81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5304120" y="1721601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3" name="Grupa 322"/>
          <p:cNvGrpSpPr/>
          <p:nvPr/>
        </p:nvGrpSpPr>
        <p:grpSpPr>
          <a:xfrm>
            <a:off x="7246891" y="2039672"/>
            <a:ext cx="207818" cy="207818"/>
            <a:chOff x="7164858" y="2621312"/>
            <a:chExt cx="207818" cy="207818"/>
          </a:xfrm>
        </p:grpSpPr>
        <p:sp>
          <p:nvSpPr>
            <p:cNvPr id="239" name="Elipsa 3"/>
            <p:cNvSpPr/>
            <p:nvPr/>
          </p:nvSpPr>
          <p:spPr>
            <a:xfrm flipH="1">
              <a:off x="7249172" y="2704438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6" name="Elipsa 35"/>
            <p:cNvSpPr/>
            <p:nvPr/>
          </p:nvSpPr>
          <p:spPr>
            <a:xfrm>
              <a:off x="7164858" y="2621312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85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7057484" y="1460823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0" name="Grupa 319"/>
          <p:cNvGrpSpPr/>
          <p:nvPr/>
        </p:nvGrpSpPr>
        <p:grpSpPr>
          <a:xfrm>
            <a:off x="5650497" y="3914113"/>
            <a:ext cx="207818" cy="207818"/>
            <a:chOff x="5650497" y="3914113"/>
            <a:chExt cx="207818" cy="207818"/>
          </a:xfrm>
        </p:grpSpPr>
        <p:sp>
          <p:nvSpPr>
            <p:cNvPr id="238" name="Elipsa 3"/>
            <p:cNvSpPr/>
            <p:nvPr/>
          </p:nvSpPr>
          <p:spPr>
            <a:xfrm flipH="1">
              <a:off x="5733623" y="3994722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1" name="Elipsa 30"/>
            <p:cNvSpPr/>
            <p:nvPr/>
          </p:nvSpPr>
          <p:spPr>
            <a:xfrm>
              <a:off x="5650497" y="3914113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grpSp>
        <p:nvGrpSpPr>
          <p:cNvPr id="306" name="Grupa 305"/>
          <p:cNvGrpSpPr/>
          <p:nvPr/>
        </p:nvGrpSpPr>
        <p:grpSpPr>
          <a:xfrm>
            <a:off x="5009405" y="5174714"/>
            <a:ext cx="207818" cy="207818"/>
            <a:chOff x="3502318" y="5788365"/>
            <a:chExt cx="207818" cy="207818"/>
          </a:xfrm>
        </p:grpSpPr>
        <p:sp>
          <p:nvSpPr>
            <p:cNvPr id="242" name="Elipsa 3"/>
            <p:cNvSpPr/>
            <p:nvPr/>
          </p:nvSpPr>
          <p:spPr>
            <a:xfrm flipH="1">
              <a:off x="3585444" y="587427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4" name="Elipsa 23"/>
            <p:cNvSpPr/>
            <p:nvPr/>
          </p:nvSpPr>
          <p:spPr>
            <a:xfrm>
              <a:off x="3502318" y="5788365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91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4782158" y="4627107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3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7925265" y="3536812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3317927" y="2023386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5" name="Grupa 34"/>
          <p:cNvGrpSpPr/>
          <p:nvPr/>
        </p:nvGrpSpPr>
        <p:grpSpPr>
          <a:xfrm>
            <a:off x="2355969" y="3292985"/>
            <a:ext cx="725910" cy="780236"/>
            <a:chOff x="2355969" y="3292985"/>
            <a:chExt cx="725910" cy="780236"/>
          </a:xfrm>
        </p:grpSpPr>
        <p:pic>
          <p:nvPicPr>
            <p:cNvPr id="221" name="Grafika 220" descr="Kula ziemska z Europą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355969" y="3699254"/>
              <a:ext cx="363095" cy="363095"/>
            </a:xfrm>
            <a:prstGeom prst="rect">
              <a:avLst/>
            </a:prstGeom>
          </p:spPr>
        </p:pic>
        <p:pic>
          <p:nvPicPr>
            <p:cNvPr id="222" name="Grafika 221" descr="Tort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2355969" y="3292985"/>
              <a:ext cx="360000" cy="360000"/>
            </a:xfrm>
            <a:prstGeom prst="rect">
              <a:avLst/>
            </a:prstGeom>
          </p:spPr>
        </p:pic>
        <p:sp>
          <p:nvSpPr>
            <p:cNvPr id="223" name="pole tekstowe 222"/>
            <p:cNvSpPr txBox="1"/>
            <p:nvPr/>
          </p:nvSpPr>
          <p:spPr>
            <a:xfrm>
              <a:off x="2637402" y="332165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b="1" dirty="0"/>
                <a:t>25</a:t>
              </a:r>
            </a:p>
          </p:txBody>
        </p:sp>
        <p:sp>
          <p:nvSpPr>
            <p:cNvPr id="224" name="pole tekstowe 223"/>
            <p:cNvSpPr txBox="1"/>
            <p:nvPr/>
          </p:nvSpPr>
          <p:spPr>
            <a:xfrm>
              <a:off x="2639129" y="3703889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b="1" dirty="0"/>
                <a:t>DE</a:t>
              </a:r>
            </a:p>
          </p:txBody>
        </p:sp>
      </p:grpSp>
      <p:grpSp>
        <p:nvGrpSpPr>
          <p:cNvPr id="37" name="Grupa 36"/>
          <p:cNvGrpSpPr/>
          <p:nvPr/>
        </p:nvGrpSpPr>
        <p:grpSpPr>
          <a:xfrm>
            <a:off x="2207768" y="4386417"/>
            <a:ext cx="700137" cy="780236"/>
            <a:chOff x="2207768" y="4386417"/>
            <a:chExt cx="700137" cy="780236"/>
          </a:xfrm>
        </p:grpSpPr>
        <p:pic>
          <p:nvPicPr>
            <p:cNvPr id="225" name="Grafika 224" descr="Kula ziemska z Europą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207768" y="4792686"/>
              <a:ext cx="363095" cy="363095"/>
            </a:xfrm>
            <a:prstGeom prst="rect">
              <a:avLst/>
            </a:prstGeom>
          </p:spPr>
        </p:pic>
        <p:pic>
          <p:nvPicPr>
            <p:cNvPr id="227" name="Grafika 226" descr="Tort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2207768" y="4386417"/>
              <a:ext cx="360000" cy="360000"/>
            </a:xfrm>
            <a:prstGeom prst="rect">
              <a:avLst/>
            </a:prstGeom>
          </p:spPr>
        </p:pic>
        <p:sp>
          <p:nvSpPr>
            <p:cNvPr id="228" name="pole tekstowe 227"/>
            <p:cNvSpPr txBox="1"/>
            <p:nvPr/>
          </p:nvSpPr>
          <p:spPr>
            <a:xfrm>
              <a:off x="2489201" y="441508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b="1" dirty="0"/>
                <a:t>18</a:t>
              </a:r>
            </a:p>
          </p:txBody>
        </p:sp>
        <p:sp>
          <p:nvSpPr>
            <p:cNvPr id="229" name="pole tekstowe 228"/>
            <p:cNvSpPr txBox="1"/>
            <p:nvPr/>
          </p:nvSpPr>
          <p:spPr>
            <a:xfrm>
              <a:off x="2490928" y="4797321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b="1" dirty="0"/>
                <a:t>PL</a:t>
              </a:r>
            </a:p>
          </p:txBody>
        </p:sp>
      </p:grpSp>
      <p:grpSp>
        <p:nvGrpSpPr>
          <p:cNvPr id="30" name="Grupa 29"/>
          <p:cNvGrpSpPr/>
          <p:nvPr/>
        </p:nvGrpSpPr>
        <p:grpSpPr>
          <a:xfrm>
            <a:off x="2649277" y="2116181"/>
            <a:ext cx="700137" cy="780236"/>
            <a:chOff x="2649277" y="2116181"/>
            <a:chExt cx="700137" cy="780236"/>
          </a:xfrm>
        </p:grpSpPr>
        <p:pic>
          <p:nvPicPr>
            <p:cNvPr id="231" name="Grafika 230" descr="Kula ziemska z Europą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649277" y="2522450"/>
              <a:ext cx="363095" cy="363095"/>
            </a:xfrm>
            <a:prstGeom prst="rect">
              <a:avLst/>
            </a:prstGeom>
          </p:spPr>
        </p:pic>
        <p:pic>
          <p:nvPicPr>
            <p:cNvPr id="235" name="Grafika 234" descr="Tort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2649277" y="2116181"/>
              <a:ext cx="360000" cy="360000"/>
            </a:xfrm>
            <a:prstGeom prst="rect">
              <a:avLst/>
            </a:prstGeom>
          </p:spPr>
        </p:pic>
        <p:sp>
          <p:nvSpPr>
            <p:cNvPr id="247" name="pole tekstowe 246"/>
            <p:cNvSpPr txBox="1"/>
            <p:nvPr/>
          </p:nvSpPr>
          <p:spPr>
            <a:xfrm>
              <a:off x="2930710" y="214485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b="1" dirty="0"/>
                <a:t>18</a:t>
              </a:r>
            </a:p>
          </p:txBody>
        </p:sp>
        <p:sp>
          <p:nvSpPr>
            <p:cNvPr id="250" name="pole tekstowe 249"/>
            <p:cNvSpPr txBox="1"/>
            <p:nvPr/>
          </p:nvSpPr>
          <p:spPr>
            <a:xfrm>
              <a:off x="2932437" y="2527085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b="1" dirty="0"/>
                <a:t>PL</a:t>
              </a:r>
            </a:p>
          </p:txBody>
        </p:sp>
      </p:grpSp>
      <p:grpSp>
        <p:nvGrpSpPr>
          <p:cNvPr id="40" name="Grupa 39"/>
          <p:cNvGrpSpPr/>
          <p:nvPr/>
        </p:nvGrpSpPr>
        <p:grpSpPr>
          <a:xfrm>
            <a:off x="7026498" y="5341729"/>
            <a:ext cx="700137" cy="780236"/>
            <a:chOff x="7026498" y="5341729"/>
            <a:chExt cx="700137" cy="780236"/>
          </a:xfrm>
        </p:grpSpPr>
        <p:pic>
          <p:nvPicPr>
            <p:cNvPr id="255" name="Grafika 254" descr="Kula ziemska z Europą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026498" y="5747998"/>
              <a:ext cx="363095" cy="363095"/>
            </a:xfrm>
            <a:prstGeom prst="rect">
              <a:avLst/>
            </a:prstGeom>
          </p:spPr>
        </p:pic>
        <p:pic>
          <p:nvPicPr>
            <p:cNvPr id="256" name="Grafika 255" descr="Tort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026498" y="5341729"/>
              <a:ext cx="360000" cy="360000"/>
            </a:xfrm>
            <a:prstGeom prst="rect">
              <a:avLst/>
            </a:prstGeom>
          </p:spPr>
        </p:pic>
        <p:sp>
          <p:nvSpPr>
            <p:cNvPr id="257" name="pole tekstowe 256"/>
            <p:cNvSpPr txBox="1"/>
            <p:nvPr/>
          </p:nvSpPr>
          <p:spPr>
            <a:xfrm>
              <a:off x="7307931" y="537040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b="1" dirty="0"/>
                <a:t>17</a:t>
              </a:r>
            </a:p>
          </p:txBody>
        </p:sp>
        <p:sp>
          <p:nvSpPr>
            <p:cNvPr id="258" name="pole tekstowe 257"/>
            <p:cNvSpPr txBox="1"/>
            <p:nvPr/>
          </p:nvSpPr>
          <p:spPr>
            <a:xfrm>
              <a:off x="7309658" y="5752633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b="1" dirty="0"/>
                <a:t>PL</a:t>
              </a:r>
            </a:p>
          </p:txBody>
        </p:sp>
      </p:grpSp>
      <p:grpSp>
        <p:nvGrpSpPr>
          <p:cNvPr id="41" name="Grupa 40"/>
          <p:cNvGrpSpPr/>
          <p:nvPr/>
        </p:nvGrpSpPr>
        <p:grpSpPr>
          <a:xfrm>
            <a:off x="8648809" y="3634852"/>
            <a:ext cx="727512" cy="780236"/>
            <a:chOff x="8648809" y="3634852"/>
            <a:chExt cx="727512" cy="780236"/>
          </a:xfrm>
        </p:grpSpPr>
        <p:pic>
          <p:nvPicPr>
            <p:cNvPr id="263" name="Grafika 262" descr="Kula ziemska z Europą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648809" y="4041121"/>
              <a:ext cx="363095" cy="363095"/>
            </a:xfrm>
            <a:prstGeom prst="rect">
              <a:avLst/>
            </a:prstGeom>
          </p:spPr>
        </p:pic>
        <p:pic>
          <p:nvPicPr>
            <p:cNvPr id="264" name="Grafika 263" descr="Tort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8648809" y="3634852"/>
              <a:ext cx="360000" cy="360000"/>
            </a:xfrm>
            <a:prstGeom prst="rect">
              <a:avLst/>
            </a:prstGeom>
          </p:spPr>
        </p:pic>
        <p:sp>
          <p:nvSpPr>
            <p:cNvPr id="265" name="pole tekstowe 264"/>
            <p:cNvSpPr txBox="1"/>
            <p:nvPr/>
          </p:nvSpPr>
          <p:spPr>
            <a:xfrm>
              <a:off x="8930242" y="366352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b="1" dirty="0"/>
                <a:t>18</a:t>
              </a:r>
            </a:p>
          </p:txBody>
        </p:sp>
        <p:sp>
          <p:nvSpPr>
            <p:cNvPr id="266" name="pole tekstowe 265"/>
            <p:cNvSpPr txBox="1"/>
            <p:nvPr/>
          </p:nvSpPr>
          <p:spPr>
            <a:xfrm>
              <a:off x="8931969" y="4045756"/>
              <a:ext cx="4443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b="1" dirty="0"/>
                <a:t>US</a:t>
              </a:r>
            </a:p>
          </p:txBody>
        </p:sp>
      </p:grpSp>
      <p:grpSp>
        <p:nvGrpSpPr>
          <p:cNvPr id="50" name="Grupa 49"/>
          <p:cNvGrpSpPr/>
          <p:nvPr/>
        </p:nvGrpSpPr>
        <p:grpSpPr>
          <a:xfrm>
            <a:off x="4625062" y="1856845"/>
            <a:ext cx="700137" cy="780236"/>
            <a:chOff x="5972601" y="1867697"/>
            <a:chExt cx="700137" cy="780236"/>
          </a:xfrm>
        </p:grpSpPr>
        <p:pic>
          <p:nvPicPr>
            <p:cNvPr id="267" name="Grafika 266" descr="Kula ziemska z Europą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972601" y="2273966"/>
              <a:ext cx="363095" cy="363095"/>
            </a:xfrm>
            <a:prstGeom prst="rect">
              <a:avLst/>
            </a:prstGeom>
          </p:spPr>
        </p:pic>
        <p:pic>
          <p:nvPicPr>
            <p:cNvPr id="268" name="Grafika 267" descr="Tort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972601" y="1867697"/>
              <a:ext cx="360000" cy="360000"/>
            </a:xfrm>
            <a:prstGeom prst="rect">
              <a:avLst/>
            </a:prstGeom>
          </p:spPr>
        </p:pic>
        <p:sp>
          <p:nvSpPr>
            <p:cNvPr id="269" name="pole tekstowe 268"/>
            <p:cNvSpPr txBox="1"/>
            <p:nvPr/>
          </p:nvSpPr>
          <p:spPr>
            <a:xfrm>
              <a:off x="6254034" y="189636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b="1" dirty="0"/>
                <a:t>18</a:t>
              </a:r>
            </a:p>
          </p:txBody>
        </p:sp>
        <p:sp>
          <p:nvSpPr>
            <p:cNvPr id="270" name="pole tekstowe 269"/>
            <p:cNvSpPr txBox="1"/>
            <p:nvPr/>
          </p:nvSpPr>
          <p:spPr>
            <a:xfrm>
              <a:off x="6255761" y="2278601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b="1" dirty="0"/>
                <a:t>PL</a:t>
              </a:r>
            </a:p>
          </p:txBody>
        </p:sp>
      </p:grpSp>
      <p:grpSp>
        <p:nvGrpSpPr>
          <p:cNvPr id="48" name="Grupa 47"/>
          <p:cNvGrpSpPr/>
          <p:nvPr/>
        </p:nvGrpSpPr>
        <p:grpSpPr>
          <a:xfrm>
            <a:off x="7787948" y="1595993"/>
            <a:ext cx="725910" cy="780236"/>
            <a:chOff x="7787948" y="1595993"/>
            <a:chExt cx="725910" cy="780236"/>
          </a:xfrm>
        </p:grpSpPr>
        <p:pic>
          <p:nvPicPr>
            <p:cNvPr id="271" name="Grafika 270" descr="Kula ziemska z Europą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787948" y="2002262"/>
              <a:ext cx="363095" cy="363095"/>
            </a:xfrm>
            <a:prstGeom prst="rect">
              <a:avLst/>
            </a:prstGeom>
          </p:spPr>
        </p:pic>
        <p:pic>
          <p:nvPicPr>
            <p:cNvPr id="272" name="Grafika 271" descr="Tort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787948" y="1595993"/>
              <a:ext cx="360000" cy="360000"/>
            </a:xfrm>
            <a:prstGeom prst="rect">
              <a:avLst/>
            </a:prstGeom>
          </p:spPr>
        </p:pic>
        <p:sp>
          <p:nvSpPr>
            <p:cNvPr id="273" name="pole tekstowe 272"/>
            <p:cNvSpPr txBox="1"/>
            <p:nvPr/>
          </p:nvSpPr>
          <p:spPr>
            <a:xfrm>
              <a:off x="8069381" y="162466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b="1" dirty="0"/>
                <a:t>22</a:t>
              </a:r>
            </a:p>
          </p:txBody>
        </p:sp>
        <p:sp>
          <p:nvSpPr>
            <p:cNvPr id="274" name="pole tekstowe 273"/>
            <p:cNvSpPr txBox="1"/>
            <p:nvPr/>
          </p:nvSpPr>
          <p:spPr>
            <a:xfrm>
              <a:off x="8071108" y="2006897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b="1" dirty="0"/>
                <a:t>DE</a:t>
              </a:r>
            </a:p>
          </p:txBody>
        </p:sp>
      </p:grpSp>
      <p:grpSp>
        <p:nvGrpSpPr>
          <p:cNvPr id="42" name="Grupa 41"/>
          <p:cNvGrpSpPr/>
          <p:nvPr/>
        </p:nvGrpSpPr>
        <p:grpSpPr>
          <a:xfrm>
            <a:off x="7544490" y="2849746"/>
            <a:ext cx="700137" cy="780236"/>
            <a:chOff x="7544490" y="2849746"/>
            <a:chExt cx="700137" cy="780236"/>
          </a:xfrm>
        </p:grpSpPr>
        <p:pic>
          <p:nvPicPr>
            <p:cNvPr id="275" name="Grafika 274" descr="Kula ziemska z Europą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544490" y="3256015"/>
              <a:ext cx="363095" cy="363095"/>
            </a:xfrm>
            <a:prstGeom prst="rect">
              <a:avLst/>
            </a:prstGeom>
          </p:spPr>
        </p:pic>
        <p:pic>
          <p:nvPicPr>
            <p:cNvPr id="276" name="Grafika 275" descr="Tort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544490" y="2849746"/>
              <a:ext cx="360000" cy="360000"/>
            </a:xfrm>
            <a:prstGeom prst="rect">
              <a:avLst/>
            </a:prstGeom>
          </p:spPr>
        </p:pic>
        <p:sp>
          <p:nvSpPr>
            <p:cNvPr id="277" name="pole tekstowe 276"/>
            <p:cNvSpPr txBox="1"/>
            <p:nvPr/>
          </p:nvSpPr>
          <p:spPr>
            <a:xfrm>
              <a:off x="7825923" y="2878417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b="1" dirty="0"/>
                <a:t>13</a:t>
              </a:r>
            </a:p>
          </p:txBody>
        </p:sp>
        <p:sp>
          <p:nvSpPr>
            <p:cNvPr id="278" name="pole tekstowe 277"/>
            <p:cNvSpPr txBox="1"/>
            <p:nvPr/>
          </p:nvSpPr>
          <p:spPr>
            <a:xfrm>
              <a:off x="7827650" y="3260650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b="1" dirty="0"/>
                <a:t>PL</a:t>
              </a:r>
            </a:p>
          </p:txBody>
        </p:sp>
      </p:grpSp>
      <p:grpSp>
        <p:nvGrpSpPr>
          <p:cNvPr id="38" name="Grupa 37"/>
          <p:cNvGrpSpPr/>
          <p:nvPr/>
        </p:nvGrpSpPr>
        <p:grpSpPr>
          <a:xfrm>
            <a:off x="4145257" y="4780965"/>
            <a:ext cx="703468" cy="780236"/>
            <a:chOff x="4145257" y="4780965"/>
            <a:chExt cx="703468" cy="780236"/>
          </a:xfrm>
        </p:grpSpPr>
        <p:pic>
          <p:nvPicPr>
            <p:cNvPr id="279" name="Grafika 278" descr="Kula ziemska z Europą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145257" y="5187234"/>
              <a:ext cx="363095" cy="363095"/>
            </a:xfrm>
            <a:prstGeom prst="rect">
              <a:avLst/>
            </a:prstGeom>
          </p:spPr>
        </p:pic>
        <p:pic>
          <p:nvPicPr>
            <p:cNvPr id="280" name="Grafika 279" descr="Tort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145257" y="4780965"/>
              <a:ext cx="360000" cy="360000"/>
            </a:xfrm>
            <a:prstGeom prst="rect">
              <a:avLst/>
            </a:prstGeom>
          </p:spPr>
        </p:pic>
        <p:sp>
          <p:nvSpPr>
            <p:cNvPr id="281" name="pole tekstowe 280"/>
            <p:cNvSpPr txBox="1"/>
            <p:nvPr/>
          </p:nvSpPr>
          <p:spPr>
            <a:xfrm>
              <a:off x="4426690" y="480963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b="1" dirty="0"/>
                <a:t>19</a:t>
              </a:r>
            </a:p>
          </p:txBody>
        </p:sp>
        <p:sp>
          <p:nvSpPr>
            <p:cNvPr id="282" name="pole tekstowe 281"/>
            <p:cNvSpPr txBox="1"/>
            <p:nvPr/>
          </p:nvSpPr>
          <p:spPr>
            <a:xfrm>
              <a:off x="4428417" y="5191869"/>
              <a:ext cx="4203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b="1" dirty="0"/>
                <a:t>FR</a:t>
              </a:r>
            </a:p>
          </p:txBody>
        </p:sp>
      </p:grpSp>
      <p:pic>
        <p:nvPicPr>
          <p:cNvPr id="161" name="Picture 4" descr="https://cdn-images-1.medium.com/max/800/1*UYlYdiEm2iB3IbQNpp2yWw.gif"/>
          <p:cNvPicPr preferRelativeResize="0"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5386034" y="3299177"/>
            <a:ext cx="875239" cy="1045440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83" name="Grupa 282"/>
          <p:cNvGrpSpPr/>
          <p:nvPr/>
        </p:nvGrpSpPr>
        <p:grpSpPr>
          <a:xfrm>
            <a:off x="4389343" y="3426521"/>
            <a:ext cx="899888" cy="967059"/>
            <a:chOff x="5872655" y="1818927"/>
            <a:chExt cx="899888" cy="967059"/>
          </a:xfrm>
        </p:grpSpPr>
        <p:pic>
          <p:nvPicPr>
            <p:cNvPr id="284" name="Grafika 283" descr="Kula ziemska z Europą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897803" y="2319686"/>
              <a:ext cx="426464" cy="426464"/>
            </a:xfrm>
            <a:prstGeom prst="rect">
              <a:avLst/>
            </a:prstGeom>
          </p:spPr>
        </p:pic>
        <p:pic>
          <p:nvPicPr>
            <p:cNvPr id="285" name="Grafika 284" descr="Tort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872655" y="1818927"/>
              <a:ext cx="468000" cy="468000"/>
            </a:xfrm>
            <a:prstGeom prst="rect">
              <a:avLst/>
            </a:prstGeom>
          </p:spPr>
        </p:pic>
        <p:sp>
          <p:nvSpPr>
            <p:cNvPr id="286" name="pole tekstowe 285"/>
            <p:cNvSpPr txBox="1"/>
            <p:nvPr/>
          </p:nvSpPr>
          <p:spPr>
            <a:xfrm>
              <a:off x="6276894" y="1896368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2400" b="1" dirty="0"/>
                <a:t>18</a:t>
              </a:r>
            </a:p>
          </p:txBody>
        </p:sp>
        <p:sp>
          <p:nvSpPr>
            <p:cNvPr id="287" name="pole tekstowe 286"/>
            <p:cNvSpPr txBox="1"/>
            <p:nvPr/>
          </p:nvSpPr>
          <p:spPr>
            <a:xfrm>
              <a:off x="6267191" y="2324321"/>
              <a:ext cx="4780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2400" b="1" dirty="0"/>
                <a:t>PL</a:t>
              </a:r>
            </a:p>
          </p:txBody>
        </p:sp>
      </p:grpSp>
      <p:sp>
        <p:nvSpPr>
          <p:cNvPr id="18" name="Strzałka: w prawo 17"/>
          <p:cNvSpPr/>
          <p:nvPr/>
        </p:nvSpPr>
        <p:spPr>
          <a:xfrm rot="2004062">
            <a:off x="3981439" y="2790526"/>
            <a:ext cx="232551" cy="298276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4" name="Strzałka: w prawo 143"/>
          <p:cNvSpPr/>
          <p:nvPr/>
        </p:nvSpPr>
        <p:spPr>
          <a:xfrm rot="345703">
            <a:off x="3729432" y="3729280"/>
            <a:ext cx="232551" cy="298276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5" name="Strzałka: w prawo 144"/>
          <p:cNvSpPr/>
          <p:nvPr/>
        </p:nvSpPr>
        <p:spPr>
          <a:xfrm rot="20362611">
            <a:off x="3442552" y="4594613"/>
            <a:ext cx="232551" cy="298276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7" name="Strzałka: w prawo 146"/>
          <p:cNvSpPr/>
          <p:nvPr/>
        </p:nvSpPr>
        <p:spPr>
          <a:xfrm rot="5108729">
            <a:off x="5520149" y="2611438"/>
            <a:ext cx="232551" cy="298276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8" name="Strzałka: w prawo 147"/>
          <p:cNvSpPr/>
          <p:nvPr/>
        </p:nvSpPr>
        <p:spPr>
          <a:xfrm rot="7903810">
            <a:off x="6962181" y="2340810"/>
            <a:ext cx="232551" cy="298276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0" name="Strzałka: w prawo 149"/>
          <p:cNvSpPr/>
          <p:nvPr/>
        </p:nvSpPr>
        <p:spPr>
          <a:xfrm rot="14623280">
            <a:off x="6282101" y="5187803"/>
            <a:ext cx="232551" cy="298276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1" name="Strzałka: w prawo 150"/>
          <p:cNvSpPr/>
          <p:nvPr/>
        </p:nvSpPr>
        <p:spPr>
          <a:xfrm rot="11001383">
            <a:off x="7723134" y="3964028"/>
            <a:ext cx="232551" cy="298276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2" name="Strzałka: w prawo 151"/>
          <p:cNvSpPr/>
          <p:nvPr/>
        </p:nvSpPr>
        <p:spPr>
          <a:xfrm rot="9278281">
            <a:off x="6617285" y="3452549"/>
            <a:ext cx="232551" cy="298276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3" name="Strzałka: w prawo 152"/>
          <p:cNvSpPr/>
          <p:nvPr/>
        </p:nvSpPr>
        <p:spPr>
          <a:xfrm rot="17818416">
            <a:off x="5227080" y="4667655"/>
            <a:ext cx="232551" cy="298276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1307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3.33333E-6 -3.7037E-6 L 0.16706 0.1886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46" y="942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3.33333E-6 7.40741E-7 L 0.19466 0.02662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27" y="131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5E-6 -2.96296E-6 L 0.21342 -0.13102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64" y="-655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1.875E-6 1.85185E-6 L 0.04635 -0.16713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8" y="-835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3.125E-6 -4.44444E-6 L -0.06523 -0.23888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8" y="-1194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3.75E-6 7.40741E-7 L -0.20404 -0.01713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08" y="-85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1.45833E-6 0.00463 L -0.11966 0.09167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90" y="435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3.75E-6 0.00463 L 0.01094 0.20556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7" y="1004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1.875E-6 0.00463 L -0.12799 0.26389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06" y="12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"/>
                            </p:stCondLst>
                            <p:childTnLst>
                              <p:par>
                                <p:cTn id="2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2" grpId="0" animBg="1"/>
      <p:bldP spid="16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Owal 67"/>
          <p:cNvSpPr/>
          <p:nvPr/>
        </p:nvSpPr>
        <p:spPr>
          <a:xfrm>
            <a:off x="3636860" y="2637591"/>
            <a:ext cx="93518" cy="935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9" name="Owal 68"/>
          <p:cNvSpPr/>
          <p:nvPr/>
        </p:nvSpPr>
        <p:spPr>
          <a:xfrm>
            <a:off x="3332603" y="3789291"/>
            <a:ext cx="93518" cy="935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0" name="Owal 69"/>
          <p:cNvSpPr/>
          <p:nvPr/>
        </p:nvSpPr>
        <p:spPr>
          <a:xfrm>
            <a:off x="3116371" y="4842964"/>
            <a:ext cx="93518" cy="935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1" name="Owal 70"/>
          <p:cNvSpPr/>
          <p:nvPr/>
        </p:nvSpPr>
        <p:spPr>
          <a:xfrm>
            <a:off x="5044803" y="5256401"/>
            <a:ext cx="93518" cy="935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2" name="Owal 71"/>
          <p:cNvSpPr/>
          <p:nvPr/>
        </p:nvSpPr>
        <p:spPr>
          <a:xfrm>
            <a:off x="6607035" y="5830956"/>
            <a:ext cx="93518" cy="935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3" name="Owal 72"/>
          <p:cNvSpPr/>
          <p:nvPr/>
        </p:nvSpPr>
        <p:spPr>
          <a:xfrm>
            <a:off x="8231232" y="4088623"/>
            <a:ext cx="93518" cy="935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4" name="Owal 73"/>
          <p:cNvSpPr/>
          <p:nvPr/>
        </p:nvSpPr>
        <p:spPr>
          <a:xfrm>
            <a:off x="7127405" y="3344044"/>
            <a:ext cx="93518" cy="935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5" name="Owal 74"/>
          <p:cNvSpPr/>
          <p:nvPr/>
        </p:nvSpPr>
        <p:spPr>
          <a:xfrm>
            <a:off x="5544954" y="2366719"/>
            <a:ext cx="93518" cy="935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6" name="Owal 75"/>
          <p:cNvSpPr/>
          <p:nvPr/>
        </p:nvSpPr>
        <p:spPr>
          <a:xfrm>
            <a:off x="7283988" y="2085566"/>
            <a:ext cx="93518" cy="935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9" name="Łącznik prosty 18"/>
          <p:cNvCxnSpPr>
            <a:cxnSpLocks/>
            <a:stCxn id="237" idx="6"/>
            <a:endCxn id="238" idx="7"/>
          </p:cNvCxnSpPr>
          <p:nvPr/>
        </p:nvCxnSpPr>
        <p:spPr>
          <a:xfrm>
            <a:off x="5598517" y="2345534"/>
            <a:ext cx="140378" cy="165446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31"/>
          <p:cNvCxnSpPr>
            <a:cxnSpLocks/>
            <a:stCxn id="10" idx="6"/>
            <a:endCxn id="238" idx="3"/>
          </p:cNvCxnSpPr>
          <p:nvPr/>
        </p:nvCxnSpPr>
        <p:spPr>
          <a:xfrm>
            <a:off x="3476165" y="3858539"/>
            <a:ext cx="2288186" cy="16691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32"/>
          <p:cNvCxnSpPr>
            <a:cxnSpLocks/>
            <a:stCxn id="238" idx="1"/>
            <a:endCxn id="240" idx="6"/>
          </p:cNvCxnSpPr>
          <p:nvPr/>
        </p:nvCxnSpPr>
        <p:spPr>
          <a:xfrm flipH="1">
            <a:off x="3208006" y="3999994"/>
            <a:ext cx="2556345" cy="87530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Łącznik prosty 53"/>
          <p:cNvCxnSpPr>
            <a:cxnSpLocks/>
            <a:stCxn id="238" idx="6"/>
            <a:endCxn id="243" idx="5"/>
          </p:cNvCxnSpPr>
          <p:nvPr/>
        </p:nvCxnSpPr>
        <p:spPr>
          <a:xfrm>
            <a:off x="5733623" y="4012722"/>
            <a:ext cx="2530173" cy="13117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y 54"/>
          <p:cNvCxnSpPr>
            <a:cxnSpLocks/>
            <a:stCxn id="238" idx="0"/>
            <a:endCxn id="239" idx="2"/>
          </p:cNvCxnSpPr>
          <p:nvPr/>
        </p:nvCxnSpPr>
        <p:spPr>
          <a:xfrm flipV="1">
            <a:off x="5751623" y="2140798"/>
            <a:ext cx="1615582" cy="185392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http://blog.storyful.com/wp-content/uploads/sites/5/2016/04/Facebook-crea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8817" y="6128425"/>
            <a:ext cx="1764956" cy="62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28" name="Łącznik prosty 327"/>
          <p:cNvCxnSpPr>
            <a:cxnSpLocks/>
            <a:endCxn id="238" idx="1"/>
          </p:cNvCxnSpPr>
          <p:nvPr/>
        </p:nvCxnSpPr>
        <p:spPr>
          <a:xfrm>
            <a:off x="3680977" y="2655729"/>
            <a:ext cx="2083374" cy="134426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Łącznik prosty 394"/>
          <p:cNvCxnSpPr>
            <a:cxnSpLocks/>
            <a:stCxn id="238" idx="7"/>
            <a:endCxn id="242" idx="5"/>
          </p:cNvCxnSpPr>
          <p:nvPr/>
        </p:nvCxnSpPr>
        <p:spPr>
          <a:xfrm flipH="1">
            <a:off x="5097803" y="3999994"/>
            <a:ext cx="641092" cy="129135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Łącznik prosty 412"/>
          <p:cNvCxnSpPr>
            <a:cxnSpLocks/>
            <a:stCxn id="238" idx="3"/>
            <a:endCxn id="412" idx="6"/>
          </p:cNvCxnSpPr>
          <p:nvPr/>
        </p:nvCxnSpPr>
        <p:spPr>
          <a:xfrm>
            <a:off x="5764351" y="4025450"/>
            <a:ext cx="889387" cy="183109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Łącznik prosty 418"/>
          <p:cNvCxnSpPr>
            <a:cxnSpLocks/>
            <a:endCxn id="238" idx="7"/>
          </p:cNvCxnSpPr>
          <p:nvPr/>
        </p:nvCxnSpPr>
        <p:spPr>
          <a:xfrm flipH="1">
            <a:off x="5738895" y="3432052"/>
            <a:ext cx="1414178" cy="56794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5" name="Grupa 314"/>
          <p:cNvGrpSpPr/>
          <p:nvPr/>
        </p:nvGrpSpPr>
        <p:grpSpPr>
          <a:xfrm>
            <a:off x="3117345" y="4774169"/>
            <a:ext cx="207818" cy="207818"/>
            <a:chOff x="2264816" y="4135301"/>
            <a:chExt cx="207818" cy="207818"/>
          </a:xfrm>
        </p:grpSpPr>
        <p:sp>
          <p:nvSpPr>
            <p:cNvPr id="240" name="Elipsa 3"/>
            <p:cNvSpPr/>
            <p:nvPr/>
          </p:nvSpPr>
          <p:spPr>
            <a:xfrm flipH="1">
              <a:off x="2355477" y="4218427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2" name="Elipsa 11"/>
            <p:cNvSpPr/>
            <p:nvPr/>
          </p:nvSpPr>
          <p:spPr>
            <a:xfrm>
              <a:off x="2264816" y="4135301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pic>
        <p:nvPicPr>
          <p:cNvPr id="433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2879866" y="4290041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38" name="Grupa 437"/>
          <p:cNvGrpSpPr/>
          <p:nvPr/>
        </p:nvGrpSpPr>
        <p:grpSpPr>
          <a:xfrm>
            <a:off x="3540283" y="2546164"/>
            <a:ext cx="207818" cy="207818"/>
            <a:chOff x="465453" y="3559865"/>
            <a:chExt cx="207818" cy="207818"/>
          </a:xfrm>
        </p:grpSpPr>
        <p:sp>
          <p:nvSpPr>
            <p:cNvPr id="441" name="Elipsa 3"/>
            <p:cNvSpPr/>
            <p:nvPr/>
          </p:nvSpPr>
          <p:spPr>
            <a:xfrm flipH="1">
              <a:off x="551362" y="364577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40" name="Elipsa 81"/>
            <p:cNvSpPr/>
            <p:nvPr/>
          </p:nvSpPr>
          <p:spPr>
            <a:xfrm>
              <a:off x="465453" y="3559865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376" name="Grupa 375"/>
          <p:cNvGrpSpPr/>
          <p:nvPr/>
        </p:nvGrpSpPr>
        <p:grpSpPr>
          <a:xfrm>
            <a:off x="7080956" y="3293707"/>
            <a:ext cx="207818" cy="207818"/>
            <a:chOff x="7122170" y="3330339"/>
            <a:chExt cx="207818" cy="207818"/>
          </a:xfrm>
        </p:grpSpPr>
        <p:sp>
          <p:nvSpPr>
            <p:cNvPr id="446" name="Elipsa 3"/>
            <p:cNvSpPr/>
            <p:nvPr/>
          </p:nvSpPr>
          <p:spPr>
            <a:xfrm flipH="1">
              <a:off x="7212831" y="3413465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45" name="Elipsa 11"/>
            <p:cNvSpPr/>
            <p:nvPr/>
          </p:nvSpPr>
          <p:spPr>
            <a:xfrm>
              <a:off x="7122170" y="3330339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44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6844808" y="2785338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4" name="Grupa 323"/>
          <p:cNvGrpSpPr/>
          <p:nvPr/>
        </p:nvGrpSpPr>
        <p:grpSpPr>
          <a:xfrm>
            <a:off x="8170139" y="4030849"/>
            <a:ext cx="207818" cy="207818"/>
            <a:chOff x="7865339" y="4261154"/>
            <a:chExt cx="207818" cy="207818"/>
          </a:xfrm>
        </p:grpSpPr>
        <p:sp>
          <p:nvSpPr>
            <p:cNvPr id="243" name="Elipsa 3"/>
            <p:cNvSpPr/>
            <p:nvPr/>
          </p:nvSpPr>
          <p:spPr>
            <a:xfrm flipH="1">
              <a:off x="7953724" y="4343470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4" name="Elipsa 43"/>
            <p:cNvSpPr/>
            <p:nvPr/>
          </p:nvSpPr>
          <p:spPr>
            <a:xfrm>
              <a:off x="7865339" y="4261154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grpSp>
        <p:nvGrpSpPr>
          <p:cNvPr id="410" name="Grupa 409"/>
          <p:cNvGrpSpPr/>
          <p:nvPr/>
        </p:nvGrpSpPr>
        <p:grpSpPr>
          <a:xfrm>
            <a:off x="6567829" y="5752633"/>
            <a:ext cx="207818" cy="207818"/>
            <a:chOff x="4719164" y="6409992"/>
            <a:chExt cx="207818" cy="207818"/>
          </a:xfrm>
        </p:grpSpPr>
        <p:sp>
          <p:nvSpPr>
            <p:cNvPr id="412" name="Elipsa 3"/>
            <p:cNvSpPr/>
            <p:nvPr/>
          </p:nvSpPr>
          <p:spPr>
            <a:xfrm flipH="1">
              <a:off x="4805073" y="6495901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11" name="Elipsa 42"/>
            <p:cNvSpPr/>
            <p:nvPr/>
          </p:nvSpPr>
          <p:spPr>
            <a:xfrm>
              <a:off x="4719164" y="6409992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59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6330876" y="5227926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4" name="Grupa 313"/>
          <p:cNvGrpSpPr/>
          <p:nvPr/>
        </p:nvGrpSpPr>
        <p:grpSpPr>
          <a:xfrm>
            <a:off x="3268347" y="3754630"/>
            <a:ext cx="207818" cy="207818"/>
            <a:chOff x="2465301" y="2906851"/>
            <a:chExt cx="207818" cy="207818"/>
          </a:xfrm>
        </p:grpSpPr>
        <p:sp>
          <p:nvSpPr>
            <p:cNvPr id="234" name="Elipsa 3"/>
            <p:cNvSpPr/>
            <p:nvPr/>
          </p:nvSpPr>
          <p:spPr>
            <a:xfrm flipH="1">
              <a:off x="2554303" y="2992760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" name="Elipsa 9"/>
            <p:cNvSpPr/>
            <p:nvPr/>
          </p:nvSpPr>
          <p:spPr>
            <a:xfrm>
              <a:off x="2465301" y="2906851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pic>
        <p:nvPicPr>
          <p:cNvPr id="477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3062404" y="3202210"/>
            <a:ext cx="729205" cy="87101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1" name="Grupa 320"/>
          <p:cNvGrpSpPr/>
          <p:nvPr/>
        </p:nvGrpSpPr>
        <p:grpSpPr>
          <a:xfrm>
            <a:off x="5512068" y="2235354"/>
            <a:ext cx="207818" cy="207818"/>
            <a:chOff x="6176931" y="1360196"/>
            <a:chExt cx="207818" cy="207818"/>
          </a:xfrm>
        </p:grpSpPr>
        <p:sp>
          <p:nvSpPr>
            <p:cNvPr id="237" name="Elipsa 3"/>
            <p:cNvSpPr/>
            <p:nvPr/>
          </p:nvSpPr>
          <p:spPr>
            <a:xfrm flipH="1">
              <a:off x="6263380" y="1452376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4" name="Elipsa 13"/>
            <p:cNvSpPr/>
            <p:nvPr/>
          </p:nvSpPr>
          <p:spPr>
            <a:xfrm>
              <a:off x="6176931" y="1360196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81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5304120" y="1721601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3" name="Grupa 322"/>
          <p:cNvGrpSpPr/>
          <p:nvPr/>
        </p:nvGrpSpPr>
        <p:grpSpPr>
          <a:xfrm>
            <a:off x="7246891" y="2039672"/>
            <a:ext cx="207818" cy="207818"/>
            <a:chOff x="7164858" y="2621312"/>
            <a:chExt cx="207818" cy="207818"/>
          </a:xfrm>
        </p:grpSpPr>
        <p:sp>
          <p:nvSpPr>
            <p:cNvPr id="239" name="Elipsa 3"/>
            <p:cNvSpPr/>
            <p:nvPr/>
          </p:nvSpPr>
          <p:spPr>
            <a:xfrm flipH="1">
              <a:off x="7249172" y="2704438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6" name="Elipsa 35"/>
            <p:cNvSpPr/>
            <p:nvPr/>
          </p:nvSpPr>
          <p:spPr>
            <a:xfrm>
              <a:off x="7164858" y="2621312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85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7057484" y="1460823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0" name="Grupa 319"/>
          <p:cNvGrpSpPr/>
          <p:nvPr/>
        </p:nvGrpSpPr>
        <p:grpSpPr>
          <a:xfrm>
            <a:off x="5650497" y="3914113"/>
            <a:ext cx="207818" cy="207818"/>
            <a:chOff x="5650497" y="3914113"/>
            <a:chExt cx="207818" cy="207818"/>
          </a:xfrm>
        </p:grpSpPr>
        <p:sp>
          <p:nvSpPr>
            <p:cNvPr id="238" name="Elipsa 3"/>
            <p:cNvSpPr/>
            <p:nvPr/>
          </p:nvSpPr>
          <p:spPr>
            <a:xfrm flipH="1">
              <a:off x="5733623" y="3994722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1" name="Elipsa 30"/>
            <p:cNvSpPr/>
            <p:nvPr/>
          </p:nvSpPr>
          <p:spPr>
            <a:xfrm>
              <a:off x="5650497" y="3914113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grpSp>
        <p:nvGrpSpPr>
          <p:cNvPr id="306" name="Grupa 305"/>
          <p:cNvGrpSpPr/>
          <p:nvPr/>
        </p:nvGrpSpPr>
        <p:grpSpPr>
          <a:xfrm>
            <a:off x="5009405" y="5174714"/>
            <a:ext cx="207818" cy="207818"/>
            <a:chOff x="3502318" y="5788365"/>
            <a:chExt cx="207818" cy="207818"/>
          </a:xfrm>
        </p:grpSpPr>
        <p:sp>
          <p:nvSpPr>
            <p:cNvPr id="242" name="Elipsa 3"/>
            <p:cNvSpPr/>
            <p:nvPr/>
          </p:nvSpPr>
          <p:spPr>
            <a:xfrm flipH="1">
              <a:off x="3585444" y="587427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4" name="Elipsa 23"/>
            <p:cNvSpPr/>
            <p:nvPr/>
          </p:nvSpPr>
          <p:spPr>
            <a:xfrm>
              <a:off x="3502318" y="5788365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91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4782158" y="4627107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3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7925265" y="3536812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3317927" y="2023386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fika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72583" y="2268711"/>
            <a:ext cx="459917" cy="399362"/>
          </a:xfrm>
          <a:prstGeom prst="rect">
            <a:avLst/>
          </a:prstGeom>
        </p:spPr>
      </p:pic>
      <p:pic>
        <p:nvPicPr>
          <p:cNvPr id="182" name="Grafika 18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40227" y="3441177"/>
            <a:ext cx="459917" cy="399362"/>
          </a:xfrm>
          <a:prstGeom prst="rect">
            <a:avLst/>
          </a:prstGeom>
        </p:spPr>
      </p:pic>
      <p:pic>
        <p:nvPicPr>
          <p:cNvPr id="183" name="Grafika 18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832566" y="1781725"/>
            <a:ext cx="459917" cy="399362"/>
          </a:xfrm>
          <a:prstGeom prst="rect">
            <a:avLst/>
          </a:prstGeom>
        </p:spPr>
      </p:pic>
      <p:pic>
        <p:nvPicPr>
          <p:cNvPr id="184" name="Grafika 18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589845" y="3013471"/>
            <a:ext cx="459917" cy="399362"/>
          </a:xfrm>
          <a:prstGeom prst="rect">
            <a:avLst/>
          </a:prstGeom>
        </p:spPr>
      </p:pic>
      <p:pic>
        <p:nvPicPr>
          <p:cNvPr id="185" name="Grafika 18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05425" y="4537902"/>
            <a:ext cx="459917" cy="399362"/>
          </a:xfrm>
          <a:prstGeom prst="rect">
            <a:avLst/>
          </a:prstGeom>
        </p:spPr>
      </p:pic>
      <p:pic>
        <p:nvPicPr>
          <p:cNvPr id="186" name="Grafika 18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85551" y="5484948"/>
            <a:ext cx="459917" cy="399362"/>
          </a:xfrm>
          <a:prstGeom prst="rect">
            <a:avLst/>
          </a:prstGeom>
        </p:spPr>
      </p:pic>
      <p:pic>
        <p:nvPicPr>
          <p:cNvPr id="13" name="Obraz 12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484" y="1988734"/>
            <a:ext cx="487573" cy="475384"/>
          </a:xfrm>
          <a:prstGeom prst="rect">
            <a:avLst/>
          </a:prstGeom>
        </p:spPr>
      </p:pic>
      <p:pic>
        <p:nvPicPr>
          <p:cNvPr id="195" name="Obraz 194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1552" y="3795163"/>
            <a:ext cx="487573" cy="475384"/>
          </a:xfrm>
          <a:prstGeom prst="rect">
            <a:avLst/>
          </a:prstGeom>
        </p:spPr>
      </p:pic>
      <p:pic>
        <p:nvPicPr>
          <p:cNvPr id="196" name="Obraz 195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2748" y="4928961"/>
            <a:ext cx="487573" cy="475384"/>
          </a:xfrm>
          <a:prstGeom prst="rect">
            <a:avLst/>
          </a:prstGeom>
        </p:spPr>
      </p:pic>
      <p:pic>
        <p:nvPicPr>
          <p:cNvPr id="161" name="Picture 4" descr="https://cdn-images-1.medium.com/max/800/1*UYlYdiEm2iB3IbQNpp2yWw.gif"/>
          <p:cNvPicPr preferRelativeResize="0"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5386034" y="3299177"/>
            <a:ext cx="875239" cy="1045440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83" name="Grupa 282"/>
          <p:cNvGrpSpPr/>
          <p:nvPr/>
        </p:nvGrpSpPr>
        <p:grpSpPr>
          <a:xfrm>
            <a:off x="4414491" y="3503962"/>
            <a:ext cx="874740" cy="889618"/>
            <a:chOff x="5897803" y="1896368"/>
            <a:chExt cx="874740" cy="889618"/>
          </a:xfrm>
        </p:grpSpPr>
        <p:pic>
          <p:nvPicPr>
            <p:cNvPr id="284" name="Grafika 283" descr="Kula ziemska z Europą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5897803" y="2319686"/>
              <a:ext cx="426464" cy="426464"/>
            </a:xfrm>
            <a:prstGeom prst="rect">
              <a:avLst/>
            </a:prstGeom>
          </p:spPr>
        </p:pic>
        <p:sp>
          <p:nvSpPr>
            <p:cNvPr id="286" name="pole tekstowe 285"/>
            <p:cNvSpPr txBox="1"/>
            <p:nvPr/>
          </p:nvSpPr>
          <p:spPr>
            <a:xfrm>
              <a:off x="6276894" y="1896368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2400" b="1" dirty="0"/>
                <a:t>18</a:t>
              </a:r>
            </a:p>
          </p:txBody>
        </p:sp>
        <p:sp>
          <p:nvSpPr>
            <p:cNvPr id="287" name="pole tekstowe 286"/>
            <p:cNvSpPr txBox="1"/>
            <p:nvPr/>
          </p:nvSpPr>
          <p:spPr>
            <a:xfrm>
              <a:off x="6267191" y="2324321"/>
              <a:ext cx="4780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2400" b="1" dirty="0"/>
                <a:t>PL</a:t>
              </a:r>
            </a:p>
          </p:txBody>
        </p:sp>
      </p:grpSp>
      <p:pic>
        <p:nvPicPr>
          <p:cNvPr id="288" name="Grafika 28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80626" y="3851215"/>
            <a:ext cx="736373" cy="639418"/>
          </a:xfrm>
          <a:prstGeom prst="rect">
            <a:avLst/>
          </a:prstGeom>
        </p:spPr>
      </p:pic>
      <p:pic>
        <p:nvPicPr>
          <p:cNvPr id="67" name="Grafika 66" descr="Tort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389343" y="3426521"/>
            <a:ext cx="468000" cy="468000"/>
          </a:xfrm>
          <a:prstGeom prst="rect">
            <a:avLst/>
          </a:prstGeom>
        </p:spPr>
      </p:pic>
      <p:sp>
        <p:nvSpPr>
          <p:cNvPr id="77" name="Strzałka: w prawo 76"/>
          <p:cNvSpPr/>
          <p:nvPr/>
        </p:nvSpPr>
        <p:spPr>
          <a:xfrm rot="2004062">
            <a:off x="3981439" y="2790526"/>
            <a:ext cx="232551" cy="298276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8" name="Strzałka: w prawo 77"/>
          <p:cNvSpPr/>
          <p:nvPr/>
        </p:nvSpPr>
        <p:spPr>
          <a:xfrm rot="345703">
            <a:off x="3729432" y="3729280"/>
            <a:ext cx="232551" cy="298276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9" name="Strzałka: w prawo 78"/>
          <p:cNvSpPr/>
          <p:nvPr/>
        </p:nvSpPr>
        <p:spPr>
          <a:xfrm rot="20362611">
            <a:off x="3442552" y="4594613"/>
            <a:ext cx="232551" cy="298276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0" name="Strzałka: w prawo 79"/>
          <p:cNvSpPr/>
          <p:nvPr/>
        </p:nvSpPr>
        <p:spPr>
          <a:xfrm rot="5108729">
            <a:off x="5520149" y="2611438"/>
            <a:ext cx="232551" cy="298276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1" name="Strzałka: w prawo 80"/>
          <p:cNvSpPr/>
          <p:nvPr/>
        </p:nvSpPr>
        <p:spPr>
          <a:xfrm rot="7903810">
            <a:off x="6962181" y="2340810"/>
            <a:ext cx="232551" cy="298276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2" name="Strzałka: w prawo 81"/>
          <p:cNvSpPr/>
          <p:nvPr/>
        </p:nvSpPr>
        <p:spPr>
          <a:xfrm rot="14623280">
            <a:off x="6282101" y="5187803"/>
            <a:ext cx="232551" cy="298276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3" name="Strzałka: w prawo 82"/>
          <p:cNvSpPr/>
          <p:nvPr/>
        </p:nvSpPr>
        <p:spPr>
          <a:xfrm rot="11001383">
            <a:off x="7723134" y="3964028"/>
            <a:ext cx="232551" cy="298276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4" name="Strzałka: w prawo 83"/>
          <p:cNvSpPr/>
          <p:nvPr/>
        </p:nvSpPr>
        <p:spPr>
          <a:xfrm rot="9278281">
            <a:off x="6617285" y="3452549"/>
            <a:ext cx="232551" cy="298276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5" name="Strzałka: w prawo 84"/>
          <p:cNvSpPr/>
          <p:nvPr/>
        </p:nvSpPr>
        <p:spPr>
          <a:xfrm rot="17818416">
            <a:off x="5227080" y="4667655"/>
            <a:ext cx="232551" cy="298276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985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3.33333E-6 -3.7037E-6 L 0.16706 0.1886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46" y="942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3.33333E-6 7.40741E-7 L 0.19466 0.02662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27" y="131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5E-6 -2.96296E-6 L 0.21342 -0.13102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64" y="-655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1.875E-6 1.85185E-6 L 0.04635 -0.16713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8" y="-835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3.125E-6 -4.44444E-6 L -0.06523 -0.23888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8" y="-1194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3.75E-6 7.40741E-7 L -0.20404 -0.01713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08" y="-85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1.45833E-6 0.00463 L -0.11966 0.09167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90" y="435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3.75E-6 0.00463 L 0.01094 0.20556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7" y="1004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1.875E-6 0.00463 L -0.12799 0.26389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06" y="12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"/>
                            </p:stCondLst>
                            <p:childTnLst>
                              <p:par>
                                <p:cTn id="2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Owal 68"/>
          <p:cNvSpPr/>
          <p:nvPr/>
        </p:nvSpPr>
        <p:spPr>
          <a:xfrm>
            <a:off x="3636860" y="2637591"/>
            <a:ext cx="93518" cy="935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0" name="Owal 69"/>
          <p:cNvSpPr/>
          <p:nvPr/>
        </p:nvSpPr>
        <p:spPr>
          <a:xfrm>
            <a:off x="3332603" y="3789291"/>
            <a:ext cx="93518" cy="935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1" name="Owal 70"/>
          <p:cNvSpPr/>
          <p:nvPr/>
        </p:nvSpPr>
        <p:spPr>
          <a:xfrm>
            <a:off x="3116371" y="4842964"/>
            <a:ext cx="93518" cy="935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3" name="Owal 72"/>
          <p:cNvSpPr/>
          <p:nvPr/>
        </p:nvSpPr>
        <p:spPr>
          <a:xfrm>
            <a:off x="5044803" y="5256401"/>
            <a:ext cx="93518" cy="935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4" name="Owal 73"/>
          <p:cNvSpPr/>
          <p:nvPr/>
        </p:nvSpPr>
        <p:spPr>
          <a:xfrm>
            <a:off x="6607035" y="5830956"/>
            <a:ext cx="93518" cy="935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5" name="Owal 74"/>
          <p:cNvSpPr/>
          <p:nvPr/>
        </p:nvSpPr>
        <p:spPr>
          <a:xfrm>
            <a:off x="8231232" y="4088623"/>
            <a:ext cx="93518" cy="935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6" name="Owal 75"/>
          <p:cNvSpPr/>
          <p:nvPr/>
        </p:nvSpPr>
        <p:spPr>
          <a:xfrm>
            <a:off x="7127405" y="3344044"/>
            <a:ext cx="93518" cy="935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7" name="Owal 76"/>
          <p:cNvSpPr/>
          <p:nvPr/>
        </p:nvSpPr>
        <p:spPr>
          <a:xfrm>
            <a:off x="5544954" y="2366719"/>
            <a:ext cx="93518" cy="935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4" name="Owal 83"/>
          <p:cNvSpPr/>
          <p:nvPr/>
        </p:nvSpPr>
        <p:spPr>
          <a:xfrm>
            <a:off x="7283988" y="2085566"/>
            <a:ext cx="93518" cy="935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9" name="Łącznik prosty 18"/>
          <p:cNvCxnSpPr>
            <a:cxnSpLocks/>
            <a:stCxn id="237" idx="6"/>
            <a:endCxn id="238" idx="7"/>
          </p:cNvCxnSpPr>
          <p:nvPr/>
        </p:nvCxnSpPr>
        <p:spPr>
          <a:xfrm>
            <a:off x="5598517" y="2345534"/>
            <a:ext cx="140378" cy="165446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31"/>
          <p:cNvCxnSpPr>
            <a:cxnSpLocks/>
            <a:stCxn id="10" idx="6"/>
            <a:endCxn id="238" idx="3"/>
          </p:cNvCxnSpPr>
          <p:nvPr/>
        </p:nvCxnSpPr>
        <p:spPr>
          <a:xfrm>
            <a:off x="3476165" y="3858539"/>
            <a:ext cx="2288186" cy="16691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32"/>
          <p:cNvCxnSpPr>
            <a:cxnSpLocks/>
            <a:stCxn id="238" idx="1"/>
            <a:endCxn id="240" idx="6"/>
          </p:cNvCxnSpPr>
          <p:nvPr/>
        </p:nvCxnSpPr>
        <p:spPr>
          <a:xfrm flipH="1">
            <a:off x="3208006" y="3999994"/>
            <a:ext cx="2556345" cy="87530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Łącznik prosty 53"/>
          <p:cNvCxnSpPr>
            <a:cxnSpLocks/>
            <a:stCxn id="238" idx="6"/>
            <a:endCxn id="243" idx="5"/>
          </p:cNvCxnSpPr>
          <p:nvPr/>
        </p:nvCxnSpPr>
        <p:spPr>
          <a:xfrm>
            <a:off x="5733623" y="4012722"/>
            <a:ext cx="2530173" cy="13117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y 54"/>
          <p:cNvCxnSpPr>
            <a:cxnSpLocks/>
            <a:stCxn id="238" idx="0"/>
            <a:endCxn id="239" idx="2"/>
          </p:cNvCxnSpPr>
          <p:nvPr/>
        </p:nvCxnSpPr>
        <p:spPr>
          <a:xfrm flipV="1">
            <a:off x="5751623" y="2140798"/>
            <a:ext cx="1615582" cy="185392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http://blog.storyful.com/wp-content/uploads/sites/5/2016/04/Facebook-crea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8817" y="6128425"/>
            <a:ext cx="1764956" cy="62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28" name="Łącznik prosty 327"/>
          <p:cNvCxnSpPr>
            <a:cxnSpLocks/>
            <a:endCxn id="238" idx="1"/>
          </p:cNvCxnSpPr>
          <p:nvPr/>
        </p:nvCxnSpPr>
        <p:spPr>
          <a:xfrm>
            <a:off x="3680977" y="2655729"/>
            <a:ext cx="2083374" cy="134426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Łącznik prosty 394"/>
          <p:cNvCxnSpPr>
            <a:cxnSpLocks/>
            <a:stCxn id="238" idx="7"/>
            <a:endCxn id="242" idx="5"/>
          </p:cNvCxnSpPr>
          <p:nvPr/>
        </p:nvCxnSpPr>
        <p:spPr>
          <a:xfrm flipH="1">
            <a:off x="5097803" y="3999994"/>
            <a:ext cx="641092" cy="129135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Łącznik prosty 412"/>
          <p:cNvCxnSpPr>
            <a:cxnSpLocks/>
            <a:stCxn id="238" idx="3"/>
            <a:endCxn id="412" idx="6"/>
          </p:cNvCxnSpPr>
          <p:nvPr/>
        </p:nvCxnSpPr>
        <p:spPr>
          <a:xfrm>
            <a:off x="5764351" y="4025450"/>
            <a:ext cx="889387" cy="183109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Łącznik prosty 418"/>
          <p:cNvCxnSpPr>
            <a:cxnSpLocks/>
            <a:endCxn id="238" idx="7"/>
          </p:cNvCxnSpPr>
          <p:nvPr/>
        </p:nvCxnSpPr>
        <p:spPr>
          <a:xfrm flipH="1">
            <a:off x="5738895" y="3432052"/>
            <a:ext cx="1414178" cy="56794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5" name="Grupa 314"/>
          <p:cNvGrpSpPr/>
          <p:nvPr/>
        </p:nvGrpSpPr>
        <p:grpSpPr>
          <a:xfrm>
            <a:off x="3117345" y="4774169"/>
            <a:ext cx="207818" cy="207818"/>
            <a:chOff x="2264816" y="4135301"/>
            <a:chExt cx="207818" cy="207818"/>
          </a:xfrm>
        </p:grpSpPr>
        <p:sp>
          <p:nvSpPr>
            <p:cNvPr id="240" name="Elipsa 3"/>
            <p:cNvSpPr/>
            <p:nvPr/>
          </p:nvSpPr>
          <p:spPr>
            <a:xfrm flipH="1">
              <a:off x="2355477" y="4218427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2" name="Elipsa 11"/>
            <p:cNvSpPr/>
            <p:nvPr/>
          </p:nvSpPr>
          <p:spPr>
            <a:xfrm>
              <a:off x="2264816" y="4135301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pic>
        <p:nvPicPr>
          <p:cNvPr id="433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2879866" y="4290041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38" name="Grupa 437"/>
          <p:cNvGrpSpPr/>
          <p:nvPr/>
        </p:nvGrpSpPr>
        <p:grpSpPr>
          <a:xfrm>
            <a:off x="3540283" y="2546164"/>
            <a:ext cx="207818" cy="207818"/>
            <a:chOff x="465453" y="3559865"/>
            <a:chExt cx="207818" cy="207818"/>
          </a:xfrm>
        </p:grpSpPr>
        <p:sp>
          <p:nvSpPr>
            <p:cNvPr id="441" name="Elipsa 3"/>
            <p:cNvSpPr/>
            <p:nvPr/>
          </p:nvSpPr>
          <p:spPr>
            <a:xfrm flipH="1">
              <a:off x="551362" y="364577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40" name="Elipsa 81"/>
            <p:cNvSpPr/>
            <p:nvPr/>
          </p:nvSpPr>
          <p:spPr>
            <a:xfrm>
              <a:off x="465453" y="3559865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376" name="Grupa 375"/>
          <p:cNvGrpSpPr/>
          <p:nvPr/>
        </p:nvGrpSpPr>
        <p:grpSpPr>
          <a:xfrm>
            <a:off x="7080956" y="3293707"/>
            <a:ext cx="207818" cy="207818"/>
            <a:chOff x="7122170" y="3330339"/>
            <a:chExt cx="207818" cy="207818"/>
          </a:xfrm>
        </p:grpSpPr>
        <p:sp>
          <p:nvSpPr>
            <p:cNvPr id="446" name="Elipsa 3"/>
            <p:cNvSpPr/>
            <p:nvPr/>
          </p:nvSpPr>
          <p:spPr>
            <a:xfrm flipH="1">
              <a:off x="7212831" y="3413465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45" name="Elipsa 11"/>
            <p:cNvSpPr/>
            <p:nvPr/>
          </p:nvSpPr>
          <p:spPr>
            <a:xfrm>
              <a:off x="7122170" y="3330339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44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6844808" y="2785338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4" name="Grupa 323"/>
          <p:cNvGrpSpPr/>
          <p:nvPr/>
        </p:nvGrpSpPr>
        <p:grpSpPr>
          <a:xfrm>
            <a:off x="8170139" y="4030849"/>
            <a:ext cx="207818" cy="207818"/>
            <a:chOff x="7865339" y="4261154"/>
            <a:chExt cx="207818" cy="207818"/>
          </a:xfrm>
        </p:grpSpPr>
        <p:sp>
          <p:nvSpPr>
            <p:cNvPr id="243" name="Elipsa 3"/>
            <p:cNvSpPr/>
            <p:nvPr/>
          </p:nvSpPr>
          <p:spPr>
            <a:xfrm flipH="1">
              <a:off x="7953724" y="4343470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4" name="Elipsa 43"/>
            <p:cNvSpPr/>
            <p:nvPr/>
          </p:nvSpPr>
          <p:spPr>
            <a:xfrm>
              <a:off x="7865339" y="4261154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grpSp>
        <p:nvGrpSpPr>
          <p:cNvPr id="410" name="Grupa 409"/>
          <p:cNvGrpSpPr/>
          <p:nvPr/>
        </p:nvGrpSpPr>
        <p:grpSpPr>
          <a:xfrm>
            <a:off x="6567829" y="5752633"/>
            <a:ext cx="207818" cy="207818"/>
            <a:chOff x="4719164" y="6409992"/>
            <a:chExt cx="207818" cy="207818"/>
          </a:xfrm>
        </p:grpSpPr>
        <p:sp>
          <p:nvSpPr>
            <p:cNvPr id="412" name="Elipsa 3"/>
            <p:cNvSpPr/>
            <p:nvPr/>
          </p:nvSpPr>
          <p:spPr>
            <a:xfrm flipH="1">
              <a:off x="4805073" y="6495901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11" name="Elipsa 42"/>
            <p:cNvSpPr/>
            <p:nvPr/>
          </p:nvSpPr>
          <p:spPr>
            <a:xfrm>
              <a:off x="4719164" y="6409992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59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6330876" y="5227926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4" name="Grupa 313"/>
          <p:cNvGrpSpPr/>
          <p:nvPr/>
        </p:nvGrpSpPr>
        <p:grpSpPr>
          <a:xfrm>
            <a:off x="3268347" y="3754630"/>
            <a:ext cx="207818" cy="207818"/>
            <a:chOff x="2465301" y="2906851"/>
            <a:chExt cx="207818" cy="207818"/>
          </a:xfrm>
        </p:grpSpPr>
        <p:sp>
          <p:nvSpPr>
            <p:cNvPr id="234" name="Elipsa 3"/>
            <p:cNvSpPr/>
            <p:nvPr/>
          </p:nvSpPr>
          <p:spPr>
            <a:xfrm flipH="1">
              <a:off x="2554303" y="2992760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" name="Elipsa 9"/>
            <p:cNvSpPr/>
            <p:nvPr/>
          </p:nvSpPr>
          <p:spPr>
            <a:xfrm>
              <a:off x="2465301" y="2906851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pic>
        <p:nvPicPr>
          <p:cNvPr id="477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3062404" y="3202210"/>
            <a:ext cx="729205" cy="87101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1" name="Grupa 320"/>
          <p:cNvGrpSpPr/>
          <p:nvPr/>
        </p:nvGrpSpPr>
        <p:grpSpPr>
          <a:xfrm>
            <a:off x="5512068" y="2235354"/>
            <a:ext cx="207818" cy="207818"/>
            <a:chOff x="6176931" y="1360196"/>
            <a:chExt cx="207818" cy="207818"/>
          </a:xfrm>
        </p:grpSpPr>
        <p:sp>
          <p:nvSpPr>
            <p:cNvPr id="237" name="Elipsa 3"/>
            <p:cNvSpPr/>
            <p:nvPr/>
          </p:nvSpPr>
          <p:spPr>
            <a:xfrm flipH="1">
              <a:off x="6263380" y="1452376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4" name="Elipsa 13"/>
            <p:cNvSpPr/>
            <p:nvPr/>
          </p:nvSpPr>
          <p:spPr>
            <a:xfrm>
              <a:off x="6176931" y="1360196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81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5304120" y="1721601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3" name="Grupa 322"/>
          <p:cNvGrpSpPr/>
          <p:nvPr/>
        </p:nvGrpSpPr>
        <p:grpSpPr>
          <a:xfrm>
            <a:off x="7246891" y="2039672"/>
            <a:ext cx="207818" cy="207818"/>
            <a:chOff x="7164858" y="2621312"/>
            <a:chExt cx="207818" cy="207818"/>
          </a:xfrm>
        </p:grpSpPr>
        <p:sp>
          <p:nvSpPr>
            <p:cNvPr id="239" name="Elipsa 3"/>
            <p:cNvSpPr/>
            <p:nvPr/>
          </p:nvSpPr>
          <p:spPr>
            <a:xfrm flipH="1">
              <a:off x="7249172" y="2704438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6" name="Elipsa 35"/>
            <p:cNvSpPr/>
            <p:nvPr/>
          </p:nvSpPr>
          <p:spPr>
            <a:xfrm>
              <a:off x="7164858" y="2621312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85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7057484" y="1460823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0" name="Grupa 319"/>
          <p:cNvGrpSpPr/>
          <p:nvPr/>
        </p:nvGrpSpPr>
        <p:grpSpPr>
          <a:xfrm>
            <a:off x="5650497" y="3914113"/>
            <a:ext cx="207818" cy="207818"/>
            <a:chOff x="5650497" y="3914113"/>
            <a:chExt cx="207818" cy="207818"/>
          </a:xfrm>
        </p:grpSpPr>
        <p:sp>
          <p:nvSpPr>
            <p:cNvPr id="238" name="Elipsa 3"/>
            <p:cNvSpPr/>
            <p:nvPr/>
          </p:nvSpPr>
          <p:spPr>
            <a:xfrm flipH="1">
              <a:off x="5733623" y="3994722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1" name="Elipsa 30"/>
            <p:cNvSpPr/>
            <p:nvPr/>
          </p:nvSpPr>
          <p:spPr>
            <a:xfrm>
              <a:off x="5650497" y="3914113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grpSp>
        <p:nvGrpSpPr>
          <p:cNvPr id="306" name="Grupa 305"/>
          <p:cNvGrpSpPr/>
          <p:nvPr/>
        </p:nvGrpSpPr>
        <p:grpSpPr>
          <a:xfrm>
            <a:off x="5009405" y="5174714"/>
            <a:ext cx="207818" cy="207818"/>
            <a:chOff x="3502318" y="5788365"/>
            <a:chExt cx="207818" cy="207818"/>
          </a:xfrm>
        </p:grpSpPr>
        <p:sp>
          <p:nvSpPr>
            <p:cNvPr id="242" name="Elipsa 3"/>
            <p:cNvSpPr/>
            <p:nvPr/>
          </p:nvSpPr>
          <p:spPr>
            <a:xfrm flipH="1">
              <a:off x="3585444" y="587427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4" name="Elipsa 23"/>
            <p:cNvSpPr/>
            <p:nvPr/>
          </p:nvSpPr>
          <p:spPr>
            <a:xfrm>
              <a:off x="3502318" y="5788365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91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4782158" y="4627107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3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7925265" y="3536812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3317927" y="2023386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83" name="Grupa 282"/>
          <p:cNvGrpSpPr/>
          <p:nvPr/>
        </p:nvGrpSpPr>
        <p:grpSpPr>
          <a:xfrm>
            <a:off x="4414491" y="3503962"/>
            <a:ext cx="874740" cy="889618"/>
            <a:chOff x="5897803" y="1896368"/>
            <a:chExt cx="874740" cy="889618"/>
          </a:xfrm>
        </p:grpSpPr>
        <p:pic>
          <p:nvPicPr>
            <p:cNvPr id="284" name="Grafika 283" descr="Kula ziemska z Europą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897803" y="2319686"/>
              <a:ext cx="426464" cy="426464"/>
            </a:xfrm>
            <a:prstGeom prst="rect">
              <a:avLst/>
            </a:prstGeom>
          </p:spPr>
        </p:pic>
        <p:sp>
          <p:nvSpPr>
            <p:cNvPr id="286" name="pole tekstowe 285"/>
            <p:cNvSpPr txBox="1"/>
            <p:nvPr/>
          </p:nvSpPr>
          <p:spPr>
            <a:xfrm>
              <a:off x="6276894" y="1896368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2400" b="1" dirty="0"/>
                <a:t>18</a:t>
              </a:r>
            </a:p>
          </p:txBody>
        </p:sp>
        <p:sp>
          <p:nvSpPr>
            <p:cNvPr id="287" name="pole tekstowe 286"/>
            <p:cNvSpPr txBox="1"/>
            <p:nvPr/>
          </p:nvSpPr>
          <p:spPr>
            <a:xfrm>
              <a:off x="6267191" y="2324321"/>
              <a:ext cx="4780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2400" b="1" dirty="0"/>
                <a:t>PL</a:t>
              </a:r>
            </a:p>
          </p:txBody>
        </p:sp>
      </p:grpSp>
      <p:pic>
        <p:nvPicPr>
          <p:cNvPr id="288" name="Grafika 28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280626" y="3851215"/>
            <a:ext cx="736373" cy="639418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811" y="3536812"/>
            <a:ext cx="466960" cy="405619"/>
          </a:xfrm>
          <a:prstGeom prst="rect">
            <a:avLst/>
          </a:prstGeom>
        </p:spPr>
      </p:pic>
      <p:pic>
        <p:nvPicPr>
          <p:cNvPr id="72" name="Obraz 7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179" y="1805034"/>
            <a:ext cx="466960" cy="405619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107" y="5481714"/>
            <a:ext cx="441389" cy="478737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2920" y="2266593"/>
            <a:ext cx="492443" cy="536725"/>
          </a:xfrm>
          <a:prstGeom prst="rect">
            <a:avLst/>
          </a:prstGeom>
        </p:spPr>
      </p:pic>
      <p:pic>
        <p:nvPicPr>
          <p:cNvPr id="78" name="Obraz 7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637" y="2007843"/>
            <a:ext cx="492443" cy="536725"/>
          </a:xfrm>
          <a:prstGeom prst="rect">
            <a:avLst/>
          </a:prstGeom>
        </p:spPr>
      </p:pic>
      <p:pic>
        <p:nvPicPr>
          <p:cNvPr id="79" name="Obraz 7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9068" y="4524502"/>
            <a:ext cx="492443" cy="536725"/>
          </a:xfrm>
          <a:prstGeom prst="rect">
            <a:avLst/>
          </a:prstGeom>
        </p:spPr>
      </p:pic>
      <p:pic>
        <p:nvPicPr>
          <p:cNvPr id="80" name="Obraz 7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4036" y="4911797"/>
            <a:ext cx="492443" cy="536725"/>
          </a:xfrm>
          <a:prstGeom prst="rect">
            <a:avLst/>
          </a:prstGeom>
        </p:spPr>
      </p:pic>
      <p:pic>
        <p:nvPicPr>
          <p:cNvPr id="81" name="Obraz 8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7412" y="3757087"/>
            <a:ext cx="492443" cy="536725"/>
          </a:xfrm>
          <a:prstGeom prst="rect">
            <a:avLst/>
          </a:prstGeom>
        </p:spPr>
      </p:pic>
      <p:pic>
        <p:nvPicPr>
          <p:cNvPr id="82" name="Obraz 8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970" y="3000087"/>
            <a:ext cx="492443" cy="536725"/>
          </a:xfrm>
          <a:prstGeom prst="rect">
            <a:avLst/>
          </a:prstGeom>
        </p:spPr>
      </p:pic>
      <p:pic>
        <p:nvPicPr>
          <p:cNvPr id="161" name="Picture 4" descr="https://cdn-images-1.medium.com/max/800/1*UYlYdiEm2iB3IbQNpp2yWw.gif"/>
          <p:cNvPicPr preferRelativeResize="0"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5386034" y="3299177"/>
            <a:ext cx="875239" cy="1045440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Obraz 8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0044" y="4513422"/>
            <a:ext cx="698499" cy="606742"/>
          </a:xfrm>
          <a:prstGeom prst="rect">
            <a:avLst/>
          </a:prstGeom>
        </p:spPr>
      </p:pic>
      <p:pic>
        <p:nvPicPr>
          <p:cNvPr id="68" name="Grafika 67" descr="Tort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389343" y="3426521"/>
            <a:ext cx="468000" cy="468000"/>
          </a:xfrm>
          <a:prstGeom prst="rect">
            <a:avLst/>
          </a:prstGeom>
        </p:spPr>
      </p:pic>
      <p:sp>
        <p:nvSpPr>
          <p:cNvPr id="85" name="Strzałka: w prawo 84"/>
          <p:cNvSpPr/>
          <p:nvPr/>
        </p:nvSpPr>
        <p:spPr>
          <a:xfrm rot="2004062">
            <a:off x="3981439" y="2790526"/>
            <a:ext cx="232551" cy="298276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6" name="Strzałka: w prawo 85"/>
          <p:cNvSpPr/>
          <p:nvPr/>
        </p:nvSpPr>
        <p:spPr>
          <a:xfrm rot="345703">
            <a:off x="3729432" y="3729280"/>
            <a:ext cx="232551" cy="298276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7" name="Strzałka: w prawo 86"/>
          <p:cNvSpPr/>
          <p:nvPr/>
        </p:nvSpPr>
        <p:spPr>
          <a:xfrm rot="20362611">
            <a:off x="3442552" y="4594613"/>
            <a:ext cx="232551" cy="298276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8" name="Strzałka: w prawo 87"/>
          <p:cNvSpPr/>
          <p:nvPr/>
        </p:nvSpPr>
        <p:spPr>
          <a:xfrm rot="5108729">
            <a:off x="5520149" y="2611438"/>
            <a:ext cx="232551" cy="298276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9" name="Strzałka: w prawo 88"/>
          <p:cNvSpPr/>
          <p:nvPr/>
        </p:nvSpPr>
        <p:spPr>
          <a:xfrm rot="7903810">
            <a:off x="6962181" y="2340810"/>
            <a:ext cx="232551" cy="298276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0" name="Strzałka: w prawo 89"/>
          <p:cNvSpPr/>
          <p:nvPr/>
        </p:nvSpPr>
        <p:spPr>
          <a:xfrm rot="14623280">
            <a:off x="6282101" y="5187803"/>
            <a:ext cx="232551" cy="298276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1" name="Strzałka: w prawo 90"/>
          <p:cNvSpPr/>
          <p:nvPr/>
        </p:nvSpPr>
        <p:spPr>
          <a:xfrm rot="11001383">
            <a:off x="7723134" y="3964028"/>
            <a:ext cx="232551" cy="298276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2" name="Strzałka: w prawo 91"/>
          <p:cNvSpPr/>
          <p:nvPr/>
        </p:nvSpPr>
        <p:spPr>
          <a:xfrm rot="9278281">
            <a:off x="6617285" y="3452549"/>
            <a:ext cx="232551" cy="298276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3" name="Strzałka: w prawo 92"/>
          <p:cNvSpPr/>
          <p:nvPr/>
        </p:nvSpPr>
        <p:spPr>
          <a:xfrm rot="17818416">
            <a:off x="5227080" y="4667655"/>
            <a:ext cx="232551" cy="298276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506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3.33333E-6 -3.7037E-6 L 0.16706 0.1886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46" y="942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3.33333E-6 7.40741E-7 L 0.19466 0.02662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27" y="131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5E-6 -2.96296E-6 L 0.21342 -0.13102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64" y="-655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1.875E-6 1.85185E-6 L 0.04635 -0.16713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8" y="-835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3.125E-6 -4.44444E-6 L -0.06523 -0.23888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8" y="-1194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3.75E-6 7.40741E-7 L -0.20404 -0.01713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08" y="-85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1.45833E-6 0.00463 L -0.11966 0.09167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90" y="435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3.75E-6 0.00463 L 0.01094 0.20556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7" y="1004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1.875E-6 0.00463 L -0.12799 0.26389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06" y="12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"/>
                            </p:stCondLst>
                            <p:childTnLst>
                              <p:par>
                                <p:cTn id="2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  <p:bldP spid="71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8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Owal 79"/>
          <p:cNvSpPr/>
          <p:nvPr/>
        </p:nvSpPr>
        <p:spPr>
          <a:xfrm>
            <a:off x="3636860" y="2637591"/>
            <a:ext cx="93518" cy="935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1" name="Owal 80"/>
          <p:cNvSpPr/>
          <p:nvPr/>
        </p:nvSpPr>
        <p:spPr>
          <a:xfrm>
            <a:off x="3332603" y="3789291"/>
            <a:ext cx="93518" cy="935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2" name="Owal 81"/>
          <p:cNvSpPr/>
          <p:nvPr/>
        </p:nvSpPr>
        <p:spPr>
          <a:xfrm>
            <a:off x="3116371" y="4842964"/>
            <a:ext cx="93518" cy="935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4" name="Owal 83"/>
          <p:cNvSpPr/>
          <p:nvPr/>
        </p:nvSpPr>
        <p:spPr>
          <a:xfrm>
            <a:off x="5044803" y="5256401"/>
            <a:ext cx="93518" cy="935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5" name="Owal 84"/>
          <p:cNvSpPr/>
          <p:nvPr/>
        </p:nvSpPr>
        <p:spPr>
          <a:xfrm>
            <a:off x="6607035" y="5830956"/>
            <a:ext cx="93518" cy="935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7" name="Owal 86"/>
          <p:cNvSpPr/>
          <p:nvPr/>
        </p:nvSpPr>
        <p:spPr>
          <a:xfrm>
            <a:off x="8231232" y="4088623"/>
            <a:ext cx="93518" cy="935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8" name="Owal 87"/>
          <p:cNvSpPr/>
          <p:nvPr/>
        </p:nvSpPr>
        <p:spPr>
          <a:xfrm>
            <a:off x="7127405" y="3344044"/>
            <a:ext cx="93518" cy="935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9" name="Owal 88"/>
          <p:cNvSpPr/>
          <p:nvPr/>
        </p:nvSpPr>
        <p:spPr>
          <a:xfrm>
            <a:off x="5544954" y="2366719"/>
            <a:ext cx="93518" cy="935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3" name="Owal 102"/>
          <p:cNvSpPr/>
          <p:nvPr/>
        </p:nvSpPr>
        <p:spPr>
          <a:xfrm>
            <a:off x="7283988" y="2085566"/>
            <a:ext cx="93518" cy="935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9" name="Łącznik prosty 18"/>
          <p:cNvCxnSpPr>
            <a:cxnSpLocks/>
            <a:stCxn id="237" idx="6"/>
            <a:endCxn id="238" idx="7"/>
          </p:cNvCxnSpPr>
          <p:nvPr/>
        </p:nvCxnSpPr>
        <p:spPr>
          <a:xfrm>
            <a:off x="5598517" y="2345534"/>
            <a:ext cx="140378" cy="165446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31"/>
          <p:cNvCxnSpPr>
            <a:cxnSpLocks/>
            <a:stCxn id="10" idx="6"/>
            <a:endCxn id="238" idx="3"/>
          </p:cNvCxnSpPr>
          <p:nvPr/>
        </p:nvCxnSpPr>
        <p:spPr>
          <a:xfrm>
            <a:off x="3476165" y="3858539"/>
            <a:ext cx="2288186" cy="16691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32"/>
          <p:cNvCxnSpPr>
            <a:cxnSpLocks/>
            <a:stCxn id="238" idx="1"/>
            <a:endCxn id="240" idx="6"/>
          </p:cNvCxnSpPr>
          <p:nvPr/>
        </p:nvCxnSpPr>
        <p:spPr>
          <a:xfrm flipH="1">
            <a:off x="3208006" y="3999994"/>
            <a:ext cx="2556345" cy="87530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Łącznik prosty 53"/>
          <p:cNvCxnSpPr>
            <a:cxnSpLocks/>
            <a:stCxn id="238" idx="6"/>
            <a:endCxn id="243" idx="5"/>
          </p:cNvCxnSpPr>
          <p:nvPr/>
        </p:nvCxnSpPr>
        <p:spPr>
          <a:xfrm>
            <a:off x="5733623" y="4012722"/>
            <a:ext cx="2530173" cy="13117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y 54"/>
          <p:cNvCxnSpPr>
            <a:cxnSpLocks/>
            <a:stCxn id="238" idx="0"/>
            <a:endCxn id="239" idx="2"/>
          </p:cNvCxnSpPr>
          <p:nvPr/>
        </p:nvCxnSpPr>
        <p:spPr>
          <a:xfrm flipV="1">
            <a:off x="5751623" y="2140798"/>
            <a:ext cx="1615582" cy="185392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http://blog.storyful.com/wp-content/uploads/sites/5/2016/04/Facebook-crea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8817" y="6128425"/>
            <a:ext cx="1764956" cy="62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28" name="Łącznik prosty 327"/>
          <p:cNvCxnSpPr>
            <a:cxnSpLocks/>
            <a:endCxn id="238" idx="1"/>
          </p:cNvCxnSpPr>
          <p:nvPr/>
        </p:nvCxnSpPr>
        <p:spPr>
          <a:xfrm>
            <a:off x="3680977" y="2655729"/>
            <a:ext cx="2083374" cy="134426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Łącznik prosty 394"/>
          <p:cNvCxnSpPr>
            <a:cxnSpLocks/>
            <a:stCxn id="238" idx="7"/>
            <a:endCxn id="242" idx="5"/>
          </p:cNvCxnSpPr>
          <p:nvPr/>
        </p:nvCxnSpPr>
        <p:spPr>
          <a:xfrm flipH="1">
            <a:off x="5097803" y="3999994"/>
            <a:ext cx="641092" cy="129135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Łącznik prosty 412"/>
          <p:cNvCxnSpPr>
            <a:cxnSpLocks/>
            <a:stCxn id="238" idx="3"/>
            <a:endCxn id="412" idx="6"/>
          </p:cNvCxnSpPr>
          <p:nvPr/>
        </p:nvCxnSpPr>
        <p:spPr>
          <a:xfrm>
            <a:off x="5764351" y="4025450"/>
            <a:ext cx="889387" cy="183109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Łącznik prosty 418"/>
          <p:cNvCxnSpPr>
            <a:cxnSpLocks/>
            <a:endCxn id="238" idx="7"/>
          </p:cNvCxnSpPr>
          <p:nvPr/>
        </p:nvCxnSpPr>
        <p:spPr>
          <a:xfrm flipH="1">
            <a:off x="5738895" y="3432052"/>
            <a:ext cx="1414178" cy="56794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5" name="Grupa 314"/>
          <p:cNvGrpSpPr/>
          <p:nvPr/>
        </p:nvGrpSpPr>
        <p:grpSpPr>
          <a:xfrm>
            <a:off x="3117345" y="4774169"/>
            <a:ext cx="207818" cy="207818"/>
            <a:chOff x="2264816" y="4135301"/>
            <a:chExt cx="207818" cy="207818"/>
          </a:xfrm>
        </p:grpSpPr>
        <p:sp>
          <p:nvSpPr>
            <p:cNvPr id="240" name="Elipsa 3"/>
            <p:cNvSpPr/>
            <p:nvPr/>
          </p:nvSpPr>
          <p:spPr>
            <a:xfrm flipH="1">
              <a:off x="2355477" y="4218427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2" name="Elipsa 11"/>
            <p:cNvSpPr/>
            <p:nvPr/>
          </p:nvSpPr>
          <p:spPr>
            <a:xfrm>
              <a:off x="2264816" y="4135301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pic>
        <p:nvPicPr>
          <p:cNvPr id="433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2879866" y="4290041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38" name="Grupa 437"/>
          <p:cNvGrpSpPr/>
          <p:nvPr/>
        </p:nvGrpSpPr>
        <p:grpSpPr>
          <a:xfrm>
            <a:off x="3540283" y="2546164"/>
            <a:ext cx="207818" cy="207818"/>
            <a:chOff x="465453" y="3559865"/>
            <a:chExt cx="207818" cy="207818"/>
          </a:xfrm>
        </p:grpSpPr>
        <p:sp>
          <p:nvSpPr>
            <p:cNvPr id="441" name="Elipsa 3"/>
            <p:cNvSpPr/>
            <p:nvPr/>
          </p:nvSpPr>
          <p:spPr>
            <a:xfrm flipH="1">
              <a:off x="551362" y="364577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40" name="Elipsa 81"/>
            <p:cNvSpPr/>
            <p:nvPr/>
          </p:nvSpPr>
          <p:spPr>
            <a:xfrm>
              <a:off x="465453" y="3559865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376" name="Grupa 375"/>
          <p:cNvGrpSpPr/>
          <p:nvPr/>
        </p:nvGrpSpPr>
        <p:grpSpPr>
          <a:xfrm>
            <a:off x="7080956" y="3293707"/>
            <a:ext cx="207818" cy="207818"/>
            <a:chOff x="7122170" y="3330339"/>
            <a:chExt cx="207818" cy="207818"/>
          </a:xfrm>
        </p:grpSpPr>
        <p:sp>
          <p:nvSpPr>
            <p:cNvPr id="446" name="Elipsa 3"/>
            <p:cNvSpPr/>
            <p:nvPr/>
          </p:nvSpPr>
          <p:spPr>
            <a:xfrm flipH="1">
              <a:off x="7212831" y="3413465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45" name="Elipsa 11"/>
            <p:cNvSpPr/>
            <p:nvPr/>
          </p:nvSpPr>
          <p:spPr>
            <a:xfrm>
              <a:off x="7122170" y="3330339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44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6844808" y="2785338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4" name="Grupa 323"/>
          <p:cNvGrpSpPr/>
          <p:nvPr/>
        </p:nvGrpSpPr>
        <p:grpSpPr>
          <a:xfrm>
            <a:off x="8170139" y="4030849"/>
            <a:ext cx="207818" cy="207818"/>
            <a:chOff x="7865339" y="4261154"/>
            <a:chExt cx="207818" cy="207818"/>
          </a:xfrm>
        </p:grpSpPr>
        <p:sp>
          <p:nvSpPr>
            <p:cNvPr id="243" name="Elipsa 3"/>
            <p:cNvSpPr/>
            <p:nvPr/>
          </p:nvSpPr>
          <p:spPr>
            <a:xfrm flipH="1">
              <a:off x="7953724" y="4343470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4" name="Elipsa 43"/>
            <p:cNvSpPr/>
            <p:nvPr/>
          </p:nvSpPr>
          <p:spPr>
            <a:xfrm>
              <a:off x="7865339" y="4261154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grpSp>
        <p:nvGrpSpPr>
          <p:cNvPr id="410" name="Grupa 409"/>
          <p:cNvGrpSpPr/>
          <p:nvPr/>
        </p:nvGrpSpPr>
        <p:grpSpPr>
          <a:xfrm>
            <a:off x="6567829" y="5752633"/>
            <a:ext cx="207818" cy="207818"/>
            <a:chOff x="4719164" y="6409992"/>
            <a:chExt cx="207818" cy="207818"/>
          </a:xfrm>
        </p:grpSpPr>
        <p:sp>
          <p:nvSpPr>
            <p:cNvPr id="412" name="Elipsa 3"/>
            <p:cNvSpPr/>
            <p:nvPr/>
          </p:nvSpPr>
          <p:spPr>
            <a:xfrm flipH="1">
              <a:off x="4805073" y="6495901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11" name="Elipsa 42"/>
            <p:cNvSpPr/>
            <p:nvPr/>
          </p:nvSpPr>
          <p:spPr>
            <a:xfrm>
              <a:off x="4719164" y="6409992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59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6330876" y="5227926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4" name="Grupa 313"/>
          <p:cNvGrpSpPr/>
          <p:nvPr/>
        </p:nvGrpSpPr>
        <p:grpSpPr>
          <a:xfrm>
            <a:off x="3268347" y="3754630"/>
            <a:ext cx="207818" cy="207818"/>
            <a:chOff x="2465301" y="2906851"/>
            <a:chExt cx="207818" cy="207818"/>
          </a:xfrm>
        </p:grpSpPr>
        <p:sp>
          <p:nvSpPr>
            <p:cNvPr id="234" name="Elipsa 3"/>
            <p:cNvSpPr/>
            <p:nvPr/>
          </p:nvSpPr>
          <p:spPr>
            <a:xfrm flipH="1">
              <a:off x="2554303" y="2992760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" name="Elipsa 9"/>
            <p:cNvSpPr/>
            <p:nvPr/>
          </p:nvSpPr>
          <p:spPr>
            <a:xfrm>
              <a:off x="2465301" y="2906851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pic>
        <p:nvPicPr>
          <p:cNvPr id="477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3062404" y="3202210"/>
            <a:ext cx="729205" cy="87101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1" name="Grupa 320"/>
          <p:cNvGrpSpPr/>
          <p:nvPr/>
        </p:nvGrpSpPr>
        <p:grpSpPr>
          <a:xfrm>
            <a:off x="5512068" y="2235354"/>
            <a:ext cx="207818" cy="207818"/>
            <a:chOff x="6176931" y="1360196"/>
            <a:chExt cx="207818" cy="207818"/>
          </a:xfrm>
        </p:grpSpPr>
        <p:sp>
          <p:nvSpPr>
            <p:cNvPr id="237" name="Elipsa 3"/>
            <p:cNvSpPr/>
            <p:nvPr/>
          </p:nvSpPr>
          <p:spPr>
            <a:xfrm flipH="1">
              <a:off x="6263380" y="1452376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4" name="Elipsa 13"/>
            <p:cNvSpPr/>
            <p:nvPr/>
          </p:nvSpPr>
          <p:spPr>
            <a:xfrm>
              <a:off x="6176931" y="1360196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81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5304120" y="1721601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3" name="Grupa 322"/>
          <p:cNvGrpSpPr/>
          <p:nvPr/>
        </p:nvGrpSpPr>
        <p:grpSpPr>
          <a:xfrm>
            <a:off x="7246891" y="2039672"/>
            <a:ext cx="207818" cy="207818"/>
            <a:chOff x="7164858" y="2621312"/>
            <a:chExt cx="207818" cy="207818"/>
          </a:xfrm>
        </p:grpSpPr>
        <p:sp>
          <p:nvSpPr>
            <p:cNvPr id="239" name="Elipsa 3"/>
            <p:cNvSpPr/>
            <p:nvPr/>
          </p:nvSpPr>
          <p:spPr>
            <a:xfrm flipH="1">
              <a:off x="7249172" y="2704438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6" name="Elipsa 35"/>
            <p:cNvSpPr/>
            <p:nvPr/>
          </p:nvSpPr>
          <p:spPr>
            <a:xfrm>
              <a:off x="7164858" y="2621312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85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7057484" y="1460823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0" name="Grupa 319"/>
          <p:cNvGrpSpPr/>
          <p:nvPr/>
        </p:nvGrpSpPr>
        <p:grpSpPr>
          <a:xfrm>
            <a:off x="5650497" y="3914113"/>
            <a:ext cx="207818" cy="207818"/>
            <a:chOff x="5650497" y="3914113"/>
            <a:chExt cx="207818" cy="207818"/>
          </a:xfrm>
        </p:grpSpPr>
        <p:sp>
          <p:nvSpPr>
            <p:cNvPr id="238" name="Elipsa 3"/>
            <p:cNvSpPr/>
            <p:nvPr/>
          </p:nvSpPr>
          <p:spPr>
            <a:xfrm flipH="1">
              <a:off x="5733623" y="3994722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1" name="Elipsa 30"/>
            <p:cNvSpPr/>
            <p:nvPr/>
          </p:nvSpPr>
          <p:spPr>
            <a:xfrm>
              <a:off x="5650497" y="3914113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grpSp>
        <p:nvGrpSpPr>
          <p:cNvPr id="306" name="Grupa 305"/>
          <p:cNvGrpSpPr/>
          <p:nvPr/>
        </p:nvGrpSpPr>
        <p:grpSpPr>
          <a:xfrm>
            <a:off x="5009405" y="5174714"/>
            <a:ext cx="207818" cy="207818"/>
            <a:chOff x="3502318" y="5788365"/>
            <a:chExt cx="207818" cy="207818"/>
          </a:xfrm>
        </p:grpSpPr>
        <p:sp>
          <p:nvSpPr>
            <p:cNvPr id="242" name="Elipsa 3"/>
            <p:cNvSpPr/>
            <p:nvPr/>
          </p:nvSpPr>
          <p:spPr>
            <a:xfrm flipH="1">
              <a:off x="3585444" y="587427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4" name="Elipsa 23"/>
            <p:cNvSpPr/>
            <p:nvPr/>
          </p:nvSpPr>
          <p:spPr>
            <a:xfrm>
              <a:off x="3502318" y="5788365"/>
              <a:ext cx="207818" cy="207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491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4782158" y="4627107"/>
            <a:ext cx="729205" cy="8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3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7925265" y="3536812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" name="Picture 4" descr="https://cdn-images-1.medium.com/max/800/1*UYlYdiEm2iB3IbQNpp2yWw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7307"/>
          <a:stretch/>
        </p:blipFill>
        <p:spPr bwMode="auto">
          <a:xfrm>
            <a:off x="3317927" y="2023386"/>
            <a:ext cx="616530" cy="8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83" name="Grupa 282"/>
          <p:cNvGrpSpPr/>
          <p:nvPr/>
        </p:nvGrpSpPr>
        <p:grpSpPr>
          <a:xfrm>
            <a:off x="4414491" y="3503962"/>
            <a:ext cx="874740" cy="889618"/>
            <a:chOff x="5897803" y="1896368"/>
            <a:chExt cx="874740" cy="889618"/>
          </a:xfrm>
        </p:grpSpPr>
        <p:pic>
          <p:nvPicPr>
            <p:cNvPr id="284" name="Grafika 283" descr="Kula ziemska z Europą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897803" y="2319686"/>
              <a:ext cx="426464" cy="426464"/>
            </a:xfrm>
            <a:prstGeom prst="rect">
              <a:avLst/>
            </a:prstGeom>
          </p:spPr>
        </p:pic>
        <p:sp>
          <p:nvSpPr>
            <p:cNvPr id="286" name="pole tekstowe 285"/>
            <p:cNvSpPr txBox="1"/>
            <p:nvPr/>
          </p:nvSpPr>
          <p:spPr>
            <a:xfrm>
              <a:off x="6276894" y="1896368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2400" b="1" dirty="0"/>
                <a:t>18</a:t>
              </a:r>
            </a:p>
          </p:txBody>
        </p:sp>
        <p:sp>
          <p:nvSpPr>
            <p:cNvPr id="287" name="pole tekstowe 286"/>
            <p:cNvSpPr txBox="1"/>
            <p:nvPr/>
          </p:nvSpPr>
          <p:spPr>
            <a:xfrm>
              <a:off x="6267191" y="2324321"/>
              <a:ext cx="4780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2400" b="1" dirty="0"/>
                <a:t>PL</a:t>
              </a:r>
            </a:p>
          </p:txBody>
        </p:sp>
      </p:grpSp>
      <p:pic>
        <p:nvPicPr>
          <p:cNvPr id="288" name="Grafika 28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280626" y="3851215"/>
            <a:ext cx="736373" cy="639418"/>
          </a:xfrm>
          <a:prstGeom prst="rect">
            <a:avLst/>
          </a:prstGeom>
        </p:spPr>
      </p:pic>
      <p:pic>
        <p:nvPicPr>
          <p:cNvPr id="3" name="Grafika 2" descr="Monety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736690" y="2201338"/>
            <a:ext cx="541782" cy="541782"/>
          </a:xfrm>
          <a:prstGeom prst="rect">
            <a:avLst/>
          </a:prstGeom>
        </p:spPr>
      </p:pic>
      <p:pic>
        <p:nvPicPr>
          <p:cNvPr id="70" name="Grafika 69" descr="Monety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19845" y="1930623"/>
            <a:ext cx="541782" cy="541782"/>
          </a:xfrm>
          <a:prstGeom prst="rect">
            <a:avLst/>
          </a:prstGeom>
        </p:spPr>
      </p:pic>
      <p:pic>
        <p:nvPicPr>
          <p:cNvPr id="71" name="Grafika 70" descr="Monety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547222" y="3724460"/>
            <a:ext cx="541782" cy="541782"/>
          </a:xfrm>
          <a:prstGeom prst="rect">
            <a:avLst/>
          </a:prstGeom>
        </p:spPr>
      </p:pic>
      <p:pic>
        <p:nvPicPr>
          <p:cNvPr id="77" name="Grafika 76" descr="Monety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75046" y="4847668"/>
            <a:ext cx="541782" cy="541782"/>
          </a:xfrm>
          <a:prstGeom prst="rect">
            <a:avLst/>
          </a:prstGeom>
        </p:spPr>
      </p:pic>
      <p:grpSp>
        <p:nvGrpSpPr>
          <p:cNvPr id="4" name="Grupa 3"/>
          <p:cNvGrpSpPr>
            <a:grpSpLocks noChangeAspect="1"/>
          </p:cNvGrpSpPr>
          <p:nvPr/>
        </p:nvGrpSpPr>
        <p:grpSpPr>
          <a:xfrm>
            <a:off x="1938264" y="3412833"/>
            <a:ext cx="1021440" cy="559079"/>
            <a:chOff x="1894176" y="3412833"/>
            <a:chExt cx="1134933" cy="621199"/>
          </a:xfrm>
        </p:grpSpPr>
        <p:pic>
          <p:nvPicPr>
            <p:cNvPr id="75" name="Grafika 74" descr="Monety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2427129" y="3412833"/>
              <a:ext cx="601980" cy="601980"/>
            </a:xfrm>
            <a:prstGeom prst="rect">
              <a:avLst/>
            </a:prstGeom>
          </p:spPr>
        </p:pic>
        <p:pic>
          <p:nvPicPr>
            <p:cNvPr id="86" name="Grafika 85" descr="Monety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894176" y="3432052"/>
              <a:ext cx="601980" cy="601980"/>
            </a:xfrm>
            <a:prstGeom prst="rect">
              <a:avLst/>
            </a:prstGeom>
          </p:spPr>
        </p:pic>
      </p:grpSp>
      <p:grpSp>
        <p:nvGrpSpPr>
          <p:cNvPr id="90" name="Grupa 89"/>
          <p:cNvGrpSpPr>
            <a:grpSpLocks noChangeAspect="1"/>
          </p:cNvGrpSpPr>
          <p:nvPr/>
        </p:nvGrpSpPr>
        <p:grpSpPr>
          <a:xfrm>
            <a:off x="1793680" y="4523697"/>
            <a:ext cx="1021440" cy="559079"/>
            <a:chOff x="1894176" y="3412833"/>
            <a:chExt cx="1134933" cy="621199"/>
          </a:xfrm>
        </p:grpSpPr>
        <p:pic>
          <p:nvPicPr>
            <p:cNvPr id="91" name="Grafika 90" descr="Monety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2427129" y="3412833"/>
              <a:ext cx="601980" cy="601980"/>
            </a:xfrm>
            <a:prstGeom prst="rect">
              <a:avLst/>
            </a:prstGeom>
          </p:spPr>
        </p:pic>
        <p:pic>
          <p:nvPicPr>
            <p:cNvPr id="92" name="Grafika 91" descr="Monety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894176" y="3432052"/>
              <a:ext cx="601980" cy="601980"/>
            </a:xfrm>
            <a:prstGeom prst="rect">
              <a:avLst/>
            </a:prstGeom>
          </p:spPr>
        </p:pic>
      </p:grpSp>
      <p:grpSp>
        <p:nvGrpSpPr>
          <p:cNvPr id="93" name="Grupa 92"/>
          <p:cNvGrpSpPr>
            <a:grpSpLocks noChangeAspect="1"/>
          </p:cNvGrpSpPr>
          <p:nvPr/>
        </p:nvGrpSpPr>
        <p:grpSpPr>
          <a:xfrm>
            <a:off x="6928333" y="5339252"/>
            <a:ext cx="1021440" cy="559079"/>
            <a:chOff x="1894176" y="3412833"/>
            <a:chExt cx="1134933" cy="621199"/>
          </a:xfrm>
        </p:grpSpPr>
        <p:pic>
          <p:nvPicPr>
            <p:cNvPr id="94" name="Grafika 93" descr="Monety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2427129" y="3412833"/>
              <a:ext cx="601980" cy="601980"/>
            </a:xfrm>
            <a:prstGeom prst="rect">
              <a:avLst/>
            </a:prstGeom>
          </p:spPr>
        </p:pic>
        <p:pic>
          <p:nvPicPr>
            <p:cNvPr id="95" name="Grafika 94" descr="Monety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894176" y="3432052"/>
              <a:ext cx="601980" cy="601980"/>
            </a:xfrm>
            <a:prstGeom prst="rect">
              <a:avLst/>
            </a:prstGeom>
          </p:spPr>
        </p:pic>
      </p:grpSp>
      <p:grpSp>
        <p:nvGrpSpPr>
          <p:cNvPr id="96" name="Grupa 95"/>
          <p:cNvGrpSpPr>
            <a:grpSpLocks noChangeAspect="1"/>
          </p:cNvGrpSpPr>
          <p:nvPr/>
        </p:nvGrpSpPr>
        <p:grpSpPr>
          <a:xfrm>
            <a:off x="7653711" y="1678988"/>
            <a:ext cx="1021440" cy="559079"/>
            <a:chOff x="1894176" y="3412833"/>
            <a:chExt cx="1134933" cy="621199"/>
          </a:xfrm>
        </p:grpSpPr>
        <p:pic>
          <p:nvPicPr>
            <p:cNvPr id="97" name="Grafika 96" descr="Monety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2427129" y="3412833"/>
              <a:ext cx="601980" cy="601980"/>
            </a:xfrm>
            <a:prstGeom prst="rect">
              <a:avLst/>
            </a:prstGeom>
          </p:spPr>
        </p:pic>
        <p:pic>
          <p:nvPicPr>
            <p:cNvPr id="98" name="Grafika 97" descr="Monety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894176" y="3432052"/>
              <a:ext cx="601980" cy="601980"/>
            </a:xfrm>
            <a:prstGeom prst="rect">
              <a:avLst/>
            </a:prstGeom>
          </p:spPr>
        </p:pic>
      </p:grpSp>
      <p:grpSp>
        <p:nvGrpSpPr>
          <p:cNvPr id="99" name="Grupa 98"/>
          <p:cNvGrpSpPr>
            <a:grpSpLocks noChangeAspect="1"/>
          </p:cNvGrpSpPr>
          <p:nvPr/>
        </p:nvGrpSpPr>
        <p:grpSpPr>
          <a:xfrm>
            <a:off x="7412289" y="2937715"/>
            <a:ext cx="1021440" cy="559079"/>
            <a:chOff x="1894176" y="3412833"/>
            <a:chExt cx="1134933" cy="621199"/>
          </a:xfrm>
        </p:grpSpPr>
        <p:pic>
          <p:nvPicPr>
            <p:cNvPr id="100" name="Grafika 99" descr="Monety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2427129" y="3412833"/>
              <a:ext cx="601980" cy="601980"/>
            </a:xfrm>
            <a:prstGeom prst="rect">
              <a:avLst/>
            </a:prstGeom>
          </p:spPr>
        </p:pic>
        <p:pic>
          <p:nvPicPr>
            <p:cNvPr id="101" name="Grafika 100" descr="Monety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894176" y="3432052"/>
              <a:ext cx="601980" cy="601980"/>
            </a:xfrm>
            <a:prstGeom prst="rect">
              <a:avLst/>
            </a:prstGeom>
          </p:spPr>
        </p:pic>
      </p:grpSp>
      <p:pic>
        <p:nvPicPr>
          <p:cNvPr id="102" name="Grafika 101" descr="Monety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09422" y="2720072"/>
            <a:ext cx="743112" cy="743112"/>
          </a:xfrm>
          <a:prstGeom prst="rect">
            <a:avLst/>
          </a:prstGeom>
        </p:spPr>
      </p:pic>
      <p:pic>
        <p:nvPicPr>
          <p:cNvPr id="79" name="Grafika 78" descr="Tort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389343" y="3426521"/>
            <a:ext cx="468000" cy="468000"/>
          </a:xfrm>
          <a:prstGeom prst="rect">
            <a:avLst/>
          </a:prstGeom>
        </p:spPr>
      </p:pic>
      <p:pic>
        <p:nvPicPr>
          <p:cNvPr id="161" name="Picture 4" descr="https://cdn-images-1.medium.com/max/800/1*UYlYdiEm2iB3IbQNpp2yWw.gif"/>
          <p:cNvPicPr preferRelativeResize="0"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4" t="-1774" r="29069" b="1774"/>
          <a:stretch/>
        </p:blipFill>
        <p:spPr bwMode="auto">
          <a:xfrm>
            <a:off x="5386034" y="3299177"/>
            <a:ext cx="875239" cy="1045440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" name="Strzałka: w prawo 103"/>
          <p:cNvSpPr/>
          <p:nvPr/>
        </p:nvSpPr>
        <p:spPr>
          <a:xfrm rot="2004062">
            <a:off x="3981439" y="2790526"/>
            <a:ext cx="232551" cy="298276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5" name="Strzałka: w prawo 104"/>
          <p:cNvSpPr/>
          <p:nvPr/>
        </p:nvSpPr>
        <p:spPr>
          <a:xfrm rot="345703">
            <a:off x="3729432" y="3729280"/>
            <a:ext cx="232551" cy="298276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6" name="Strzałka: w prawo 105"/>
          <p:cNvSpPr/>
          <p:nvPr/>
        </p:nvSpPr>
        <p:spPr>
          <a:xfrm rot="20362611">
            <a:off x="3442552" y="4594613"/>
            <a:ext cx="232551" cy="298276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7" name="Strzałka: w prawo 106"/>
          <p:cNvSpPr/>
          <p:nvPr/>
        </p:nvSpPr>
        <p:spPr>
          <a:xfrm rot="5108729">
            <a:off x="5520149" y="2611438"/>
            <a:ext cx="232551" cy="298276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8" name="Strzałka: w prawo 107"/>
          <p:cNvSpPr/>
          <p:nvPr/>
        </p:nvSpPr>
        <p:spPr>
          <a:xfrm rot="7903810">
            <a:off x="6962181" y="2340810"/>
            <a:ext cx="232551" cy="298276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9" name="Strzałka: w prawo 108"/>
          <p:cNvSpPr/>
          <p:nvPr/>
        </p:nvSpPr>
        <p:spPr>
          <a:xfrm rot="14623280">
            <a:off x="6282101" y="5187803"/>
            <a:ext cx="232551" cy="298276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0" name="Strzałka: w prawo 109"/>
          <p:cNvSpPr/>
          <p:nvPr/>
        </p:nvSpPr>
        <p:spPr>
          <a:xfrm rot="11001383">
            <a:off x="7723134" y="3964028"/>
            <a:ext cx="232551" cy="298276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1" name="Strzałka: w prawo 110"/>
          <p:cNvSpPr/>
          <p:nvPr/>
        </p:nvSpPr>
        <p:spPr>
          <a:xfrm rot="9278281">
            <a:off x="6617285" y="3452549"/>
            <a:ext cx="232551" cy="298276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2" name="Strzałka: w prawo 111"/>
          <p:cNvSpPr/>
          <p:nvPr/>
        </p:nvSpPr>
        <p:spPr>
          <a:xfrm rot="17818416">
            <a:off x="5227080" y="4667655"/>
            <a:ext cx="232551" cy="298276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3" name="Obraz 112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0044" y="4513422"/>
            <a:ext cx="698499" cy="60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522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3.33333E-6 -3.7037E-6 L 0.16706 0.1886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46" y="942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3.33333E-6 7.40741E-7 L 0.19466 0.02662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27" y="131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5E-6 -2.96296E-6 L 0.21342 -0.13102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64" y="-655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1.875E-6 1.85185E-6 L 0.04635 -0.16713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8" y="-835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3.125E-6 -4.44444E-6 L -0.06523 -0.23888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8" y="-1194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3.75E-6 7.40741E-7 L -0.20404 -0.01713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08" y="-85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1.45833E-6 0.00463 L -0.11966 0.09167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90" y="435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3.75E-6 0.00463 L 0.01094 0.20556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7" y="1004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1.875E-6 0.00463 L -0.12799 0.26389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06" y="12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"/>
                            </p:stCondLst>
                            <p:childTnLst>
                              <p:par>
                                <p:cTn id="2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1" grpId="0" animBg="1"/>
      <p:bldP spid="82" grpId="0" animBg="1"/>
      <p:bldP spid="84" grpId="0" animBg="1"/>
      <p:bldP spid="85" grpId="0" animBg="1"/>
      <p:bldP spid="87" grpId="0" animBg="1"/>
      <p:bldP spid="88" grpId="0" animBg="1"/>
      <p:bldP spid="89" grpId="0" animBg="1"/>
      <p:bldP spid="10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Elipsa 92"/>
          <p:cNvSpPr/>
          <p:nvPr/>
        </p:nvSpPr>
        <p:spPr>
          <a:xfrm>
            <a:off x="8655996" y="4678008"/>
            <a:ext cx="810811" cy="81081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6076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6" name="Łącznik prosty 155"/>
          <p:cNvCxnSpPr>
            <a:cxnSpLocks/>
          </p:cNvCxnSpPr>
          <p:nvPr/>
        </p:nvCxnSpPr>
        <p:spPr>
          <a:xfrm flipH="1" flipV="1">
            <a:off x="781999" y="350946"/>
            <a:ext cx="388259" cy="124380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Łącznik prosty 156"/>
          <p:cNvCxnSpPr>
            <a:cxnSpLocks/>
          </p:cNvCxnSpPr>
          <p:nvPr/>
        </p:nvCxnSpPr>
        <p:spPr>
          <a:xfrm flipH="1">
            <a:off x="1182986" y="554976"/>
            <a:ext cx="2292311" cy="107050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Łącznik prosty 157"/>
          <p:cNvCxnSpPr>
            <a:cxnSpLocks/>
          </p:cNvCxnSpPr>
          <p:nvPr/>
        </p:nvCxnSpPr>
        <p:spPr>
          <a:xfrm flipH="1" flipV="1">
            <a:off x="751271" y="363674"/>
            <a:ext cx="2742026" cy="20930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Łącznik prosty 158"/>
          <p:cNvCxnSpPr>
            <a:cxnSpLocks/>
          </p:cNvCxnSpPr>
          <p:nvPr/>
        </p:nvCxnSpPr>
        <p:spPr>
          <a:xfrm flipH="1">
            <a:off x="410663" y="1594750"/>
            <a:ext cx="759595" cy="152741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Łącznik prosty 159"/>
          <p:cNvCxnSpPr>
            <a:cxnSpLocks/>
          </p:cNvCxnSpPr>
          <p:nvPr/>
        </p:nvCxnSpPr>
        <p:spPr>
          <a:xfrm flipV="1">
            <a:off x="4239544" y="1463645"/>
            <a:ext cx="2028060" cy="100421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Łącznik prosty 160"/>
          <p:cNvCxnSpPr>
            <a:cxnSpLocks/>
          </p:cNvCxnSpPr>
          <p:nvPr/>
        </p:nvCxnSpPr>
        <p:spPr>
          <a:xfrm flipV="1">
            <a:off x="2100066" y="2467856"/>
            <a:ext cx="2139478" cy="59844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Łącznik prosty 161"/>
          <p:cNvCxnSpPr>
            <a:cxnSpLocks/>
          </p:cNvCxnSpPr>
          <p:nvPr/>
        </p:nvCxnSpPr>
        <p:spPr>
          <a:xfrm flipV="1">
            <a:off x="6285604" y="1435121"/>
            <a:ext cx="2956943" cy="1052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Łącznik prosty 162"/>
          <p:cNvCxnSpPr>
            <a:cxnSpLocks/>
          </p:cNvCxnSpPr>
          <p:nvPr/>
        </p:nvCxnSpPr>
        <p:spPr>
          <a:xfrm flipV="1">
            <a:off x="9255275" y="812951"/>
            <a:ext cx="1425618" cy="62744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Łącznik prosty 163"/>
          <p:cNvCxnSpPr>
            <a:cxnSpLocks/>
          </p:cNvCxnSpPr>
          <p:nvPr/>
        </p:nvCxnSpPr>
        <p:spPr>
          <a:xfrm flipH="1">
            <a:off x="6039934" y="5301017"/>
            <a:ext cx="2530575" cy="51807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Łącznik prosty 164"/>
          <p:cNvCxnSpPr>
            <a:cxnSpLocks/>
          </p:cNvCxnSpPr>
          <p:nvPr/>
        </p:nvCxnSpPr>
        <p:spPr>
          <a:xfrm flipV="1">
            <a:off x="8570509" y="1435121"/>
            <a:ext cx="672038" cy="386589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Łącznik prosty 165"/>
          <p:cNvCxnSpPr>
            <a:cxnSpLocks/>
          </p:cNvCxnSpPr>
          <p:nvPr/>
        </p:nvCxnSpPr>
        <p:spPr>
          <a:xfrm>
            <a:off x="8570509" y="5275561"/>
            <a:ext cx="2605708" cy="28720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Łącznik prosty 166"/>
          <p:cNvCxnSpPr>
            <a:cxnSpLocks/>
          </p:cNvCxnSpPr>
          <p:nvPr/>
        </p:nvCxnSpPr>
        <p:spPr>
          <a:xfrm>
            <a:off x="9229819" y="1440393"/>
            <a:ext cx="1946398" cy="412237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Łącznik prosty 167"/>
          <p:cNvCxnSpPr>
            <a:cxnSpLocks/>
          </p:cNvCxnSpPr>
          <p:nvPr/>
        </p:nvCxnSpPr>
        <p:spPr>
          <a:xfrm flipV="1">
            <a:off x="6039934" y="1435121"/>
            <a:ext cx="3202613" cy="435851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Łącznik prosty 168"/>
          <p:cNvCxnSpPr>
            <a:cxnSpLocks/>
          </p:cNvCxnSpPr>
          <p:nvPr/>
        </p:nvCxnSpPr>
        <p:spPr>
          <a:xfrm flipV="1">
            <a:off x="410663" y="3079026"/>
            <a:ext cx="1694675" cy="4313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Łącznik prosty 169"/>
          <p:cNvCxnSpPr>
            <a:cxnSpLocks/>
          </p:cNvCxnSpPr>
          <p:nvPr/>
        </p:nvCxnSpPr>
        <p:spPr>
          <a:xfrm>
            <a:off x="405391" y="3109432"/>
            <a:ext cx="3442355" cy="1215083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Łącznik prosty 170"/>
          <p:cNvCxnSpPr>
            <a:cxnSpLocks/>
          </p:cNvCxnSpPr>
          <p:nvPr/>
        </p:nvCxnSpPr>
        <p:spPr>
          <a:xfrm flipH="1" flipV="1">
            <a:off x="2087338" y="3061026"/>
            <a:ext cx="1729680" cy="127621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Łącznik prosty 171"/>
          <p:cNvCxnSpPr>
            <a:cxnSpLocks/>
          </p:cNvCxnSpPr>
          <p:nvPr/>
        </p:nvCxnSpPr>
        <p:spPr>
          <a:xfrm>
            <a:off x="2074610" y="3091754"/>
            <a:ext cx="1533189" cy="278681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Łącznik prosty 172"/>
          <p:cNvCxnSpPr>
            <a:cxnSpLocks/>
          </p:cNvCxnSpPr>
          <p:nvPr/>
        </p:nvCxnSpPr>
        <p:spPr>
          <a:xfrm flipV="1">
            <a:off x="3589799" y="5819093"/>
            <a:ext cx="2450135" cy="7747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Łącznik prosty 173"/>
          <p:cNvCxnSpPr>
            <a:cxnSpLocks/>
          </p:cNvCxnSpPr>
          <p:nvPr/>
        </p:nvCxnSpPr>
        <p:spPr>
          <a:xfrm flipH="1" flipV="1">
            <a:off x="6564443" y="2501858"/>
            <a:ext cx="2031522" cy="279915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Łącznik prosty 174"/>
          <p:cNvCxnSpPr>
            <a:cxnSpLocks/>
          </p:cNvCxnSpPr>
          <p:nvPr/>
        </p:nvCxnSpPr>
        <p:spPr>
          <a:xfrm>
            <a:off x="6538987" y="2501858"/>
            <a:ext cx="4631958" cy="307363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Łącznik prosty 175"/>
          <p:cNvCxnSpPr>
            <a:cxnSpLocks/>
          </p:cNvCxnSpPr>
          <p:nvPr/>
        </p:nvCxnSpPr>
        <p:spPr>
          <a:xfrm flipH="1">
            <a:off x="6538987" y="1435121"/>
            <a:ext cx="2703560" cy="106673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Łącznik prosty 176"/>
          <p:cNvCxnSpPr>
            <a:cxnSpLocks/>
          </p:cNvCxnSpPr>
          <p:nvPr/>
        </p:nvCxnSpPr>
        <p:spPr>
          <a:xfrm>
            <a:off x="6538987" y="2476402"/>
            <a:ext cx="2823075" cy="118982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Łącznik prosty 177"/>
          <p:cNvCxnSpPr>
            <a:cxnSpLocks/>
          </p:cNvCxnSpPr>
          <p:nvPr/>
        </p:nvCxnSpPr>
        <p:spPr>
          <a:xfrm flipV="1">
            <a:off x="7051065" y="3666229"/>
            <a:ext cx="2336453" cy="36875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Łącznik prosty 178"/>
          <p:cNvCxnSpPr>
            <a:cxnSpLocks/>
          </p:cNvCxnSpPr>
          <p:nvPr/>
        </p:nvCxnSpPr>
        <p:spPr>
          <a:xfrm flipH="1">
            <a:off x="5417804" y="4047709"/>
            <a:ext cx="1602533" cy="49180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Łącznik prosty 179"/>
          <p:cNvCxnSpPr>
            <a:cxnSpLocks/>
          </p:cNvCxnSpPr>
          <p:nvPr/>
        </p:nvCxnSpPr>
        <p:spPr>
          <a:xfrm flipH="1" flipV="1">
            <a:off x="6538987" y="2476402"/>
            <a:ext cx="486622" cy="158403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Łącznik prosty 180"/>
          <p:cNvCxnSpPr>
            <a:cxnSpLocks/>
          </p:cNvCxnSpPr>
          <p:nvPr/>
        </p:nvCxnSpPr>
        <p:spPr>
          <a:xfrm flipV="1">
            <a:off x="5904728" y="2501858"/>
            <a:ext cx="634259" cy="86779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Łącznik prosty 181"/>
          <p:cNvCxnSpPr>
            <a:cxnSpLocks/>
          </p:cNvCxnSpPr>
          <p:nvPr/>
        </p:nvCxnSpPr>
        <p:spPr>
          <a:xfrm>
            <a:off x="2069338" y="3079026"/>
            <a:ext cx="3822662" cy="295903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Łącznik prosty 182"/>
          <p:cNvCxnSpPr>
            <a:cxnSpLocks/>
          </p:cNvCxnSpPr>
          <p:nvPr/>
        </p:nvCxnSpPr>
        <p:spPr>
          <a:xfrm flipH="1" flipV="1">
            <a:off x="2100066" y="3066298"/>
            <a:ext cx="4938271" cy="99941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Łącznik prosty 183"/>
          <p:cNvCxnSpPr>
            <a:cxnSpLocks/>
          </p:cNvCxnSpPr>
          <p:nvPr/>
        </p:nvCxnSpPr>
        <p:spPr>
          <a:xfrm flipH="1">
            <a:off x="3607799" y="4337243"/>
            <a:ext cx="209219" cy="154132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Łącznik prosty 184"/>
          <p:cNvCxnSpPr>
            <a:cxnSpLocks/>
          </p:cNvCxnSpPr>
          <p:nvPr/>
        </p:nvCxnSpPr>
        <p:spPr>
          <a:xfrm flipV="1">
            <a:off x="3589799" y="3369657"/>
            <a:ext cx="2314929" cy="252691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Łącznik prosty 185"/>
          <p:cNvCxnSpPr>
            <a:cxnSpLocks/>
          </p:cNvCxnSpPr>
          <p:nvPr/>
        </p:nvCxnSpPr>
        <p:spPr>
          <a:xfrm flipV="1">
            <a:off x="3620527" y="4029709"/>
            <a:ext cx="3417810" cy="185413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Łącznik prosty 186"/>
          <p:cNvCxnSpPr>
            <a:cxnSpLocks/>
          </p:cNvCxnSpPr>
          <p:nvPr/>
        </p:nvCxnSpPr>
        <p:spPr>
          <a:xfrm flipV="1">
            <a:off x="3822290" y="4034981"/>
            <a:ext cx="3203319" cy="28953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Łącznik prosty 187"/>
          <p:cNvCxnSpPr>
            <a:cxnSpLocks/>
          </p:cNvCxnSpPr>
          <p:nvPr/>
        </p:nvCxnSpPr>
        <p:spPr>
          <a:xfrm flipV="1">
            <a:off x="3847746" y="2489130"/>
            <a:ext cx="2685969" cy="183538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ipsa 10"/>
          <p:cNvSpPr/>
          <p:nvPr/>
        </p:nvSpPr>
        <p:spPr>
          <a:xfrm>
            <a:off x="1079077" y="1503569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Elipsa 17"/>
          <p:cNvSpPr/>
          <p:nvPr/>
        </p:nvSpPr>
        <p:spPr>
          <a:xfrm>
            <a:off x="660090" y="247037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Elipsa 21"/>
          <p:cNvSpPr/>
          <p:nvPr/>
        </p:nvSpPr>
        <p:spPr>
          <a:xfrm>
            <a:off x="3374794" y="469067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3" name="Elipsa 282"/>
          <p:cNvSpPr/>
          <p:nvPr/>
        </p:nvSpPr>
        <p:spPr>
          <a:xfrm>
            <a:off x="319482" y="2998352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1" name="Elipsa 290"/>
          <p:cNvSpPr/>
          <p:nvPr/>
        </p:nvSpPr>
        <p:spPr>
          <a:xfrm>
            <a:off x="1986212" y="2967918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2" name="Elipsa 291"/>
          <p:cNvSpPr/>
          <p:nvPr/>
        </p:nvSpPr>
        <p:spPr>
          <a:xfrm>
            <a:off x="4144008" y="2348239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3" name="Elipsa 292"/>
          <p:cNvSpPr/>
          <p:nvPr/>
        </p:nvSpPr>
        <p:spPr>
          <a:xfrm>
            <a:off x="6176931" y="1360196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4" name="Elipsa 293"/>
          <p:cNvSpPr/>
          <p:nvPr/>
        </p:nvSpPr>
        <p:spPr>
          <a:xfrm>
            <a:off x="9140701" y="1336738"/>
            <a:ext cx="207818" cy="207818"/>
          </a:xfrm>
          <a:prstGeom prst="ellipse">
            <a:avLst/>
          </a:prstGeom>
          <a:solidFill>
            <a:srgbClr val="66FF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5" name="Elipsa 294"/>
          <p:cNvSpPr/>
          <p:nvPr/>
        </p:nvSpPr>
        <p:spPr>
          <a:xfrm>
            <a:off x="10564256" y="717036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7" name="Elipsa 336"/>
          <p:cNvSpPr/>
          <p:nvPr/>
        </p:nvSpPr>
        <p:spPr>
          <a:xfrm>
            <a:off x="8479009" y="5178295"/>
            <a:ext cx="207818" cy="207818"/>
          </a:xfrm>
          <a:prstGeom prst="ellipse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8" name="Elipsa 337"/>
          <p:cNvSpPr/>
          <p:nvPr/>
        </p:nvSpPr>
        <p:spPr>
          <a:xfrm>
            <a:off x="5947962" y="5705539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9" name="Elipsa 338"/>
          <p:cNvSpPr/>
          <p:nvPr/>
        </p:nvSpPr>
        <p:spPr>
          <a:xfrm>
            <a:off x="11077023" y="5480820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42" name="Elipsa 341"/>
          <p:cNvSpPr/>
          <p:nvPr/>
        </p:nvSpPr>
        <p:spPr>
          <a:xfrm>
            <a:off x="3502318" y="5788365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4" name="Elipsa 373"/>
          <p:cNvSpPr/>
          <p:nvPr/>
        </p:nvSpPr>
        <p:spPr>
          <a:xfrm>
            <a:off x="3731109" y="4239372"/>
            <a:ext cx="207818" cy="207818"/>
          </a:xfrm>
          <a:prstGeom prst="ellipse">
            <a:avLst/>
          </a:prstGeom>
          <a:solidFill>
            <a:srgbClr val="FF0000">
              <a:alpha val="99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0" name="Elipsa 389"/>
          <p:cNvSpPr/>
          <p:nvPr/>
        </p:nvSpPr>
        <p:spPr>
          <a:xfrm>
            <a:off x="6447806" y="2382138"/>
            <a:ext cx="207818" cy="207818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4" name="Elipsa 413"/>
          <p:cNvSpPr/>
          <p:nvPr/>
        </p:nvSpPr>
        <p:spPr>
          <a:xfrm>
            <a:off x="9267471" y="3555434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2" name="Elipsa 441"/>
          <p:cNvSpPr/>
          <p:nvPr/>
        </p:nvSpPr>
        <p:spPr>
          <a:xfrm>
            <a:off x="5800819" y="3283748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3" name="Elipsa 442"/>
          <p:cNvSpPr/>
          <p:nvPr/>
        </p:nvSpPr>
        <p:spPr>
          <a:xfrm>
            <a:off x="6932734" y="3946883"/>
            <a:ext cx="207818" cy="207818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4" name="Elipsa 443"/>
          <p:cNvSpPr/>
          <p:nvPr/>
        </p:nvSpPr>
        <p:spPr>
          <a:xfrm>
            <a:off x="5295895" y="4435609"/>
            <a:ext cx="207818" cy="2078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5" name="pole tekstowe 74"/>
          <p:cNvSpPr txBox="1"/>
          <p:nvPr/>
        </p:nvSpPr>
        <p:spPr>
          <a:xfrm>
            <a:off x="9123814" y="6350311"/>
            <a:ext cx="2903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chemeClr val="bg1">
                    <a:lumMod val="50000"/>
                  </a:schemeClr>
                </a:solidFill>
              </a:rPr>
              <a:t>Źródło: wikipedia.org</a:t>
            </a:r>
          </a:p>
        </p:txBody>
      </p:sp>
      <p:pic>
        <p:nvPicPr>
          <p:cNvPr id="85" name="Obraz 8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96" y="2640493"/>
            <a:ext cx="675000" cy="90000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91" name="Obraz 9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382" y="109308"/>
            <a:ext cx="675000" cy="90000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92" name="Obraz 9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54" y="68330"/>
            <a:ext cx="675000" cy="90000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93" name="Obraz 9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214" y="3900509"/>
            <a:ext cx="731700" cy="90000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94" name="Obraz 9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956" y="5428225"/>
            <a:ext cx="675000" cy="90000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95" name="Obraz 9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742" y="5350192"/>
            <a:ext cx="675000" cy="90000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96" name="Obraz 9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4075" y="4812595"/>
            <a:ext cx="675000" cy="90000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97" name="Obraz 9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670" y="5122464"/>
            <a:ext cx="675000" cy="90000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98" name="Obraz 9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572" y="3600810"/>
            <a:ext cx="675000" cy="90000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99" name="Obraz 9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369" y="4085269"/>
            <a:ext cx="675000" cy="90000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00" name="Obraz 9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1873" y="3190787"/>
            <a:ext cx="706800" cy="90000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01" name="Obraz 10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329" y="2030265"/>
            <a:ext cx="675000" cy="90000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02" name="Obraz 10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916" y="2991718"/>
            <a:ext cx="729725" cy="90000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03" name="Obraz 102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358" y="1154264"/>
            <a:ext cx="675000" cy="90000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04" name="Obraz 103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882" y="943692"/>
            <a:ext cx="675000" cy="90000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05" name="Obraz 104"/>
          <p:cNvPicPr>
            <a:picLocks noChangeAspect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190" b="17825"/>
          <a:stretch/>
        </p:blipFill>
        <p:spPr>
          <a:xfrm>
            <a:off x="10361746" y="361138"/>
            <a:ext cx="626550" cy="90000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06" name="Obraz 105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216" y="992414"/>
            <a:ext cx="675000" cy="90000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07" name="Obraz 106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171" y="2604199"/>
            <a:ext cx="750000" cy="90000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08" name="Obraz 107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995" y="2006116"/>
            <a:ext cx="675000" cy="90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noFill/>
            <a:miter lim="800000"/>
          </a:ln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123070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5" name="Łącznik prosty 94"/>
          <p:cNvCxnSpPr>
            <a:cxnSpLocks/>
          </p:cNvCxnSpPr>
          <p:nvPr/>
        </p:nvCxnSpPr>
        <p:spPr>
          <a:xfrm flipH="1" flipV="1">
            <a:off x="781999" y="350946"/>
            <a:ext cx="388259" cy="124380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Łącznik prosty 95"/>
          <p:cNvCxnSpPr>
            <a:cxnSpLocks/>
          </p:cNvCxnSpPr>
          <p:nvPr/>
        </p:nvCxnSpPr>
        <p:spPr>
          <a:xfrm flipH="1">
            <a:off x="1182986" y="554976"/>
            <a:ext cx="2292311" cy="107050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Łącznik prosty 96"/>
          <p:cNvCxnSpPr>
            <a:cxnSpLocks/>
          </p:cNvCxnSpPr>
          <p:nvPr/>
        </p:nvCxnSpPr>
        <p:spPr>
          <a:xfrm flipH="1" flipV="1">
            <a:off x="751271" y="363674"/>
            <a:ext cx="2742026" cy="20930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Łącznik prosty 97"/>
          <p:cNvCxnSpPr>
            <a:cxnSpLocks/>
          </p:cNvCxnSpPr>
          <p:nvPr/>
        </p:nvCxnSpPr>
        <p:spPr>
          <a:xfrm flipH="1">
            <a:off x="410663" y="1594750"/>
            <a:ext cx="759595" cy="152741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Łącznik prosty 98"/>
          <p:cNvCxnSpPr>
            <a:cxnSpLocks/>
          </p:cNvCxnSpPr>
          <p:nvPr/>
        </p:nvCxnSpPr>
        <p:spPr>
          <a:xfrm flipV="1">
            <a:off x="4239544" y="1463645"/>
            <a:ext cx="2028060" cy="100421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Łącznik prosty 99"/>
          <p:cNvCxnSpPr>
            <a:cxnSpLocks/>
          </p:cNvCxnSpPr>
          <p:nvPr/>
        </p:nvCxnSpPr>
        <p:spPr>
          <a:xfrm flipV="1">
            <a:off x="2100066" y="2467856"/>
            <a:ext cx="2139478" cy="59844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Łącznik prosty 100"/>
          <p:cNvCxnSpPr>
            <a:cxnSpLocks/>
          </p:cNvCxnSpPr>
          <p:nvPr/>
        </p:nvCxnSpPr>
        <p:spPr>
          <a:xfrm flipV="1">
            <a:off x="6285604" y="1435121"/>
            <a:ext cx="2956943" cy="1052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Łącznik prosty 101"/>
          <p:cNvCxnSpPr>
            <a:cxnSpLocks/>
          </p:cNvCxnSpPr>
          <p:nvPr/>
        </p:nvCxnSpPr>
        <p:spPr>
          <a:xfrm flipV="1">
            <a:off x="9255275" y="812951"/>
            <a:ext cx="1425618" cy="62744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Łącznik prosty 102"/>
          <p:cNvCxnSpPr>
            <a:cxnSpLocks/>
          </p:cNvCxnSpPr>
          <p:nvPr/>
        </p:nvCxnSpPr>
        <p:spPr>
          <a:xfrm flipH="1">
            <a:off x="6039934" y="5301017"/>
            <a:ext cx="2530575" cy="51807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Łącznik prosty 103"/>
          <p:cNvCxnSpPr>
            <a:cxnSpLocks/>
          </p:cNvCxnSpPr>
          <p:nvPr/>
        </p:nvCxnSpPr>
        <p:spPr>
          <a:xfrm flipV="1">
            <a:off x="8570509" y="1435121"/>
            <a:ext cx="672038" cy="386589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Łącznik prosty 104"/>
          <p:cNvCxnSpPr>
            <a:cxnSpLocks/>
          </p:cNvCxnSpPr>
          <p:nvPr/>
        </p:nvCxnSpPr>
        <p:spPr>
          <a:xfrm>
            <a:off x="8570509" y="5275561"/>
            <a:ext cx="2605708" cy="28720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Łącznik prosty 105"/>
          <p:cNvCxnSpPr>
            <a:cxnSpLocks/>
          </p:cNvCxnSpPr>
          <p:nvPr/>
        </p:nvCxnSpPr>
        <p:spPr>
          <a:xfrm>
            <a:off x="9229819" y="1440393"/>
            <a:ext cx="1946398" cy="412237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Łącznik prosty 106"/>
          <p:cNvCxnSpPr>
            <a:cxnSpLocks/>
          </p:cNvCxnSpPr>
          <p:nvPr/>
        </p:nvCxnSpPr>
        <p:spPr>
          <a:xfrm flipV="1">
            <a:off x="6039934" y="1435121"/>
            <a:ext cx="3202613" cy="435851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Łącznik prosty 107"/>
          <p:cNvCxnSpPr>
            <a:cxnSpLocks/>
          </p:cNvCxnSpPr>
          <p:nvPr/>
        </p:nvCxnSpPr>
        <p:spPr>
          <a:xfrm flipV="1">
            <a:off x="410663" y="3079026"/>
            <a:ext cx="1694675" cy="4313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Łącznik prosty 108"/>
          <p:cNvCxnSpPr>
            <a:cxnSpLocks/>
          </p:cNvCxnSpPr>
          <p:nvPr/>
        </p:nvCxnSpPr>
        <p:spPr>
          <a:xfrm>
            <a:off x="405391" y="3109432"/>
            <a:ext cx="3442355" cy="1215083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Łącznik prosty 109"/>
          <p:cNvCxnSpPr>
            <a:cxnSpLocks/>
          </p:cNvCxnSpPr>
          <p:nvPr/>
        </p:nvCxnSpPr>
        <p:spPr>
          <a:xfrm flipH="1" flipV="1">
            <a:off x="2087338" y="3061026"/>
            <a:ext cx="1729680" cy="127621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Łącznik prosty 110"/>
          <p:cNvCxnSpPr>
            <a:cxnSpLocks/>
          </p:cNvCxnSpPr>
          <p:nvPr/>
        </p:nvCxnSpPr>
        <p:spPr>
          <a:xfrm>
            <a:off x="2074610" y="3091754"/>
            <a:ext cx="1533189" cy="278681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Łącznik prosty 111"/>
          <p:cNvCxnSpPr>
            <a:cxnSpLocks/>
          </p:cNvCxnSpPr>
          <p:nvPr/>
        </p:nvCxnSpPr>
        <p:spPr>
          <a:xfrm flipV="1">
            <a:off x="3589799" y="5819093"/>
            <a:ext cx="2450135" cy="7747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Łącznik prosty 112"/>
          <p:cNvCxnSpPr>
            <a:cxnSpLocks/>
          </p:cNvCxnSpPr>
          <p:nvPr/>
        </p:nvCxnSpPr>
        <p:spPr>
          <a:xfrm flipH="1" flipV="1">
            <a:off x="6564443" y="2501858"/>
            <a:ext cx="2031522" cy="279915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Łącznik prosty 113"/>
          <p:cNvCxnSpPr>
            <a:cxnSpLocks/>
          </p:cNvCxnSpPr>
          <p:nvPr/>
        </p:nvCxnSpPr>
        <p:spPr>
          <a:xfrm>
            <a:off x="6538987" y="2501858"/>
            <a:ext cx="4631958" cy="307363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Łącznik prosty 114"/>
          <p:cNvCxnSpPr>
            <a:cxnSpLocks/>
          </p:cNvCxnSpPr>
          <p:nvPr/>
        </p:nvCxnSpPr>
        <p:spPr>
          <a:xfrm flipH="1">
            <a:off x="6538987" y="1435121"/>
            <a:ext cx="2703560" cy="106673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Łącznik prosty 115"/>
          <p:cNvCxnSpPr>
            <a:cxnSpLocks/>
          </p:cNvCxnSpPr>
          <p:nvPr/>
        </p:nvCxnSpPr>
        <p:spPr>
          <a:xfrm>
            <a:off x="6538987" y="2476402"/>
            <a:ext cx="2823075" cy="118982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Łącznik prosty 116"/>
          <p:cNvCxnSpPr>
            <a:cxnSpLocks/>
          </p:cNvCxnSpPr>
          <p:nvPr/>
        </p:nvCxnSpPr>
        <p:spPr>
          <a:xfrm flipV="1">
            <a:off x="7051065" y="3666229"/>
            <a:ext cx="2336453" cy="36875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Łącznik prosty 117"/>
          <p:cNvCxnSpPr>
            <a:cxnSpLocks/>
          </p:cNvCxnSpPr>
          <p:nvPr/>
        </p:nvCxnSpPr>
        <p:spPr>
          <a:xfrm flipH="1">
            <a:off x="5417804" y="4047709"/>
            <a:ext cx="1602533" cy="49180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Łącznik prosty 118"/>
          <p:cNvCxnSpPr>
            <a:cxnSpLocks/>
          </p:cNvCxnSpPr>
          <p:nvPr/>
        </p:nvCxnSpPr>
        <p:spPr>
          <a:xfrm flipH="1" flipV="1">
            <a:off x="6538987" y="2476402"/>
            <a:ext cx="486622" cy="158403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Łącznik prosty 119"/>
          <p:cNvCxnSpPr>
            <a:cxnSpLocks/>
          </p:cNvCxnSpPr>
          <p:nvPr/>
        </p:nvCxnSpPr>
        <p:spPr>
          <a:xfrm flipV="1">
            <a:off x="5904728" y="2501858"/>
            <a:ext cx="634259" cy="86779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Łącznik prosty 120"/>
          <p:cNvCxnSpPr>
            <a:cxnSpLocks/>
          </p:cNvCxnSpPr>
          <p:nvPr/>
        </p:nvCxnSpPr>
        <p:spPr>
          <a:xfrm>
            <a:off x="2069338" y="3079026"/>
            <a:ext cx="3822662" cy="295903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Łącznik prosty 121"/>
          <p:cNvCxnSpPr>
            <a:cxnSpLocks/>
          </p:cNvCxnSpPr>
          <p:nvPr/>
        </p:nvCxnSpPr>
        <p:spPr>
          <a:xfrm flipH="1" flipV="1">
            <a:off x="2100066" y="3066298"/>
            <a:ext cx="4938271" cy="99941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Łącznik prosty 122"/>
          <p:cNvCxnSpPr>
            <a:cxnSpLocks/>
          </p:cNvCxnSpPr>
          <p:nvPr/>
        </p:nvCxnSpPr>
        <p:spPr>
          <a:xfrm flipH="1">
            <a:off x="3607799" y="4337243"/>
            <a:ext cx="209219" cy="154132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Łącznik prosty 123"/>
          <p:cNvCxnSpPr>
            <a:cxnSpLocks/>
          </p:cNvCxnSpPr>
          <p:nvPr/>
        </p:nvCxnSpPr>
        <p:spPr>
          <a:xfrm flipV="1">
            <a:off x="3589799" y="3369657"/>
            <a:ext cx="2314929" cy="252691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Łącznik prosty 124"/>
          <p:cNvCxnSpPr>
            <a:cxnSpLocks/>
          </p:cNvCxnSpPr>
          <p:nvPr/>
        </p:nvCxnSpPr>
        <p:spPr>
          <a:xfrm flipV="1">
            <a:off x="3620527" y="4029709"/>
            <a:ext cx="3417810" cy="185413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Łącznik prosty 125"/>
          <p:cNvCxnSpPr>
            <a:cxnSpLocks/>
          </p:cNvCxnSpPr>
          <p:nvPr/>
        </p:nvCxnSpPr>
        <p:spPr>
          <a:xfrm flipV="1">
            <a:off x="3822290" y="4034981"/>
            <a:ext cx="3203319" cy="28953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Łącznik prosty 126"/>
          <p:cNvCxnSpPr>
            <a:cxnSpLocks/>
          </p:cNvCxnSpPr>
          <p:nvPr/>
        </p:nvCxnSpPr>
        <p:spPr>
          <a:xfrm flipV="1">
            <a:off x="3847746" y="2489130"/>
            <a:ext cx="2685969" cy="183538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ipsa 10"/>
          <p:cNvSpPr/>
          <p:nvPr/>
        </p:nvSpPr>
        <p:spPr>
          <a:xfrm>
            <a:off x="1079077" y="1503569"/>
            <a:ext cx="207818" cy="20781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Elipsa 17"/>
          <p:cNvSpPr/>
          <p:nvPr/>
        </p:nvSpPr>
        <p:spPr>
          <a:xfrm>
            <a:off x="660090" y="247037"/>
            <a:ext cx="207818" cy="20781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Elipsa 21"/>
          <p:cNvSpPr/>
          <p:nvPr/>
        </p:nvSpPr>
        <p:spPr>
          <a:xfrm>
            <a:off x="3374794" y="469067"/>
            <a:ext cx="207818" cy="20781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3" name="Elipsa 282"/>
          <p:cNvSpPr/>
          <p:nvPr/>
        </p:nvSpPr>
        <p:spPr>
          <a:xfrm>
            <a:off x="319482" y="2998352"/>
            <a:ext cx="207818" cy="20781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1" name="Elipsa 290"/>
          <p:cNvSpPr/>
          <p:nvPr/>
        </p:nvSpPr>
        <p:spPr>
          <a:xfrm>
            <a:off x="1986212" y="2967918"/>
            <a:ext cx="207818" cy="207818"/>
          </a:xfrm>
          <a:prstGeom prst="ellipse">
            <a:avLst/>
          </a:prstGeom>
          <a:solidFill>
            <a:srgbClr val="F66A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2" name="Elipsa 291"/>
          <p:cNvSpPr/>
          <p:nvPr/>
        </p:nvSpPr>
        <p:spPr>
          <a:xfrm>
            <a:off x="4144008" y="2348239"/>
            <a:ext cx="207818" cy="207818"/>
          </a:xfrm>
          <a:prstGeom prst="ellipse">
            <a:avLst/>
          </a:prstGeom>
          <a:solidFill>
            <a:srgbClr val="F66AD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3" name="Elipsa 292"/>
          <p:cNvSpPr/>
          <p:nvPr/>
        </p:nvSpPr>
        <p:spPr>
          <a:xfrm>
            <a:off x="6176931" y="1360196"/>
            <a:ext cx="207818" cy="207818"/>
          </a:xfrm>
          <a:prstGeom prst="ellipse">
            <a:avLst/>
          </a:prstGeom>
          <a:solidFill>
            <a:srgbClr val="F66A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4" name="Elipsa 293"/>
          <p:cNvSpPr/>
          <p:nvPr/>
        </p:nvSpPr>
        <p:spPr>
          <a:xfrm>
            <a:off x="9140701" y="1336738"/>
            <a:ext cx="207818" cy="207818"/>
          </a:xfrm>
          <a:prstGeom prst="ellipse">
            <a:avLst/>
          </a:prstGeom>
          <a:solidFill>
            <a:srgbClr val="F66A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5" name="Elipsa 294"/>
          <p:cNvSpPr/>
          <p:nvPr/>
        </p:nvSpPr>
        <p:spPr>
          <a:xfrm>
            <a:off x="10564256" y="717036"/>
            <a:ext cx="207818" cy="207818"/>
          </a:xfrm>
          <a:prstGeom prst="ellipse">
            <a:avLst/>
          </a:prstGeom>
          <a:solidFill>
            <a:srgbClr val="F66A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7" name="Elipsa 336"/>
          <p:cNvSpPr/>
          <p:nvPr/>
        </p:nvSpPr>
        <p:spPr>
          <a:xfrm>
            <a:off x="8479009" y="5178295"/>
            <a:ext cx="207818" cy="20781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8" name="Elipsa 337"/>
          <p:cNvSpPr/>
          <p:nvPr/>
        </p:nvSpPr>
        <p:spPr>
          <a:xfrm>
            <a:off x="5947962" y="5705539"/>
            <a:ext cx="207818" cy="20781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9" name="Elipsa 338"/>
          <p:cNvSpPr/>
          <p:nvPr/>
        </p:nvSpPr>
        <p:spPr>
          <a:xfrm>
            <a:off x="11077023" y="5480820"/>
            <a:ext cx="207818" cy="20781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42" name="Elipsa 341"/>
          <p:cNvSpPr/>
          <p:nvPr/>
        </p:nvSpPr>
        <p:spPr>
          <a:xfrm>
            <a:off x="3502318" y="5788365"/>
            <a:ext cx="207818" cy="20781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4" name="Elipsa 373"/>
          <p:cNvSpPr/>
          <p:nvPr/>
        </p:nvSpPr>
        <p:spPr>
          <a:xfrm>
            <a:off x="3731109" y="4239372"/>
            <a:ext cx="207818" cy="20781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0" name="Elipsa 389"/>
          <p:cNvSpPr/>
          <p:nvPr/>
        </p:nvSpPr>
        <p:spPr>
          <a:xfrm>
            <a:off x="6447806" y="2382138"/>
            <a:ext cx="207818" cy="2078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4" name="Elipsa 413"/>
          <p:cNvSpPr/>
          <p:nvPr/>
        </p:nvSpPr>
        <p:spPr>
          <a:xfrm>
            <a:off x="9267471" y="3555434"/>
            <a:ext cx="207818" cy="2078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2" name="Elipsa 441"/>
          <p:cNvSpPr/>
          <p:nvPr/>
        </p:nvSpPr>
        <p:spPr>
          <a:xfrm>
            <a:off x="5800819" y="3283748"/>
            <a:ext cx="207818" cy="2078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3" name="Elipsa 442"/>
          <p:cNvSpPr/>
          <p:nvPr/>
        </p:nvSpPr>
        <p:spPr>
          <a:xfrm>
            <a:off x="6932734" y="3946883"/>
            <a:ext cx="207818" cy="2078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4" name="Elipsa 443"/>
          <p:cNvSpPr/>
          <p:nvPr/>
        </p:nvSpPr>
        <p:spPr>
          <a:xfrm>
            <a:off x="5295895" y="4435609"/>
            <a:ext cx="207818" cy="2078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3" name="pole tekstowe 92"/>
          <p:cNvSpPr txBox="1"/>
          <p:nvPr/>
        </p:nvSpPr>
        <p:spPr>
          <a:xfrm>
            <a:off x="9123814" y="6350311"/>
            <a:ext cx="2903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chemeClr val="bg1">
                    <a:lumMod val="50000"/>
                  </a:schemeClr>
                </a:solidFill>
              </a:rPr>
              <a:t>Źródło: wikipedia.org</a:t>
            </a:r>
          </a:p>
        </p:txBody>
      </p:sp>
      <p:pic>
        <p:nvPicPr>
          <p:cNvPr id="128" name="Obraz 1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96" y="2640493"/>
            <a:ext cx="675000" cy="900000"/>
          </a:xfrm>
          <a:prstGeom prst="rect">
            <a:avLst/>
          </a:prstGeom>
          <a:ln w="101600">
            <a:solidFill>
              <a:srgbClr val="32D241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29" name="Obraz 1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382" y="109308"/>
            <a:ext cx="675000" cy="900000"/>
          </a:xfrm>
          <a:prstGeom prst="rect">
            <a:avLst/>
          </a:prstGeom>
          <a:ln w="101600">
            <a:solidFill>
              <a:srgbClr val="32D241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30" name="Obraz 1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54" y="68330"/>
            <a:ext cx="675000" cy="900000"/>
          </a:xfrm>
          <a:prstGeom prst="rect">
            <a:avLst/>
          </a:prstGeom>
          <a:ln w="101600">
            <a:solidFill>
              <a:srgbClr val="32D241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31" name="Obraz 1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214" y="3900509"/>
            <a:ext cx="731700" cy="900000"/>
          </a:xfrm>
          <a:prstGeom prst="rect">
            <a:avLst/>
          </a:prstGeom>
          <a:ln w="101600">
            <a:solidFill>
              <a:srgbClr val="32D241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32" name="Obraz 13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956" y="5428225"/>
            <a:ext cx="675000" cy="900000"/>
          </a:xfrm>
          <a:prstGeom prst="rect">
            <a:avLst/>
          </a:prstGeom>
          <a:ln w="101600">
            <a:noFill/>
          </a:ln>
          <a:effectLst>
            <a:softEdge rad="31750"/>
          </a:effectLst>
        </p:spPr>
      </p:pic>
      <p:pic>
        <p:nvPicPr>
          <p:cNvPr id="133" name="Obraz 13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742" y="5350192"/>
            <a:ext cx="675000" cy="900000"/>
          </a:xfrm>
          <a:prstGeom prst="rect">
            <a:avLst/>
          </a:prstGeom>
          <a:ln w="101600">
            <a:noFill/>
          </a:ln>
          <a:effectLst>
            <a:softEdge rad="31750"/>
          </a:effectLst>
        </p:spPr>
      </p:pic>
      <p:pic>
        <p:nvPicPr>
          <p:cNvPr id="134" name="Obraz 13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4075" y="4812595"/>
            <a:ext cx="675000" cy="900000"/>
          </a:xfrm>
          <a:prstGeom prst="rect">
            <a:avLst/>
          </a:prstGeom>
          <a:ln w="101600">
            <a:noFill/>
          </a:ln>
          <a:effectLst>
            <a:softEdge rad="31750"/>
          </a:effectLst>
        </p:spPr>
      </p:pic>
      <p:pic>
        <p:nvPicPr>
          <p:cNvPr id="135" name="Obraz 13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670" y="5122464"/>
            <a:ext cx="675000" cy="900000"/>
          </a:xfrm>
          <a:prstGeom prst="rect">
            <a:avLst/>
          </a:prstGeom>
          <a:ln w="101600">
            <a:noFill/>
          </a:ln>
          <a:effectLst>
            <a:softEdge rad="31750"/>
          </a:effectLst>
        </p:spPr>
      </p:pic>
      <p:pic>
        <p:nvPicPr>
          <p:cNvPr id="136" name="Obraz 13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572" y="3600810"/>
            <a:ext cx="675000" cy="900000"/>
          </a:xfrm>
          <a:prstGeom prst="rect">
            <a:avLst/>
          </a:prstGeom>
          <a:ln w="101600">
            <a:noFill/>
          </a:ln>
          <a:effectLst>
            <a:softEdge rad="31750"/>
          </a:effectLst>
        </p:spPr>
      </p:pic>
      <p:pic>
        <p:nvPicPr>
          <p:cNvPr id="137" name="Obraz 13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369" y="4085269"/>
            <a:ext cx="675000" cy="900000"/>
          </a:xfrm>
          <a:prstGeom prst="rect">
            <a:avLst/>
          </a:prstGeom>
          <a:ln w="101600">
            <a:noFill/>
          </a:ln>
          <a:effectLst>
            <a:softEdge rad="31750"/>
          </a:effectLst>
        </p:spPr>
      </p:pic>
      <p:pic>
        <p:nvPicPr>
          <p:cNvPr id="138" name="Obraz 13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1873" y="3190787"/>
            <a:ext cx="706800" cy="900000"/>
          </a:xfrm>
          <a:prstGeom prst="rect">
            <a:avLst/>
          </a:prstGeom>
          <a:ln w="101600">
            <a:noFill/>
          </a:ln>
          <a:effectLst>
            <a:softEdge rad="31750"/>
          </a:effectLst>
        </p:spPr>
      </p:pic>
      <p:pic>
        <p:nvPicPr>
          <p:cNvPr id="139" name="Obraz 13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329" y="2030265"/>
            <a:ext cx="675000" cy="900000"/>
          </a:xfrm>
          <a:prstGeom prst="rect">
            <a:avLst/>
          </a:prstGeom>
          <a:ln w="101600">
            <a:noFill/>
          </a:ln>
          <a:effectLst>
            <a:softEdge rad="31750"/>
          </a:effectLst>
        </p:spPr>
      </p:pic>
      <p:pic>
        <p:nvPicPr>
          <p:cNvPr id="140" name="Obraz 139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916" y="2991718"/>
            <a:ext cx="729725" cy="900000"/>
          </a:xfrm>
          <a:prstGeom prst="rect">
            <a:avLst/>
          </a:prstGeom>
          <a:ln w="101600">
            <a:noFill/>
          </a:ln>
          <a:effectLst>
            <a:softEdge rad="31750"/>
          </a:effectLst>
        </p:spPr>
      </p:pic>
      <p:pic>
        <p:nvPicPr>
          <p:cNvPr id="141" name="Obraz 140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358" y="1154264"/>
            <a:ext cx="675000" cy="900000"/>
          </a:xfrm>
          <a:prstGeom prst="rect">
            <a:avLst/>
          </a:prstGeom>
          <a:ln w="101600">
            <a:solidFill>
              <a:srgbClr val="32D241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42" name="Obraz 14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882" y="943692"/>
            <a:ext cx="675000" cy="900000"/>
          </a:xfrm>
          <a:prstGeom prst="rect">
            <a:avLst/>
          </a:prstGeom>
          <a:ln w="101600">
            <a:noFill/>
          </a:ln>
          <a:effectLst>
            <a:softEdge rad="31750"/>
          </a:effectLst>
        </p:spPr>
      </p:pic>
      <p:pic>
        <p:nvPicPr>
          <p:cNvPr id="143" name="Obraz 142"/>
          <p:cNvPicPr>
            <a:picLocks noChangeAspect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190" b="17825"/>
          <a:stretch/>
        </p:blipFill>
        <p:spPr>
          <a:xfrm>
            <a:off x="10361746" y="361138"/>
            <a:ext cx="626550" cy="900000"/>
          </a:xfrm>
          <a:prstGeom prst="rect">
            <a:avLst/>
          </a:prstGeom>
          <a:ln w="101600">
            <a:noFill/>
          </a:ln>
          <a:effectLst>
            <a:softEdge rad="31750"/>
          </a:effectLst>
        </p:spPr>
      </p:pic>
      <p:pic>
        <p:nvPicPr>
          <p:cNvPr id="163" name="Obraz 162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216" y="992414"/>
            <a:ext cx="675000" cy="900000"/>
          </a:xfrm>
          <a:prstGeom prst="rect">
            <a:avLst/>
          </a:prstGeom>
          <a:ln w="101600">
            <a:noFill/>
          </a:ln>
          <a:effectLst>
            <a:softEdge rad="31750"/>
          </a:effectLst>
        </p:spPr>
      </p:pic>
      <p:pic>
        <p:nvPicPr>
          <p:cNvPr id="164" name="Obraz 163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171" y="2604199"/>
            <a:ext cx="750000" cy="900000"/>
          </a:xfrm>
          <a:prstGeom prst="rect">
            <a:avLst/>
          </a:prstGeom>
          <a:ln w="101600">
            <a:noFill/>
          </a:ln>
          <a:effectLst>
            <a:softEdge rad="31750"/>
          </a:effectLst>
        </p:spPr>
      </p:pic>
      <p:pic>
        <p:nvPicPr>
          <p:cNvPr id="165" name="Obraz 164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995" y="2006116"/>
            <a:ext cx="675000" cy="90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101600" cap="sq">
            <a:noFill/>
            <a:miter lim="800000"/>
          </a:ln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34601180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100">
        <p159:morph option="byObject"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5" name="Łącznik prosty 94"/>
          <p:cNvCxnSpPr>
            <a:cxnSpLocks/>
          </p:cNvCxnSpPr>
          <p:nvPr/>
        </p:nvCxnSpPr>
        <p:spPr>
          <a:xfrm flipH="1" flipV="1">
            <a:off x="781999" y="350946"/>
            <a:ext cx="388259" cy="124380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Łącznik prosty 95"/>
          <p:cNvCxnSpPr>
            <a:cxnSpLocks/>
          </p:cNvCxnSpPr>
          <p:nvPr/>
        </p:nvCxnSpPr>
        <p:spPr>
          <a:xfrm flipH="1">
            <a:off x="1182986" y="554976"/>
            <a:ext cx="2292311" cy="107050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Łącznik prosty 96"/>
          <p:cNvCxnSpPr>
            <a:cxnSpLocks/>
          </p:cNvCxnSpPr>
          <p:nvPr/>
        </p:nvCxnSpPr>
        <p:spPr>
          <a:xfrm flipH="1" flipV="1">
            <a:off x="751271" y="363674"/>
            <a:ext cx="2742026" cy="20930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Łącznik prosty 97"/>
          <p:cNvCxnSpPr>
            <a:cxnSpLocks/>
          </p:cNvCxnSpPr>
          <p:nvPr/>
        </p:nvCxnSpPr>
        <p:spPr>
          <a:xfrm flipH="1">
            <a:off x="410663" y="1594750"/>
            <a:ext cx="759595" cy="152741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Łącznik prosty 98"/>
          <p:cNvCxnSpPr>
            <a:cxnSpLocks/>
          </p:cNvCxnSpPr>
          <p:nvPr/>
        </p:nvCxnSpPr>
        <p:spPr>
          <a:xfrm flipV="1">
            <a:off x="4239544" y="1463645"/>
            <a:ext cx="2028060" cy="100421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Łącznik prosty 99"/>
          <p:cNvCxnSpPr>
            <a:cxnSpLocks/>
          </p:cNvCxnSpPr>
          <p:nvPr/>
        </p:nvCxnSpPr>
        <p:spPr>
          <a:xfrm flipV="1">
            <a:off x="2100066" y="2467856"/>
            <a:ext cx="2139478" cy="59844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Łącznik prosty 100"/>
          <p:cNvCxnSpPr>
            <a:cxnSpLocks/>
          </p:cNvCxnSpPr>
          <p:nvPr/>
        </p:nvCxnSpPr>
        <p:spPr>
          <a:xfrm flipV="1">
            <a:off x="6285604" y="1435121"/>
            <a:ext cx="2956943" cy="1052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Łącznik prosty 101"/>
          <p:cNvCxnSpPr>
            <a:cxnSpLocks/>
          </p:cNvCxnSpPr>
          <p:nvPr/>
        </p:nvCxnSpPr>
        <p:spPr>
          <a:xfrm flipV="1">
            <a:off x="9255275" y="812951"/>
            <a:ext cx="1425618" cy="62744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Łącznik prosty 102"/>
          <p:cNvCxnSpPr>
            <a:cxnSpLocks/>
          </p:cNvCxnSpPr>
          <p:nvPr/>
        </p:nvCxnSpPr>
        <p:spPr>
          <a:xfrm flipH="1">
            <a:off x="6039934" y="5301017"/>
            <a:ext cx="2530575" cy="51807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Łącznik prosty 103"/>
          <p:cNvCxnSpPr>
            <a:cxnSpLocks/>
          </p:cNvCxnSpPr>
          <p:nvPr/>
        </p:nvCxnSpPr>
        <p:spPr>
          <a:xfrm flipV="1">
            <a:off x="8570509" y="1435121"/>
            <a:ext cx="672038" cy="386589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Łącznik prosty 104"/>
          <p:cNvCxnSpPr>
            <a:cxnSpLocks/>
          </p:cNvCxnSpPr>
          <p:nvPr/>
        </p:nvCxnSpPr>
        <p:spPr>
          <a:xfrm>
            <a:off x="8570509" y="5275561"/>
            <a:ext cx="2605708" cy="28720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Łącznik prosty 105"/>
          <p:cNvCxnSpPr>
            <a:cxnSpLocks/>
          </p:cNvCxnSpPr>
          <p:nvPr/>
        </p:nvCxnSpPr>
        <p:spPr>
          <a:xfrm>
            <a:off x="9229819" y="1440393"/>
            <a:ext cx="1946398" cy="412237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Łącznik prosty 106"/>
          <p:cNvCxnSpPr>
            <a:cxnSpLocks/>
          </p:cNvCxnSpPr>
          <p:nvPr/>
        </p:nvCxnSpPr>
        <p:spPr>
          <a:xfrm flipV="1">
            <a:off x="6039934" y="1435121"/>
            <a:ext cx="3202613" cy="435851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Łącznik prosty 107"/>
          <p:cNvCxnSpPr>
            <a:cxnSpLocks/>
          </p:cNvCxnSpPr>
          <p:nvPr/>
        </p:nvCxnSpPr>
        <p:spPr>
          <a:xfrm flipV="1">
            <a:off x="410663" y="3079026"/>
            <a:ext cx="1694675" cy="4313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Łącznik prosty 108"/>
          <p:cNvCxnSpPr>
            <a:cxnSpLocks/>
          </p:cNvCxnSpPr>
          <p:nvPr/>
        </p:nvCxnSpPr>
        <p:spPr>
          <a:xfrm>
            <a:off x="405391" y="3109432"/>
            <a:ext cx="3442355" cy="1215083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Łącznik prosty 109"/>
          <p:cNvCxnSpPr>
            <a:cxnSpLocks/>
          </p:cNvCxnSpPr>
          <p:nvPr/>
        </p:nvCxnSpPr>
        <p:spPr>
          <a:xfrm flipH="1" flipV="1">
            <a:off x="2087338" y="3061026"/>
            <a:ext cx="1729680" cy="127621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Łącznik prosty 110"/>
          <p:cNvCxnSpPr>
            <a:cxnSpLocks/>
          </p:cNvCxnSpPr>
          <p:nvPr/>
        </p:nvCxnSpPr>
        <p:spPr>
          <a:xfrm>
            <a:off x="2074610" y="3091754"/>
            <a:ext cx="1533189" cy="278681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Łącznik prosty 111"/>
          <p:cNvCxnSpPr>
            <a:cxnSpLocks/>
          </p:cNvCxnSpPr>
          <p:nvPr/>
        </p:nvCxnSpPr>
        <p:spPr>
          <a:xfrm flipV="1">
            <a:off x="3589799" y="5819093"/>
            <a:ext cx="2450135" cy="7747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Łącznik prosty 112"/>
          <p:cNvCxnSpPr>
            <a:cxnSpLocks/>
          </p:cNvCxnSpPr>
          <p:nvPr/>
        </p:nvCxnSpPr>
        <p:spPr>
          <a:xfrm flipH="1" flipV="1">
            <a:off x="6564443" y="2501858"/>
            <a:ext cx="2031522" cy="279915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Łącznik prosty 113"/>
          <p:cNvCxnSpPr>
            <a:cxnSpLocks/>
          </p:cNvCxnSpPr>
          <p:nvPr/>
        </p:nvCxnSpPr>
        <p:spPr>
          <a:xfrm>
            <a:off x="6538987" y="2501858"/>
            <a:ext cx="4631958" cy="307363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Łącznik prosty 114"/>
          <p:cNvCxnSpPr>
            <a:cxnSpLocks/>
          </p:cNvCxnSpPr>
          <p:nvPr/>
        </p:nvCxnSpPr>
        <p:spPr>
          <a:xfrm flipH="1">
            <a:off x="6538987" y="1435121"/>
            <a:ext cx="2703560" cy="106673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Łącznik prosty 115"/>
          <p:cNvCxnSpPr>
            <a:cxnSpLocks/>
          </p:cNvCxnSpPr>
          <p:nvPr/>
        </p:nvCxnSpPr>
        <p:spPr>
          <a:xfrm>
            <a:off x="6538987" y="2476402"/>
            <a:ext cx="2823075" cy="118982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Łącznik prosty 116"/>
          <p:cNvCxnSpPr>
            <a:cxnSpLocks/>
          </p:cNvCxnSpPr>
          <p:nvPr/>
        </p:nvCxnSpPr>
        <p:spPr>
          <a:xfrm flipV="1">
            <a:off x="7051065" y="3666229"/>
            <a:ext cx="2336453" cy="36875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Łącznik prosty 117"/>
          <p:cNvCxnSpPr>
            <a:cxnSpLocks/>
          </p:cNvCxnSpPr>
          <p:nvPr/>
        </p:nvCxnSpPr>
        <p:spPr>
          <a:xfrm flipH="1">
            <a:off x="5417804" y="4047709"/>
            <a:ext cx="1602533" cy="49180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Łącznik prosty 118"/>
          <p:cNvCxnSpPr>
            <a:cxnSpLocks/>
          </p:cNvCxnSpPr>
          <p:nvPr/>
        </p:nvCxnSpPr>
        <p:spPr>
          <a:xfrm flipH="1" flipV="1">
            <a:off x="6538987" y="2476402"/>
            <a:ext cx="486622" cy="158403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Łącznik prosty 119"/>
          <p:cNvCxnSpPr>
            <a:cxnSpLocks/>
          </p:cNvCxnSpPr>
          <p:nvPr/>
        </p:nvCxnSpPr>
        <p:spPr>
          <a:xfrm flipV="1">
            <a:off x="5904728" y="2501858"/>
            <a:ext cx="634259" cy="86779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Łącznik prosty 120"/>
          <p:cNvCxnSpPr>
            <a:cxnSpLocks/>
          </p:cNvCxnSpPr>
          <p:nvPr/>
        </p:nvCxnSpPr>
        <p:spPr>
          <a:xfrm>
            <a:off x="2069338" y="3079026"/>
            <a:ext cx="3822662" cy="295903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Łącznik prosty 121"/>
          <p:cNvCxnSpPr>
            <a:cxnSpLocks/>
          </p:cNvCxnSpPr>
          <p:nvPr/>
        </p:nvCxnSpPr>
        <p:spPr>
          <a:xfrm flipH="1" flipV="1">
            <a:off x="2100066" y="3066298"/>
            <a:ext cx="4938271" cy="99941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Łącznik prosty 122"/>
          <p:cNvCxnSpPr>
            <a:cxnSpLocks/>
          </p:cNvCxnSpPr>
          <p:nvPr/>
        </p:nvCxnSpPr>
        <p:spPr>
          <a:xfrm flipH="1">
            <a:off x="3607799" y="4337243"/>
            <a:ext cx="209219" cy="154132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Łącznik prosty 123"/>
          <p:cNvCxnSpPr>
            <a:cxnSpLocks/>
          </p:cNvCxnSpPr>
          <p:nvPr/>
        </p:nvCxnSpPr>
        <p:spPr>
          <a:xfrm flipV="1">
            <a:off x="3589799" y="3369657"/>
            <a:ext cx="2314929" cy="252691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Łącznik prosty 124"/>
          <p:cNvCxnSpPr>
            <a:cxnSpLocks/>
          </p:cNvCxnSpPr>
          <p:nvPr/>
        </p:nvCxnSpPr>
        <p:spPr>
          <a:xfrm flipV="1">
            <a:off x="3620527" y="4029709"/>
            <a:ext cx="3417810" cy="185413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Łącznik prosty 125"/>
          <p:cNvCxnSpPr>
            <a:cxnSpLocks/>
          </p:cNvCxnSpPr>
          <p:nvPr/>
        </p:nvCxnSpPr>
        <p:spPr>
          <a:xfrm flipV="1">
            <a:off x="3822290" y="4034981"/>
            <a:ext cx="3203319" cy="28953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Łącznik prosty 126"/>
          <p:cNvCxnSpPr>
            <a:cxnSpLocks/>
          </p:cNvCxnSpPr>
          <p:nvPr/>
        </p:nvCxnSpPr>
        <p:spPr>
          <a:xfrm flipV="1">
            <a:off x="3847746" y="2489130"/>
            <a:ext cx="2685969" cy="183538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ipsa 10"/>
          <p:cNvSpPr/>
          <p:nvPr/>
        </p:nvSpPr>
        <p:spPr>
          <a:xfrm>
            <a:off x="1079077" y="1503569"/>
            <a:ext cx="207818" cy="20781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Elipsa 17"/>
          <p:cNvSpPr/>
          <p:nvPr/>
        </p:nvSpPr>
        <p:spPr>
          <a:xfrm>
            <a:off x="660090" y="247037"/>
            <a:ext cx="207818" cy="20781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Elipsa 21"/>
          <p:cNvSpPr/>
          <p:nvPr/>
        </p:nvSpPr>
        <p:spPr>
          <a:xfrm>
            <a:off x="3374794" y="469067"/>
            <a:ext cx="207818" cy="20781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3" name="Elipsa 282"/>
          <p:cNvSpPr/>
          <p:nvPr/>
        </p:nvSpPr>
        <p:spPr>
          <a:xfrm>
            <a:off x="319482" y="2998352"/>
            <a:ext cx="207818" cy="20781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1" name="Elipsa 290"/>
          <p:cNvSpPr/>
          <p:nvPr/>
        </p:nvSpPr>
        <p:spPr>
          <a:xfrm>
            <a:off x="1986212" y="2967918"/>
            <a:ext cx="207818" cy="207818"/>
          </a:xfrm>
          <a:prstGeom prst="ellipse">
            <a:avLst/>
          </a:prstGeom>
          <a:solidFill>
            <a:srgbClr val="F66A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2" name="Elipsa 291"/>
          <p:cNvSpPr/>
          <p:nvPr/>
        </p:nvSpPr>
        <p:spPr>
          <a:xfrm>
            <a:off x="4144008" y="2348239"/>
            <a:ext cx="207818" cy="207818"/>
          </a:xfrm>
          <a:prstGeom prst="ellipse">
            <a:avLst/>
          </a:prstGeom>
          <a:solidFill>
            <a:srgbClr val="F66AD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3" name="Elipsa 292"/>
          <p:cNvSpPr/>
          <p:nvPr/>
        </p:nvSpPr>
        <p:spPr>
          <a:xfrm>
            <a:off x="6176931" y="1360196"/>
            <a:ext cx="207818" cy="207818"/>
          </a:xfrm>
          <a:prstGeom prst="ellipse">
            <a:avLst/>
          </a:prstGeom>
          <a:solidFill>
            <a:srgbClr val="F66A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4" name="Elipsa 293"/>
          <p:cNvSpPr/>
          <p:nvPr/>
        </p:nvSpPr>
        <p:spPr>
          <a:xfrm>
            <a:off x="9140701" y="1336738"/>
            <a:ext cx="207818" cy="207818"/>
          </a:xfrm>
          <a:prstGeom prst="ellipse">
            <a:avLst/>
          </a:prstGeom>
          <a:solidFill>
            <a:srgbClr val="F66A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5" name="Elipsa 294"/>
          <p:cNvSpPr/>
          <p:nvPr/>
        </p:nvSpPr>
        <p:spPr>
          <a:xfrm>
            <a:off x="10564256" y="717036"/>
            <a:ext cx="207818" cy="207818"/>
          </a:xfrm>
          <a:prstGeom prst="ellipse">
            <a:avLst/>
          </a:prstGeom>
          <a:solidFill>
            <a:srgbClr val="F66A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7" name="Elipsa 336"/>
          <p:cNvSpPr/>
          <p:nvPr/>
        </p:nvSpPr>
        <p:spPr>
          <a:xfrm>
            <a:off x="8479009" y="5178295"/>
            <a:ext cx="207818" cy="20781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8" name="Elipsa 337"/>
          <p:cNvSpPr/>
          <p:nvPr/>
        </p:nvSpPr>
        <p:spPr>
          <a:xfrm>
            <a:off x="5947962" y="5705539"/>
            <a:ext cx="207818" cy="20781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9" name="Elipsa 338"/>
          <p:cNvSpPr/>
          <p:nvPr/>
        </p:nvSpPr>
        <p:spPr>
          <a:xfrm>
            <a:off x="11077023" y="5480820"/>
            <a:ext cx="207818" cy="20781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42" name="Elipsa 341"/>
          <p:cNvSpPr/>
          <p:nvPr/>
        </p:nvSpPr>
        <p:spPr>
          <a:xfrm>
            <a:off x="3502318" y="5788365"/>
            <a:ext cx="207818" cy="20781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4" name="Elipsa 373"/>
          <p:cNvSpPr/>
          <p:nvPr/>
        </p:nvSpPr>
        <p:spPr>
          <a:xfrm>
            <a:off x="3731109" y="4239372"/>
            <a:ext cx="207818" cy="20781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0" name="Elipsa 389"/>
          <p:cNvSpPr/>
          <p:nvPr/>
        </p:nvSpPr>
        <p:spPr>
          <a:xfrm>
            <a:off x="6447806" y="2382138"/>
            <a:ext cx="207818" cy="2078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4" name="Elipsa 413"/>
          <p:cNvSpPr/>
          <p:nvPr/>
        </p:nvSpPr>
        <p:spPr>
          <a:xfrm>
            <a:off x="9267471" y="3555434"/>
            <a:ext cx="207818" cy="2078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2" name="Elipsa 441"/>
          <p:cNvSpPr/>
          <p:nvPr/>
        </p:nvSpPr>
        <p:spPr>
          <a:xfrm>
            <a:off x="5800819" y="3283748"/>
            <a:ext cx="207818" cy="2078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3" name="Elipsa 442"/>
          <p:cNvSpPr/>
          <p:nvPr/>
        </p:nvSpPr>
        <p:spPr>
          <a:xfrm>
            <a:off x="6932734" y="3946883"/>
            <a:ext cx="207818" cy="2078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4" name="Elipsa 443"/>
          <p:cNvSpPr/>
          <p:nvPr/>
        </p:nvSpPr>
        <p:spPr>
          <a:xfrm>
            <a:off x="5295895" y="4435609"/>
            <a:ext cx="207818" cy="2078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3" name="pole tekstowe 92"/>
          <p:cNvSpPr txBox="1"/>
          <p:nvPr/>
        </p:nvSpPr>
        <p:spPr>
          <a:xfrm>
            <a:off x="9123814" y="6350311"/>
            <a:ext cx="2903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chemeClr val="bg1">
                    <a:lumMod val="50000"/>
                  </a:schemeClr>
                </a:solidFill>
              </a:rPr>
              <a:t>Źródło: wikipedia.org</a:t>
            </a:r>
          </a:p>
        </p:txBody>
      </p:sp>
      <p:pic>
        <p:nvPicPr>
          <p:cNvPr id="128" name="Obraz 1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96" y="2640493"/>
            <a:ext cx="675000" cy="900000"/>
          </a:xfrm>
          <a:prstGeom prst="rect">
            <a:avLst/>
          </a:prstGeom>
          <a:ln w="101600">
            <a:solidFill>
              <a:srgbClr val="32D241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29" name="Obraz 1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382" y="109308"/>
            <a:ext cx="675000" cy="900000"/>
          </a:xfrm>
          <a:prstGeom prst="rect">
            <a:avLst/>
          </a:prstGeom>
          <a:ln w="101600">
            <a:solidFill>
              <a:srgbClr val="32D241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30" name="Obraz 1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54" y="68330"/>
            <a:ext cx="675000" cy="900000"/>
          </a:xfrm>
          <a:prstGeom prst="rect">
            <a:avLst/>
          </a:prstGeom>
          <a:ln w="101600">
            <a:solidFill>
              <a:srgbClr val="32D241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31" name="Obraz 1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214" y="3900509"/>
            <a:ext cx="731700" cy="900000"/>
          </a:xfrm>
          <a:prstGeom prst="rect">
            <a:avLst/>
          </a:prstGeom>
          <a:ln w="101600">
            <a:solidFill>
              <a:srgbClr val="32D241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32" name="Obraz 13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956" y="5428225"/>
            <a:ext cx="675000" cy="900000"/>
          </a:xfrm>
          <a:prstGeom prst="rect">
            <a:avLst/>
          </a:prstGeom>
          <a:ln w="101600">
            <a:noFill/>
          </a:ln>
          <a:effectLst>
            <a:softEdge rad="31750"/>
          </a:effectLst>
        </p:spPr>
      </p:pic>
      <p:pic>
        <p:nvPicPr>
          <p:cNvPr id="133" name="Obraz 13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742" y="5350192"/>
            <a:ext cx="675000" cy="900000"/>
          </a:xfrm>
          <a:prstGeom prst="rect">
            <a:avLst/>
          </a:prstGeom>
          <a:ln w="101600">
            <a:noFill/>
          </a:ln>
          <a:effectLst>
            <a:softEdge rad="31750"/>
          </a:effectLst>
        </p:spPr>
      </p:pic>
      <p:pic>
        <p:nvPicPr>
          <p:cNvPr id="134" name="Obraz 13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4075" y="4812595"/>
            <a:ext cx="675000" cy="900000"/>
          </a:xfrm>
          <a:prstGeom prst="rect">
            <a:avLst/>
          </a:prstGeom>
          <a:ln w="101600">
            <a:noFill/>
          </a:ln>
          <a:effectLst>
            <a:softEdge rad="31750"/>
          </a:effectLst>
        </p:spPr>
      </p:pic>
      <p:pic>
        <p:nvPicPr>
          <p:cNvPr id="135" name="Obraz 13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670" y="5122464"/>
            <a:ext cx="675000" cy="900000"/>
          </a:xfrm>
          <a:prstGeom prst="rect">
            <a:avLst/>
          </a:prstGeom>
          <a:ln w="101600">
            <a:noFill/>
          </a:ln>
          <a:effectLst>
            <a:softEdge rad="31750"/>
          </a:effectLst>
        </p:spPr>
      </p:pic>
      <p:pic>
        <p:nvPicPr>
          <p:cNvPr id="136" name="Obraz 13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572" y="3600810"/>
            <a:ext cx="675000" cy="900000"/>
          </a:xfrm>
          <a:prstGeom prst="rect">
            <a:avLst/>
          </a:prstGeom>
          <a:ln w="101600">
            <a:noFill/>
          </a:ln>
          <a:effectLst>
            <a:softEdge rad="31750"/>
          </a:effectLst>
        </p:spPr>
      </p:pic>
      <p:pic>
        <p:nvPicPr>
          <p:cNvPr id="137" name="Obraz 13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369" y="4085269"/>
            <a:ext cx="675000" cy="900000"/>
          </a:xfrm>
          <a:prstGeom prst="rect">
            <a:avLst/>
          </a:prstGeom>
          <a:ln w="101600">
            <a:noFill/>
          </a:ln>
          <a:effectLst>
            <a:softEdge rad="31750"/>
          </a:effectLst>
        </p:spPr>
      </p:pic>
      <p:pic>
        <p:nvPicPr>
          <p:cNvPr id="138" name="Obraz 13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1873" y="3190787"/>
            <a:ext cx="706800" cy="900000"/>
          </a:xfrm>
          <a:prstGeom prst="rect">
            <a:avLst/>
          </a:prstGeom>
          <a:ln w="101600">
            <a:noFill/>
          </a:ln>
          <a:effectLst>
            <a:softEdge rad="31750"/>
          </a:effectLst>
        </p:spPr>
      </p:pic>
      <p:pic>
        <p:nvPicPr>
          <p:cNvPr id="139" name="Obraz 13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329" y="2030265"/>
            <a:ext cx="675000" cy="900000"/>
          </a:xfrm>
          <a:prstGeom prst="rect">
            <a:avLst/>
          </a:prstGeom>
          <a:ln w="101600">
            <a:noFill/>
          </a:ln>
          <a:effectLst>
            <a:softEdge rad="31750"/>
          </a:effectLst>
        </p:spPr>
      </p:pic>
      <p:pic>
        <p:nvPicPr>
          <p:cNvPr id="140" name="Obraz 139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916" y="2991718"/>
            <a:ext cx="729725" cy="900000"/>
          </a:xfrm>
          <a:prstGeom prst="rect">
            <a:avLst/>
          </a:prstGeom>
          <a:ln w="101600">
            <a:noFill/>
          </a:ln>
          <a:effectLst>
            <a:softEdge rad="31750"/>
          </a:effectLst>
        </p:spPr>
      </p:pic>
      <p:pic>
        <p:nvPicPr>
          <p:cNvPr id="141" name="Obraz 140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358" y="1154264"/>
            <a:ext cx="675000" cy="900000"/>
          </a:xfrm>
          <a:prstGeom prst="rect">
            <a:avLst/>
          </a:prstGeom>
          <a:ln w="101600">
            <a:solidFill>
              <a:srgbClr val="32D241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42" name="Obraz 14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882" y="943692"/>
            <a:ext cx="675000" cy="900000"/>
          </a:xfrm>
          <a:prstGeom prst="rect">
            <a:avLst/>
          </a:prstGeom>
          <a:ln w="101600">
            <a:solidFill>
              <a:srgbClr val="F66ADB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43" name="Obraz 142"/>
          <p:cNvPicPr>
            <a:picLocks noChangeAspect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190" b="17825"/>
          <a:stretch/>
        </p:blipFill>
        <p:spPr>
          <a:xfrm>
            <a:off x="10361746" y="361138"/>
            <a:ext cx="626550" cy="900000"/>
          </a:xfrm>
          <a:prstGeom prst="rect">
            <a:avLst/>
          </a:prstGeom>
          <a:ln w="101600">
            <a:solidFill>
              <a:srgbClr val="F66ADB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63" name="Obraz 162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216" y="992414"/>
            <a:ext cx="675000" cy="900000"/>
          </a:xfrm>
          <a:prstGeom prst="rect">
            <a:avLst/>
          </a:prstGeom>
          <a:ln w="101600">
            <a:solidFill>
              <a:srgbClr val="F66ADB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64" name="Obraz 163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171" y="2604199"/>
            <a:ext cx="750000" cy="900000"/>
          </a:xfrm>
          <a:prstGeom prst="rect">
            <a:avLst/>
          </a:prstGeom>
          <a:ln w="101600">
            <a:solidFill>
              <a:srgbClr val="F66ADB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65" name="Obraz 164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995" y="2006116"/>
            <a:ext cx="675000" cy="90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101600" cap="sq">
            <a:solidFill>
              <a:srgbClr val="F66ADB">
                <a:alpha val="70000"/>
              </a:srgbClr>
            </a:solidFill>
            <a:miter lim="800000"/>
          </a:ln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26362104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100">
        <p159:morph option="byObject"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5" name="Łącznik prosty 94"/>
          <p:cNvCxnSpPr>
            <a:cxnSpLocks/>
          </p:cNvCxnSpPr>
          <p:nvPr/>
        </p:nvCxnSpPr>
        <p:spPr>
          <a:xfrm flipH="1" flipV="1">
            <a:off x="781999" y="350946"/>
            <a:ext cx="388259" cy="124380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Łącznik prosty 95"/>
          <p:cNvCxnSpPr>
            <a:cxnSpLocks/>
          </p:cNvCxnSpPr>
          <p:nvPr/>
        </p:nvCxnSpPr>
        <p:spPr>
          <a:xfrm flipH="1">
            <a:off x="1182986" y="554976"/>
            <a:ext cx="2292311" cy="107050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Łącznik prosty 96"/>
          <p:cNvCxnSpPr>
            <a:cxnSpLocks/>
          </p:cNvCxnSpPr>
          <p:nvPr/>
        </p:nvCxnSpPr>
        <p:spPr>
          <a:xfrm flipH="1" flipV="1">
            <a:off x="751271" y="363674"/>
            <a:ext cx="2742026" cy="20930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Łącznik prosty 97"/>
          <p:cNvCxnSpPr>
            <a:cxnSpLocks/>
          </p:cNvCxnSpPr>
          <p:nvPr/>
        </p:nvCxnSpPr>
        <p:spPr>
          <a:xfrm flipH="1">
            <a:off x="410663" y="1594750"/>
            <a:ext cx="759595" cy="152741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Łącznik prosty 98"/>
          <p:cNvCxnSpPr>
            <a:cxnSpLocks/>
          </p:cNvCxnSpPr>
          <p:nvPr/>
        </p:nvCxnSpPr>
        <p:spPr>
          <a:xfrm flipV="1">
            <a:off x="4239544" y="1463645"/>
            <a:ext cx="2028060" cy="100421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Łącznik prosty 99"/>
          <p:cNvCxnSpPr>
            <a:cxnSpLocks/>
          </p:cNvCxnSpPr>
          <p:nvPr/>
        </p:nvCxnSpPr>
        <p:spPr>
          <a:xfrm flipV="1">
            <a:off x="2100066" y="2467856"/>
            <a:ext cx="2139478" cy="59844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Łącznik prosty 100"/>
          <p:cNvCxnSpPr>
            <a:cxnSpLocks/>
          </p:cNvCxnSpPr>
          <p:nvPr/>
        </p:nvCxnSpPr>
        <p:spPr>
          <a:xfrm flipV="1">
            <a:off x="6285604" y="1435121"/>
            <a:ext cx="2956943" cy="1052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Łącznik prosty 101"/>
          <p:cNvCxnSpPr>
            <a:cxnSpLocks/>
          </p:cNvCxnSpPr>
          <p:nvPr/>
        </p:nvCxnSpPr>
        <p:spPr>
          <a:xfrm flipV="1">
            <a:off x="9255275" y="812951"/>
            <a:ext cx="1425618" cy="62744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Łącznik prosty 102"/>
          <p:cNvCxnSpPr>
            <a:cxnSpLocks/>
          </p:cNvCxnSpPr>
          <p:nvPr/>
        </p:nvCxnSpPr>
        <p:spPr>
          <a:xfrm flipH="1">
            <a:off x="6039934" y="5301017"/>
            <a:ext cx="2530575" cy="51807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Łącznik prosty 103"/>
          <p:cNvCxnSpPr>
            <a:cxnSpLocks/>
          </p:cNvCxnSpPr>
          <p:nvPr/>
        </p:nvCxnSpPr>
        <p:spPr>
          <a:xfrm flipV="1">
            <a:off x="8570509" y="1435121"/>
            <a:ext cx="672038" cy="386589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Łącznik prosty 104"/>
          <p:cNvCxnSpPr>
            <a:cxnSpLocks/>
          </p:cNvCxnSpPr>
          <p:nvPr/>
        </p:nvCxnSpPr>
        <p:spPr>
          <a:xfrm>
            <a:off x="8570509" y="5275561"/>
            <a:ext cx="2605708" cy="28720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Łącznik prosty 105"/>
          <p:cNvCxnSpPr>
            <a:cxnSpLocks/>
          </p:cNvCxnSpPr>
          <p:nvPr/>
        </p:nvCxnSpPr>
        <p:spPr>
          <a:xfrm>
            <a:off x="9229819" y="1440393"/>
            <a:ext cx="1946398" cy="412237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Łącznik prosty 106"/>
          <p:cNvCxnSpPr>
            <a:cxnSpLocks/>
          </p:cNvCxnSpPr>
          <p:nvPr/>
        </p:nvCxnSpPr>
        <p:spPr>
          <a:xfrm flipV="1">
            <a:off x="6039934" y="1435121"/>
            <a:ext cx="3202613" cy="435851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Łącznik prosty 107"/>
          <p:cNvCxnSpPr>
            <a:cxnSpLocks/>
          </p:cNvCxnSpPr>
          <p:nvPr/>
        </p:nvCxnSpPr>
        <p:spPr>
          <a:xfrm flipV="1">
            <a:off x="410663" y="3079026"/>
            <a:ext cx="1694675" cy="4313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Łącznik prosty 108"/>
          <p:cNvCxnSpPr>
            <a:cxnSpLocks/>
          </p:cNvCxnSpPr>
          <p:nvPr/>
        </p:nvCxnSpPr>
        <p:spPr>
          <a:xfrm>
            <a:off x="405391" y="3109432"/>
            <a:ext cx="3442355" cy="1215083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Łącznik prosty 109"/>
          <p:cNvCxnSpPr>
            <a:cxnSpLocks/>
          </p:cNvCxnSpPr>
          <p:nvPr/>
        </p:nvCxnSpPr>
        <p:spPr>
          <a:xfrm flipH="1" flipV="1">
            <a:off x="2087338" y="3061026"/>
            <a:ext cx="1729680" cy="127621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Łącznik prosty 110"/>
          <p:cNvCxnSpPr>
            <a:cxnSpLocks/>
          </p:cNvCxnSpPr>
          <p:nvPr/>
        </p:nvCxnSpPr>
        <p:spPr>
          <a:xfrm>
            <a:off x="2074610" y="3091754"/>
            <a:ext cx="1533189" cy="278681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Łącznik prosty 111"/>
          <p:cNvCxnSpPr>
            <a:cxnSpLocks/>
          </p:cNvCxnSpPr>
          <p:nvPr/>
        </p:nvCxnSpPr>
        <p:spPr>
          <a:xfrm flipV="1">
            <a:off x="3589799" y="5819093"/>
            <a:ext cx="2450135" cy="7747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Łącznik prosty 112"/>
          <p:cNvCxnSpPr>
            <a:cxnSpLocks/>
          </p:cNvCxnSpPr>
          <p:nvPr/>
        </p:nvCxnSpPr>
        <p:spPr>
          <a:xfrm flipH="1" flipV="1">
            <a:off x="6564443" y="2501858"/>
            <a:ext cx="2031522" cy="279915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Łącznik prosty 113"/>
          <p:cNvCxnSpPr>
            <a:cxnSpLocks/>
          </p:cNvCxnSpPr>
          <p:nvPr/>
        </p:nvCxnSpPr>
        <p:spPr>
          <a:xfrm>
            <a:off x="6538987" y="2501858"/>
            <a:ext cx="4631958" cy="307363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Łącznik prosty 114"/>
          <p:cNvCxnSpPr>
            <a:cxnSpLocks/>
          </p:cNvCxnSpPr>
          <p:nvPr/>
        </p:nvCxnSpPr>
        <p:spPr>
          <a:xfrm flipH="1">
            <a:off x="6538987" y="1435121"/>
            <a:ext cx="2703560" cy="106673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Łącznik prosty 115"/>
          <p:cNvCxnSpPr>
            <a:cxnSpLocks/>
          </p:cNvCxnSpPr>
          <p:nvPr/>
        </p:nvCxnSpPr>
        <p:spPr>
          <a:xfrm>
            <a:off x="6538987" y="2476402"/>
            <a:ext cx="2823075" cy="118982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Łącznik prosty 116"/>
          <p:cNvCxnSpPr>
            <a:cxnSpLocks/>
          </p:cNvCxnSpPr>
          <p:nvPr/>
        </p:nvCxnSpPr>
        <p:spPr>
          <a:xfrm flipV="1">
            <a:off x="7051065" y="3666229"/>
            <a:ext cx="2336453" cy="36875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Łącznik prosty 117"/>
          <p:cNvCxnSpPr>
            <a:cxnSpLocks/>
          </p:cNvCxnSpPr>
          <p:nvPr/>
        </p:nvCxnSpPr>
        <p:spPr>
          <a:xfrm flipH="1">
            <a:off x="5417804" y="4047709"/>
            <a:ext cx="1602533" cy="49180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Łącznik prosty 118"/>
          <p:cNvCxnSpPr>
            <a:cxnSpLocks/>
          </p:cNvCxnSpPr>
          <p:nvPr/>
        </p:nvCxnSpPr>
        <p:spPr>
          <a:xfrm flipH="1" flipV="1">
            <a:off x="6538987" y="2476402"/>
            <a:ext cx="486622" cy="158403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Łącznik prosty 119"/>
          <p:cNvCxnSpPr>
            <a:cxnSpLocks/>
          </p:cNvCxnSpPr>
          <p:nvPr/>
        </p:nvCxnSpPr>
        <p:spPr>
          <a:xfrm flipV="1">
            <a:off x="5904728" y="2501858"/>
            <a:ext cx="634259" cy="86779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Łącznik prosty 120"/>
          <p:cNvCxnSpPr>
            <a:cxnSpLocks/>
          </p:cNvCxnSpPr>
          <p:nvPr/>
        </p:nvCxnSpPr>
        <p:spPr>
          <a:xfrm>
            <a:off x="2069338" y="3079026"/>
            <a:ext cx="3822662" cy="295903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Łącznik prosty 121"/>
          <p:cNvCxnSpPr>
            <a:cxnSpLocks/>
          </p:cNvCxnSpPr>
          <p:nvPr/>
        </p:nvCxnSpPr>
        <p:spPr>
          <a:xfrm flipH="1" flipV="1">
            <a:off x="2100066" y="3066298"/>
            <a:ext cx="4938271" cy="99941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Łącznik prosty 122"/>
          <p:cNvCxnSpPr>
            <a:cxnSpLocks/>
          </p:cNvCxnSpPr>
          <p:nvPr/>
        </p:nvCxnSpPr>
        <p:spPr>
          <a:xfrm flipH="1">
            <a:off x="3607799" y="4337243"/>
            <a:ext cx="209219" cy="154132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Łącznik prosty 123"/>
          <p:cNvCxnSpPr>
            <a:cxnSpLocks/>
          </p:cNvCxnSpPr>
          <p:nvPr/>
        </p:nvCxnSpPr>
        <p:spPr>
          <a:xfrm flipV="1">
            <a:off x="3589799" y="3369657"/>
            <a:ext cx="2314929" cy="252691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Łącznik prosty 124"/>
          <p:cNvCxnSpPr>
            <a:cxnSpLocks/>
          </p:cNvCxnSpPr>
          <p:nvPr/>
        </p:nvCxnSpPr>
        <p:spPr>
          <a:xfrm flipV="1">
            <a:off x="3620527" y="4029709"/>
            <a:ext cx="3417810" cy="185413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Łącznik prosty 125"/>
          <p:cNvCxnSpPr>
            <a:cxnSpLocks/>
          </p:cNvCxnSpPr>
          <p:nvPr/>
        </p:nvCxnSpPr>
        <p:spPr>
          <a:xfrm flipV="1">
            <a:off x="3822290" y="4034981"/>
            <a:ext cx="3203319" cy="28953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Łącznik prosty 126"/>
          <p:cNvCxnSpPr>
            <a:cxnSpLocks/>
          </p:cNvCxnSpPr>
          <p:nvPr/>
        </p:nvCxnSpPr>
        <p:spPr>
          <a:xfrm flipV="1">
            <a:off x="3847746" y="2489130"/>
            <a:ext cx="2685969" cy="183538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ipsa 10"/>
          <p:cNvSpPr/>
          <p:nvPr/>
        </p:nvSpPr>
        <p:spPr>
          <a:xfrm>
            <a:off x="1079077" y="1503569"/>
            <a:ext cx="207818" cy="20781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Elipsa 17"/>
          <p:cNvSpPr/>
          <p:nvPr/>
        </p:nvSpPr>
        <p:spPr>
          <a:xfrm>
            <a:off x="660090" y="247037"/>
            <a:ext cx="207818" cy="20781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Elipsa 21"/>
          <p:cNvSpPr/>
          <p:nvPr/>
        </p:nvSpPr>
        <p:spPr>
          <a:xfrm>
            <a:off x="3374794" y="469067"/>
            <a:ext cx="207818" cy="20781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3" name="Elipsa 282"/>
          <p:cNvSpPr/>
          <p:nvPr/>
        </p:nvSpPr>
        <p:spPr>
          <a:xfrm>
            <a:off x="319482" y="2998352"/>
            <a:ext cx="207818" cy="20781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1" name="Elipsa 290"/>
          <p:cNvSpPr/>
          <p:nvPr/>
        </p:nvSpPr>
        <p:spPr>
          <a:xfrm>
            <a:off x="1986212" y="2967918"/>
            <a:ext cx="207818" cy="207818"/>
          </a:xfrm>
          <a:prstGeom prst="ellipse">
            <a:avLst/>
          </a:prstGeom>
          <a:solidFill>
            <a:srgbClr val="F66A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2" name="Elipsa 291"/>
          <p:cNvSpPr/>
          <p:nvPr/>
        </p:nvSpPr>
        <p:spPr>
          <a:xfrm>
            <a:off x="4144008" y="2348239"/>
            <a:ext cx="207818" cy="207818"/>
          </a:xfrm>
          <a:prstGeom prst="ellipse">
            <a:avLst/>
          </a:prstGeom>
          <a:solidFill>
            <a:srgbClr val="F66AD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3" name="Elipsa 292"/>
          <p:cNvSpPr/>
          <p:nvPr/>
        </p:nvSpPr>
        <p:spPr>
          <a:xfrm>
            <a:off x="6176931" y="1360196"/>
            <a:ext cx="207818" cy="207818"/>
          </a:xfrm>
          <a:prstGeom prst="ellipse">
            <a:avLst/>
          </a:prstGeom>
          <a:solidFill>
            <a:srgbClr val="F66A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4" name="Elipsa 293"/>
          <p:cNvSpPr/>
          <p:nvPr/>
        </p:nvSpPr>
        <p:spPr>
          <a:xfrm>
            <a:off x="9140701" y="1336738"/>
            <a:ext cx="207818" cy="207818"/>
          </a:xfrm>
          <a:prstGeom prst="ellipse">
            <a:avLst/>
          </a:prstGeom>
          <a:solidFill>
            <a:srgbClr val="F66A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5" name="Elipsa 294"/>
          <p:cNvSpPr/>
          <p:nvPr/>
        </p:nvSpPr>
        <p:spPr>
          <a:xfrm>
            <a:off x="10564256" y="717036"/>
            <a:ext cx="207818" cy="207818"/>
          </a:xfrm>
          <a:prstGeom prst="ellipse">
            <a:avLst/>
          </a:prstGeom>
          <a:solidFill>
            <a:srgbClr val="F66A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7" name="Elipsa 336"/>
          <p:cNvSpPr/>
          <p:nvPr/>
        </p:nvSpPr>
        <p:spPr>
          <a:xfrm>
            <a:off x="8479009" y="5178295"/>
            <a:ext cx="207818" cy="20781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8" name="Elipsa 337"/>
          <p:cNvSpPr/>
          <p:nvPr/>
        </p:nvSpPr>
        <p:spPr>
          <a:xfrm>
            <a:off x="5947962" y="5705539"/>
            <a:ext cx="207818" cy="20781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9" name="Elipsa 338"/>
          <p:cNvSpPr/>
          <p:nvPr/>
        </p:nvSpPr>
        <p:spPr>
          <a:xfrm>
            <a:off x="11077023" y="5480820"/>
            <a:ext cx="207818" cy="20781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42" name="Elipsa 341"/>
          <p:cNvSpPr/>
          <p:nvPr/>
        </p:nvSpPr>
        <p:spPr>
          <a:xfrm>
            <a:off x="3502318" y="5788365"/>
            <a:ext cx="207818" cy="20781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4" name="Elipsa 373"/>
          <p:cNvSpPr/>
          <p:nvPr/>
        </p:nvSpPr>
        <p:spPr>
          <a:xfrm>
            <a:off x="3731109" y="4239372"/>
            <a:ext cx="207818" cy="20781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0" name="Elipsa 389"/>
          <p:cNvSpPr/>
          <p:nvPr/>
        </p:nvSpPr>
        <p:spPr>
          <a:xfrm>
            <a:off x="6447806" y="2382138"/>
            <a:ext cx="207818" cy="2078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4" name="Elipsa 413"/>
          <p:cNvSpPr/>
          <p:nvPr/>
        </p:nvSpPr>
        <p:spPr>
          <a:xfrm>
            <a:off x="9267471" y="3555434"/>
            <a:ext cx="207818" cy="2078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2" name="Elipsa 441"/>
          <p:cNvSpPr/>
          <p:nvPr/>
        </p:nvSpPr>
        <p:spPr>
          <a:xfrm>
            <a:off x="5800819" y="3283748"/>
            <a:ext cx="207818" cy="2078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3" name="Elipsa 442"/>
          <p:cNvSpPr/>
          <p:nvPr/>
        </p:nvSpPr>
        <p:spPr>
          <a:xfrm>
            <a:off x="6932734" y="3946883"/>
            <a:ext cx="207818" cy="2078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4" name="Elipsa 443"/>
          <p:cNvSpPr/>
          <p:nvPr/>
        </p:nvSpPr>
        <p:spPr>
          <a:xfrm>
            <a:off x="5295895" y="4435609"/>
            <a:ext cx="207818" cy="2078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3" name="pole tekstowe 92"/>
          <p:cNvSpPr txBox="1"/>
          <p:nvPr/>
        </p:nvSpPr>
        <p:spPr>
          <a:xfrm>
            <a:off x="9123814" y="6350311"/>
            <a:ext cx="2903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chemeClr val="bg1">
                    <a:lumMod val="50000"/>
                  </a:schemeClr>
                </a:solidFill>
              </a:rPr>
              <a:t>Źródło: wikipedia.org</a:t>
            </a:r>
          </a:p>
        </p:txBody>
      </p:sp>
      <p:pic>
        <p:nvPicPr>
          <p:cNvPr id="128" name="Obraz 1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96" y="2640493"/>
            <a:ext cx="675000" cy="900000"/>
          </a:xfrm>
          <a:prstGeom prst="rect">
            <a:avLst/>
          </a:prstGeom>
          <a:ln w="101600">
            <a:solidFill>
              <a:srgbClr val="32D241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29" name="Obraz 1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382" y="109308"/>
            <a:ext cx="675000" cy="900000"/>
          </a:xfrm>
          <a:prstGeom prst="rect">
            <a:avLst/>
          </a:prstGeom>
          <a:ln w="101600">
            <a:solidFill>
              <a:srgbClr val="32D241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30" name="Obraz 1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54" y="68330"/>
            <a:ext cx="675000" cy="900000"/>
          </a:xfrm>
          <a:prstGeom prst="rect">
            <a:avLst/>
          </a:prstGeom>
          <a:ln w="101600">
            <a:solidFill>
              <a:srgbClr val="32D241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31" name="Obraz 1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214" y="3900509"/>
            <a:ext cx="731700" cy="900000"/>
          </a:xfrm>
          <a:prstGeom prst="rect">
            <a:avLst/>
          </a:prstGeom>
          <a:ln w="101600">
            <a:solidFill>
              <a:srgbClr val="32D241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32" name="Obraz 13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956" y="5428225"/>
            <a:ext cx="675000" cy="900000"/>
          </a:xfrm>
          <a:prstGeom prst="rect">
            <a:avLst/>
          </a:prstGeom>
          <a:ln w="101600">
            <a:noFill/>
          </a:ln>
          <a:effectLst>
            <a:softEdge rad="31750"/>
          </a:effectLst>
        </p:spPr>
      </p:pic>
      <p:pic>
        <p:nvPicPr>
          <p:cNvPr id="133" name="Obraz 13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742" y="5350192"/>
            <a:ext cx="675000" cy="900000"/>
          </a:xfrm>
          <a:prstGeom prst="rect">
            <a:avLst/>
          </a:prstGeom>
          <a:ln w="101600">
            <a:noFill/>
          </a:ln>
          <a:effectLst>
            <a:softEdge rad="31750"/>
          </a:effectLst>
        </p:spPr>
      </p:pic>
      <p:pic>
        <p:nvPicPr>
          <p:cNvPr id="134" name="Obraz 13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4075" y="4812595"/>
            <a:ext cx="675000" cy="900000"/>
          </a:xfrm>
          <a:prstGeom prst="rect">
            <a:avLst/>
          </a:prstGeom>
          <a:ln w="101600">
            <a:noFill/>
          </a:ln>
          <a:effectLst>
            <a:softEdge rad="31750"/>
          </a:effectLst>
        </p:spPr>
      </p:pic>
      <p:pic>
        <p:nvPicPr>
          <p:cNvPr id="135" name="Obraz 13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670" y="5122464"/>
            <a:ext cx="675000" cy="900000"/>
          </a:xfrm>
          <a:prstGeom prst="rect">
            <a:avLst/>
          </a:prstGeom>
          <a:ln w="101600">
            <a:noFill/>
          </a:ln>
          <a:effectLst>
            <a:softEdge rad="31750"/>
          </a:effectLst>
        </p:spPr>
      </p:pic>
      <p:pic>
        <p:nvPicPr>
          <p:cNvPr id="136" name="Obraz 13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572" y="3600810"/>
            <a:ext cx="675000" cy="900000"/>
          </a:xfrm>
          <a:prstGeom prst="rect">
            <a:avLst/>
          </a:prstGeom>
          <a:ln w="101600">
            <a:solidFill>
              <a:srgbClr val="FF0000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37" name="Obraz 13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369" y="4085269"/>
            <a:ext cx="675000" cy="900000"/>
          </a:xfrm>
          <a:prstGeom prst="rect">
            <a:avLst/>
          </a:prstGeom>
          <a:ln w="101600">
            <a:solidFill>
              <a:srgbClr val="FF0000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38" name="Obraz 13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1873" y="3190787"/>
            <a:ext cx="706800" cy="900000"/>
          </a:xfrm>
          <a:prstGeom prst="rect">
            <a:avLst/>
          </a:prstGeom>
          <a:ln w="101600">
            <a:solidFill>
              <a:srgbClr val="FF0000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39" name="Obraz 13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329" y="2030265"/>
            <a:ext cx="675000" cy="900000"/>
          </a:xfrm>
          <a:prstGeom prst="rect">
            <a:avLst/>
          </a:prstGeom>
          <a:ln w="101600">
            <a:solidFill>
              <a:srgbClr val="FF0000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40" name="Obraz 139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916" y="2991718"/>
            <a:ext cx="729725" cy="900000"/>
          </a:xfrm>
          <a:prstGeom prst="rect">
            <a:avLst/>
          </a:prstGeom>
          <a:ln w="101600">
            <a:solidFill>
              <a:srgbClr val="FF0000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41" name="Obraz 140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358" y="1154264"/>
            <a:ext cx="675000" cy="900000"/>
          </a:xfrm>
          <a:prstGeom prst="rect">
            <a:avLst/>
          </a:prstGeom>
          <a:ln w="101600">
            <a:solidFill>
              <a:srgbClr val="32D241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42" name="Obraz 14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882" y="943692"/>
            <a:ext cx="675000" cy="900000"/>
          </a:xfrm>
          <a:prstGeom prst="rect">
            <a:avLst/>
          </a:prstGeom>
          <a:ln w="101600">
            <a:solidFill>
              <a:srgbClr val="F66ADB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43" name="Obraz 142"/>
          <p:cNvPicPr>
            <a:picLocks noChangeAspect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190" b="17825"/>
          <a:stretch/>
        </p:blipFill>
        <p:spPr>
          <a:xfrm>
            <a:off x="10361746" y="361138"/>
            <a:ext cx="626550" cy="900000"/>
          </a:xfrm>
          <a:prstGeom prst="rect">
            <a:avLst/>
          </a:prstGeom>
          <a:ln w="101600">
            <a:solidFill>
              <a:srgbClr val="F66ADB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63" name="Obraz 162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216" y="992414"/>
            <a:ext cx="675000" cy="900000"/>
          </a:xfrm>
          <a:prstGeom prst="rect">
            <a:avLst/>
          </a:prstGeom>
          <a:ln w="101600">
            <a:solidFill>
              <a:srgbClr val="F66ADB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64" name="Obraz 163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171" y="2604199"/>
            <a:ext cx="750000" cy="900000"/>
          </a:xfrm>
          <a:prstGeom prst="rect">
            <a:avLst/>
          </a:prstGeom>
          <a:ln w="101600">
            <a:solidFill>
              <a:srgbClr val="F66ADB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65" name="Obraz 164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995" y="2006116"/>
            <a:ext cx="675000" cy="90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101600" cap="sq">
            <a:solidFill>
              <a:srgbClr val="F66ADB">
                <a:alpha val="70000"/>
              </a:srgbClr>
            </a:solidFill>
            <a:miter lim="800000"/>
          </a:ln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9563645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100">
        <p159:morph option="byObject"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5" name="Łącznik prosty 94"/>
          <p:cNvCxnSpPr>
            <a:cxnSpLocks/>
          </p:cNvCxnSpPr>
          <p:nvPr/>
        </p:nvCxnSpPr>
        <p:spPr>
          <a:xfrm flipH="1" flipV="1">
            <a:off x="781999" y="350946"/>
            <a:ext cx="388259" cy="124380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Łącznik prosty 95"/>
          <p:cNvCxnSpPr>
            <a:cxnSpLocks/>
          </p:cNvCxnSpPr>
          <p:nvPr/>
        </p:nvCxnSpPr>
        <p:spPr>
          <a:xfrm flipH="1">
            <a:off x="1182986" y="554976"/>
            <a:ext cx="2292311" cy="107050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Łącznik prosty 96"/>
          <p:cNvCxnSpPr>
            <a:cxnSpLocks/>
          </p:cNvCxnSpPr>
          <p:nvPr/>
        </p:nvCxnSpPr>
        <p:spPr>
          <a:xfrm flipH="1" flipV="1">
            <a:off x="751271" y="363674"/>
            <a:ext cx="2742026" cy="20930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Łącznik prosty 97"/>
          <p:cNvCxnSpPr>
            <a:cxnSpLocks/>
          </p:cNvCxnSpPr>
          <p:nvPr/>
        </p:nvCxnSpPr>
        <p:spPr>
          <a:xfrm flipH="1">
            <a:off x="410663" y="1594750"/>
            <a:ext cx="759595" cy="152741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Łącznik prosty 98"/>
          <p:cNvCxnSpPr>
            <a:cxnSpLocks/>
          </p:cNvCxnSpPr>
          <p:nvPr/>
        </p:nvCxnSpPr>
        <p:spPr>
          <a:xfrm flipV="1">
            <a:off x="4239544" y="1463645"/>
            <a:ext cx="2028060" cy="100421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Łącznik prosty 99"/>
          <p:cNvCxnSpPr>
            <a:cxnSpLocks/>
          </p:cNvCxnSpPr>
          <p:nvPr/>
        </p:nvCxnSpPr>
        <p:spPr>
          <a:xfrm flipV="1">
            <a:off x="2100066" y="2467856"/>
            <a:ext cx="2139478" cy="59844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Łącznik prosty 100"/>
          <p:cNvCxnSpPr>
            <a:cxnSpLocks/>
          </p:cNvCxnSpPr>
          <p:nvPr/>
        </p:nvCxnSpPr>
        <p:spPr>
          <a:xfrm flipV="1">
            <a:off x="6285604" y="1435121"/>
            <a:ext cx="2956943" cy="1052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Łącznik prosty 101"/>
          <p:cNvCxnSpPr>
            <a:cxnSpLocks/>
          </p:cNvCxnSpPr>
          <p:nvPr/>
        </p:nvCxnSpPr>
        <p:spPr>
          <a:xfrm flipV="1">
            <a:off x="9255275" y="812951"/>
            <a:ext cx="1425618" cy="62744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Łącznik prosty 102"/>
          <p:cNvCxnSpPr>
            <a:cxnSpLocks/>
          </p:cNvCxnSpPr>
          <p:nvPr/>
        </p:nvCxnSpPr>
        <p:spPr>
          <a:xfrm flipH="1">
            <a:off x="6039934" y="5301017"/>
            <a:ext cx="2530575" cy="51807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Łącznik prosty 103"/>
          <p:cNvCxnSpPr>
            <a:cxnSpLocks/>
          </p:cNvCxnSpPr>
          <p:nvPr/>
        </p:nvCxnSpPr>
        <p:spPr>
          <a:xfrm flipV="1">
            <a:off x="8570509" y="1435121"/>
            <a:ext cx="672038" cy="386589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Łącznik prosty 104"/>
          <p:cNvCxnSpPr>
            <a:cxnSpLocks/>
          </p:cNvCxnSpPr>
          <p:nvPr/>
        </p:nvCxnSpPr>
        <p:spPr>
          <a:xfrm>
            <a:off x="8570509" y="5275561"/>
            <a:ext cx="2605708" cy="28720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Łącznik prosty 105"/>
          <p:cNvCxnSpPr>
            <a:cxnSpLocks/>
          </p:cNvCxnSpPr>
          <p:nvPr/>
        </p:nvCxnSpPr>
        <p:spPr>
          <a:xfrm>
            <a:off x="9229819" y="1440393"/>
            <a:ext cx="1946398" cy="412237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Łącznik prosty 106"/>
          <p:cNvCxnSpPr>
            <a:cxnSpLocks/>
          </p:cNvCxnSpPr>
          <p:nvPr/>
        </p:nvCxnSpPr>
        <p:spPr>
          <a:xfrm flipV="1">
            <a:off x="6039934" y="1435121"/>
            <a:ext cx="3202613" cy="435851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Łącznik prosty 107"/>
          <p:cNvCxnSpPr>
            <a:cxnSpLocks/>
          </p:cNvCxnSpPr>
          <p:nvPr/>
        </p:nvCxnSpPr>
        <p:spPr>
          <a:xfrm flipV="1">
            <a:off x="410663" y="3079026"/>
            <a:ext cx="1694675" cy="4313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Łącznik prosty 108"/>
          <p:cNvCxnSpPr>
            <a:cxnSpLocks/>
          </p:cNvCxnSpPr>
          <p:nvPr/>
        </p:nvCxnSpPr>
        <p:spPr>
          <a:xfrm>
            <a:off x="405391" y="3109432"/>
            <a:ext cx="3442355" cy="1215083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Łącznik prosty 109"/>
          <p:cNvCxnSpPr>
            <a:cxnSpLocks/>
          </p:cNvCxnSpPr>
          <p:nvPr/>
        </p:nvCxnSpPr>
        <p:spPr>
          <a:xfrm flipH="1" flipV="1">
            <a:off x="2087338" y="3061026"/>
            <a:ext cx="1729680" cy="127621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Łącznik prosty 110"/>
          <p:cNvCxnSpPr>
            <a:cxnSpLocks/>
          </p:cNvCxnSpPr>
          <p:nvPr/>
        </p:nvCxnSpPr>
        <p:spPr>
          <a:xfrm>
            <a:off x="2074610" y="3091754"/>
            <a:ext cx="1533189" cy="278681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Łącznik prosty 111"/>
          <p:cNvCxnSpPr>
            <a:cxnSpLocks/>
          </p:cNvCxnSpPr>
          <p:nvPr/>
        </p:nvCxnSpPr>
        <p:spPr>
          <a:xfrm flipV="1">
            <a:off x="3589799" y="5819093"/>
            <a:ext cx="2450135" cy="7747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Łącznik prosty 112"/>
          <p:cNvCxnSpPr>
            <a:cxnSpLocks/>
          </p:cNvCxnSpPr>
          <p:nvPr/>
        </p:nvCxnSpPr>
        <p:spPr>
          <a:xfrm flipH="1" flipV="1">
            <a:off x="6564443" y="2501858"/>
            <a:ext cx="2031522" cy="279915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Łącznik prosty 113"/>
          <p:cNvCxnSpPr>
            <a:cxnSpLocks/>
          </p:cNvCxnSpPr>
          <p:nvPr/>
        </p:nvCxnSpPr>
        <p:spPr>
          <a:xfrm>
            <a:off x="6538987" y="2501858"/>
            <a:ext cx="4631958" cy="307363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Łącznik prosty 114"/>
          <p:cNvCxnSpPr>
            <a:cxnSpLocks/>
          </p:cNvCxnSpPr>
          <p:nvPr/>
        </p:nvCxnSpPr>
        <p:spPr>
          <a:xfrm flipH="1">
            <a:off x="6538987" y="1435121"/>
            <a:ext cx="2703560" cy="106673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Łącznik prosty 115"/>
          <p:cNvCxnSpPr>
            <a:cxnSpLocks/>
          </p:cNvCxnSpPr>
          <p:nvPr/>
        </p:nvCxnSpPr>
        <p:spPr>
          <a:xfrm>
            <a:off x="6538987" y="2476402"/>
            <a:ext cx="2823075" cy="118982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Łącznik prosty 116"/>
          <p:cNvCxnSpPr>
            <a:cxnSpLocks/>
          </p:cNvCxnSpPr>
          <p:nvPr/>
        </p:nvCxnSpPr>
        <p:spPr>
          <a:xfrm flipV="1">
            <a:off x="7051065" y="3666229"/>
            <a:ext cx="2336453" cy="36875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Łącznik prosty 117"/>
          <p:cNvCxnSpPr>
            <a:cxnSpLocks/>
          </p:cNvCxnSpPr>
          <p:nvPr/>
        </p:nvCxnSpPr>
        <p:spPr>
          <a:xfrm flipH="1">
            <a:off x="5417804" y="4047709"/>
            <a:ext cx="1602533" cy="49180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Łącznik prosty 118"/>
          <p:cNvCxnSpPr>
            <a:cxnSpLocks/>
          </p:cNvCxnSpPr>
          <p:nvPr/>
        </p:nvCxnSpPr>
        <p:spPr>
          <a:xfrm flipH="1" flipV="1">
            <a:off x="6538987" y="2476402"/>
            <a:ext cx="486622" cy="158403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Łącznik prosty 119"/>
          <p:cNvCxnSpPr>
            <a:cxnSpLocks/>
          </p:cNvCxnSpPr>
          <p:nvPr/>
        </p:nvCxnSpPr>
        <p:spPr>
          <a:xfrm flipV="1">
            <a:off x="5904728" y="2501858"/>
            <a:ext cx="634259" cy="86779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Łącznik prosty 120"/>
          <p:cNvCxnSpPr>
            <a:cxnSpLocks/>
          </p:cNvCxnSpPr>
          <p:nvPr/>
        </p:nvCxnSpPr>
        <p:spPr>
          <a:xfrm>
            <a:off x="2069338" y="3079026"/>
            <a:ext cx="3822662" cy="295903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Łącznik prosty 121"/>
          <p:cNvCxnSpPr>
            <a:cxnSpLocks/>
          </p:cNvCxnSpPr>
          <p:nvPr/>
        </p:nvCxnSpPr>
        <p:spPr>
          <a:xfrm flipH="1" flipV="1">
            <a:off x="2100066" y="3066298"/>
            <a:ext cx="4938271" cy="999411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Łącznik prosty 122"/>
          <p:cNvCxnSpPr>
            <a:cxnSpLocks/>
          </p:cNvCxnSpPr>
          <p:nvPr/>
        </p:nvCxnSpPr>
        <p:spPr>
          <a:xfrm flipH="1">
            <a:off x="3607799" y="4337243"/>
            <a:ext cx="209219" cy="154132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Łącznik prosty 123"/>
          <p:cNvCxnSpPr>
            <a:cxnSpLocks/>
          </p:cNvCxnSpPr>
          <p:nvPr/>
        </p:nvCxnSpPr>
        <p:spPr>
          <a:xfrm flipV="1">
            <a:off x="3589799" y="3369657"/>
            <a:ext cx="2314929" cy="252691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Łącznik prosty 124"/>
          <p:cNvCxnSpPr>
            <a:cxnSpLocks/>
          </p:cNvCxnSpPr>
          <p:nvPr/>
        </p:nvCxnSpPr>
        <p:spPr>
          <a:xfrm flipV="1">
            <a:off x="3620527" y="4029709"/>
            <a:ext cx="3417810" cy="1854132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Łącznik prosty 125"/>
          <p:cNvCxnSpPr>
            <a:cxnSpLocks/>
          </p:cNvCxnSpPr>
          <p:nvPr/>
        </p:nvCxnSpPr>
        <p:spPr>
          <a:xfrm flipV="1">
            <a:off x="3822290" y="4034981"/>
            <a:ext cx="3203319" cy="28953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Łącznik prosty 126"/>
          <p:cNvCxnSpPr>
            <a:cxnSpLocks/>
          </p:cNvCxnSpPr>
          <p:nvPr/>
        </p:nvCxnSpPr>
        <p:spPr>
          <a:xfrm flipV="1">
            <a:off x="3847746" y="2489130"/>
            <a:ext cx="2685969" cy="183538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ipsa 10"/>
          <p:cNvSpPr/>
          <p:nvPr/>
        </p:nvSpPr>
        <p:spPr>
          <a:xfrm>
            <a:off x="1079077" y="1503569"/>
            <a:ext cx="207818" cy="20781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Elipsa 17"/>
          <p:cNvSpPr/>
          <p:nvPr/>
        </p:nvSpPr>
        <p:spPr>
          <a:xfrm>
            <a:off x="660090" y="247037"/>
            <a:ext cx="207818" cy="20781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Elipsa 21"/>
          <p:cNvSpPr/>
          <p:nvPr/>
        </p:nvSpPr>
        <p:spPr>
          <a:xfrm>
            <a:off x="3374794" y="469067"/>
            <a:ext cx="207818" cy="20781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3" name="Elipsa 282"/>
          <p:cNvSpPr/>
          <p:nvPr/>
        </p:nvSpPr>
        <p:spPr>
          <a:xfrm>
            <a:off x="319482" y="2998352"/>
            <a:ext cx="207818" cy="20781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1" name="Elipsa 290"/>
          <p:cNvSpPr/>
          <p:nvPr/>
        </p:nvSpPr>
        <p:spPr>
          <a:xfrm>
            <a:off x="1986212" y="2967918"/>
            <a:ext cx="207818" cy="207818"/>
          </a:xfrm>
          <a:prstGeom prst="ellipse">
            <a:avLst/>
          </a:prstGeom>
          <a:solidFill>
            <a:srgbClr val="F66A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2" name="Elipsa 291"/>
          <p:cNvSpPr/>
          <p:nvPr/>
        </p:nvSpPr>
        <p:spPr>
          <a:xfrm>
            <a:off x="4144008" y="2348239"/>
            <a:ext cx="207818" cy="207818"/>
          </a:xfrm>
          <a:prstGeom prst="ellipse">
            <a:avLst/>
          </a:prstGeom>
          <a:solidFill>
            <a:srgbClr val="F66AD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3" name="Elipsa 292"/>
          <p:cNvSpPr/>
          <p:nvPr/>
        </p:nvSpPr>
        <p:spPr>
          <a:xfrm>
            <a:off x="6176931" y="1360196"/>
            <a:ext cx="207818" cy="207818"/>
          </a:xfrm>
          <a:prstGeom prst="ellipse">
            <a:avLst/>
          </a:prstGeom>
          <a:solidFill>
            <a:srgbClr val="F66A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4" name="Elipsa 293"/>
          <p:cNvSpPr/>
          <p:nvPr/>
        </p:nvSpPr>
        <p:spPr>
          <a:xfrm>
            <a:off x="9140701" y="1336738"/>
            <a:ext cx="207818" cy="207818"/>
          </a:xfrm>
          <a:prstGeom prst="ellipse">
            <a:avLst/>
          </a:prstGeom>
          <a:solidFill>
            <a:srgbClr val="F66A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5" name="Elipsa 294"/>
          <p:cNvSpPr/>
          <p:nvPr/>
        </p:nvSpPr>
        <p:spPr>
          <a:xfrm>
            <a:off x="10564256" y="717036"/>
            <a:ext cx="207818" cy="207818"/>
          </a:xfrm>
          <a:prstGeom prst="ellipse">
            <a:avLst/>
          </a:prstGeom>
          <a:solidFill>
            <a:srgbClr val="F66A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7" name="Elipsa 336"/>
          <p:cNvSpPr/>
          <p:nvPr/>
        </p:nvSpPr>
        <p:spPr>
          <a:xfrm>
            <a:off x="8479009" y="5178295"/>
            <a:ext cx="207818" cy="20781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8" name="Elipsa 337"/>
          <p:cNvSpPr/>
          <p:nvPr/>
        </p:nvSpPr>
        <p:spPr>
          <a:xfrm>
            <a:off x="5947962" y="5705539"/>
            <a:ext cx="207818" cy="20781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9" name="Elipsa 338"/>
          <p:cNvSpPr/>
          <p:nvPr/>
        </p:nvSpPr>
        <p:spPr>
          <a:xfrm>
            <a:off x="11077023" y="5480820"/>
            <a:ext cx="207818" cy="20781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42" name="Elipsa 341"/>
          <p:cNvSpPr/>
          <p:nvPr/>
        </p:nvSpPr>
        <p:spPr>
          <a:xfrm>
            <a:off x="3502318" y="5788365"/>
            <a:ext cx="207818" cy="20781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4" name="Elipsa 373"/>
          <p:cNvSpPr/>
          <p:nvPr/>
        </p:nvSpPr>
        <p:spPr>
          <a:xfrm>
            <a:off x="3731109" y="4239372"/>
            <a:ext cx="207818" cy="20781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0" name="Elipsa 389"/>
          <p:cNvSpPr/>
          <p:nvPr/>
        </p:nvSpPr>
        <p:spPr>
          <a:xfrm>
            <a:off x="6447806" y="2382138"/>
            <a:ext cx="207818" cy="2078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4" name="Elipsa 413"/>
          <p:cNvSpPr/>
          <p:nvPr/>
        </p:nvSpPr>
        <p:spPr>
          <a:xfrm>
            <a:off x="9267471" y="3555434"/>
            <a:ext cx="207818" cy="2078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2" name="Elipsa 441"/>
          <p:cNvSpPr/>
          <p:nvPr/>
        </p:nvSpPr>
        <p:spPr>
          <a:xfrm>
            <a:off x="5800819" y="3283748"/>
            <a:ext cx="207818" cy="2078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3" name="Elipsa 442"/>
          <p:cNvSpPr/>
          <p:nvPr/>
        </p:nvSpPr>
        <p:spPr>
          <a:xfrm>
            <a:off x="6932734" y="3946883"/>
            <a:ext cx="207818" cy="2078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4" name="Elipsa 443"/>
          <p:cNvSpPr/>
          <p:nvPr/>
        </p:nvSpPr>
        <p:spPr>
          <a:xfrm>
            <a:off x="5295895" y="4435609"/>
            <a:ext cx="207818" cy="2078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3" name="pole tekstowe 92"/>
          <p:cNvSpPr txBox="1"/>
          <p:nvPr/>
        </p:nvSpPr>
        <p:spPr>
          <a:xfrm>
            <a:off x="9123814" y="6350311"/>
            <a:ext cx="2903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chemeClr val="bg1">
                    <a:lumMod val="50000"/>
                  </a:schemeClr>
                </a:solidFill>
              </a:rPr>
              <a:t>Źródło: wikipedia.org</a:t>
            </a:r>
          </a:p>
        </p:txBody>
      </p:sp>
      <p:pic>
        <p:nvPicPr>
          <p:cNvPr id="128" name="Obraz 1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96" y="2640493"/>
            <a:ext cx="675000" cy="900000"/>
          </a:xfrm>
          <a:prstGeom prst="rect">
            <a:avLst/>
          </a:prstGeom>
          <a:ln w="101600">
            <a:solidFill>
              <a:srgbClr val="32D241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29" name="Obraz 1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382" y="109308"/>
            <a:ext cx="675000" cy="900000"/>
          </a:xfrm>
          <a:prstGeom prst="rect">
            <a:avLst/>
          </a:prstGeom>
          <a:ln w="101600">
            <a:solidFill>
              <a:srgbClr val="32D241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30" name="Obraz 1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54" y="68330"/>
            <a:ext cx="675000" cy="900000"/>
          </a:xfrm>
          <a:prstGeom prst="rect">
            <a:avLst/>
          </a:prstGeom>
          <a:ln w="101600">
            <a:solidFill>
              <a:srgbClr val="32D241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31" name="Obraz 1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214" y="3900509"/>
            <a:ext cx="731700" cy="900000"/>
          </a:xfrm>
          <a:prstGeom prst="rect">
            <a:avLst/>
          </a:prstGeom>
          <a:ln w="101600">
            <a:solidFill>
              <a:srgbClr val="32D241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32" name="Obraz 13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956" y="5428225"/>
            <a:ext cx="675000" cy="900000"/>
          </a:xfrm>
          <a:prstGeom prst="rect">
            <a:avLst/>
          </a:prstGeom>
          <a:ln w="101600">
            <a:solidFill>
              <a:srgbClr val="0070C0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33" name="Obraz 13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742" y="5350192"/>
            <a:ext cx="675000" cy="900000"/>
          </a:xfrm>
          <a:prstGeom prst="rect">
            <a:avLst/>
          </a:prstGeom>
          <a:ln w="101600">
            <a:solidFill>
              <a:srgbClr val="0070C0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34" name="Obraz 13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4075" y="4812595"/>
            <a:ext cx="675000" cy="900000"/>
          </a:xfrm>
          <a:prstGeom prst="rect">
            <a:avLst/>
          </a:prstGeom>
          <a:ln w="101600">
            <a:solidFill>
              <a:srgbClr val="0070C0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35" name="Obraz 13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670" y="5122464"/>
            <a:ext cx="675000" cy="900000"/>
          </a:xfrm>
          <a:prstGeom prst="rect">
            <a:avLst/>
          </a:prstGeom>
          <a:ln w="101600">
            <a:solidFill>
              <a:srgbClr val="0070C0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36" name="Obraz 13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572" y="3600810"/>
            <a:ext cx="675000" cy="900000"/>
          </a:xfrm>
          <a:prstGeom prst="rect">
            <a:avLst/>
          </a:prstGeom>
          <a:ln w="101600">
            <a:solidFill>
              <a:srgbClr val="FF0000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37" name="Obraz 13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369" y="4085269"/>
            <a:ext cx="675000" cy="900000"/>
          </a:xfrm>
          <a:prstGeom prst="rect">
            <a:avLst/>
          </a:prstGeom>
          <a:ln w="101600">
            <a:solidFill>
              <a:srgbClr val="FF0000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38" name="Obraz 13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1873" y="3190787"/>
            <a:ext cx="706800" cy="900000"/>
          </a:xfrm>
          <a:prstGeom prst="rect">
            <a:avLst/>
          </a:prstGeom>
          <a:ln w="101600">
            <a:solidFill>
              <a:srgbClr val="FF0000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39" name="Obraz 13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329" y="2030265"/>
            <a:ext cx="675000" cy="900000"/>
          </a:xfrm>
          <a:prstGeom prst="rect">
            <a:avLst/>
          </a:prstGeom>
          <a:ln w="101600">
            <a:solidFill>
              <a:srgbClr val="FF0000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40" name="Obraz 139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916" y="2991718"/>
            <a:ext cx="729725" cy="900000"/>
          </a:xfrm>
          <a:prstGeom prst="rect">
            <a:avLst/>
          </a:prstGeom>
          <a:ln w="101600">
            <a:solidFill>
              <a:srgbClr val="FF0000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41" name="Obraz 140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358" y="1154264"/>
            <a:ext cx="675000" cy="900000"/>
          </a:xfrm>
          <a:prstGeom prst="rect">
            <a:avLst/>
          </a:prstGeom>
          <a:ln w="101600">
            <a:solidFill>
              <a:srgbClr val="32D241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42" name="Obraz 14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882" y="943692"/>
            <a:ext cx="675000" cy="900000"/>
          </a:xfrm>
          <a:prstGeom prst="rect">
            <a:avLst/>
          </a:prstGeom>
          <a:ln w="101600">
            <a:solidFill>
              <a:srgbClr val="F66ADB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43" name="Obraz 142"/>
          <p:cNvPicPr>
            <a:picLocks noChangeAspect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190" b="17825"/>
          <a:stretch/>
        </p:blipFill>
        <p:spPr>
          <a:xfrm>
            <a:off x="10361746" y="361138"/>
            <a:ext cx="626550" cy="900000"/>
          </a:xfrm>
          <a:prstGeom prst="rect">
            <a:avLst/>
          </a:prstGeom>
          <a:ln w="101600">
            <a:solidFill>
              <a:srgbClr val="F66ADB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63" name="Obraz 162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216" y="992414"/>
            <a:ext cx="675000" cy="900000"/>
          </a:xfrm>
          <a:prstGeom prst="rect">
            <a:avLst/>
          </a:prstGeom>
          <a:ln w="101600">
            <a:solidFill>
              <a:srgbClr val="F66ADB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64" name="Obraz 163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171" y="2604199"/>
            <a:ext cx="750000" cy="900000"/>
          </a:xfrm>
          <a:prstGeom prst="rect">
            <a:avLst/>
          </a:prstGeom>
          <a:ln w="101600">
            <a:solidFill>
              <a:srgbClr val="F66ADB">
                <a:alpha val="70000"/>
              </a:srgbClr>
            </a:solidFill>
          </a:ln>
          <a:effectLst>
            <a:softEdge rad="31750"/>
          </a:effectLst>
        </p:spPr>
      </p:pic>
      <p:pic>
        <p:nvPicPr>
          <p:cNvPr id="165" name="Obraz 164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995" y="2006116"/>
            <a:ext cx="675000" cy="90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101600" cap="sq">
            <a:solidFill>
              <a:srgbClr val="F66ADB">
                <a:alpha val="70000"/>
              </a:srgbClr>
            </a:solidFill>
            <a:miter lim="800000"/>
          </a:ln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3582569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100">
        <p159:morph option="byObject"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-media-cache-ak0.pinimg.com/736x/af/91/44/af9144c97993ef41c3afd90345c1921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17041" y1="50000" x2="17041" y2="50000"/>
                        <a14:foregroundMark x1="20974" y1="51875" x2="20974" y2="51875"/>
                        <a14:foregroundMark x1="40824" y1="52375" x2="40824" y2="52375"/>
                        <a14:foregroundMark x1="58240" y1="47000" x2="58240" y2="47000"/>
                        <a14:foregroundMark x1="78090" y1="45750" x2="78090" y2="45750"/>
                        <a14:backgroundMark x1="47940" y1="70875" x2="47940" y2="70875"/>
                        <a14:backgroundMark x1="44757" y1="43000" x2="44757" y2="43000"/>
                        <a14:backgroundMark x1="44757" y1="46000" x2="44757" y2="46000"/>
                        <a14:backgroundMark x1="48689" y1="49250" x2="48689" y2="49250"/>
                        <a14:backgroundMark x1="47191" y1="60000" x2="47191" y2="60000"/>
                        <a14:backgroundMark x1="25094" y1="57875" x2="25094" y2="57875"/>
                        <a14:backgroundMark x1="32022" y1="54500" x2="32022" y2="54500"/>
                        <a14:backgroundMark x1="34270" y1="51250" x2="34270" y2="51250"/>
                        <a14:backgroundMark x1="45693" y1="52125" x2="45693" y2="52125"/>
                        <a14:backgroundMark x1="47566" y1="54500" x2="47566" y2="54500"/>
                        <a14:backgroundMark x1="50936" y1="56375" x2="50936" y2="56375"/>
                        <a14:backgroundMark x1="69663" y1="45125" x2="69663" y2="45125"/>
                        <a14:backgroundMark x1="67041" y1="40625" x2="67041" y2="40625"/>
                        <a14:backgroundMark x1="64232" y1="41750" x2="64232" y2="41750"/>
                        <a14:backgroundMark x1="65543" y1="44375" x2="65543" y2="44375"/>
                        <a14:backgroundMark x1="71536" y1="42250" x2="71536" y2="42250"/>
                        <a14:backgroundMark x1="68539" y1="47625" x2="68539" y2="47625"/>
                        <a14:backgroundMark x1="68352" y1="53375" x2="68352" y2="53375"/>
                        <a14:backgroundMark x1="66479" y1="66500" x2="66479" y2="66500"/>
                        <a14:backgroundMark x1="61049" y1="65375" x2="61049" y2="65375"/>
                        <a14:backgroundMark x1="79775" y1="58250" x2="79775" y2="58250"/>
                        <a14:backgroundMark x1="22472" y1="48000" x2="22472" y2="48000"/>
                        <a14:backgroundMark x1="16292" y1="47875" x2="16292" y2="47875"/>
                        <a14:backgroundMark x1="22659" y1="41750" x2="22659" y2="41750"/>
                        <a14:backgroundMark x1="22472" y1="39750" x2="22472" y2="39750"/>
                        <a14:backgroundMark x1="15918" y1="56000" x2="15918" y2="56000"/>
                        <a14:backgroundMark x1="19663" y1="56625" x2="19663" y2="56625"/>
                        <a14:backgroundMark x1="15918" y1="55125" x2="15918" y2="55125"/>
                        <a14:backgroundMark x1="22285" y1="55375" x2="22285" y2="55375"/>
                        <a14:backgroundMark x1="18539" y1="48625" x2="18539" y2="48625"/>
                        <a14:backgroundMark x1="20974" y1="48750" x2="20974" y2="48750"/>
                        <a14:backgroundMark x1="29588" y1="53500" x2="29588" y2="53500"/>
                        <a14:backgroundMark x1="40824" y1="55250" x2="40824" y2="55250"/>
                      </a14:backgroundRemoval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017" t="30984" r="13170" b="42687"/>
          <a:stretch/>
        </p:blipFill>
        <p:spPr bwMode="auto">
          <a:xfrm>
            <a:off x="10836322" y="279517"/>
            <a:ext cx="1137314" cy="5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355" y="4632800"/>
            <a:ext cx="1300593" cy="1300593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356" y="825072"/>
            <a:ext cx="1300593" cy="1300593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355" y="2687994"/>
            <a:ext cx="1300593" cy="1300593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948" y="591130"/>
            <a:ext cx="9318214" cy="593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007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2173846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Those</a:t>
            </a:r>
            <a:r>
              <a:rPr lang="pl-PL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40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</a:t>
            </a:r>
            <a:r>
              <a:rPr lang="pl-PL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40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</a:t>
            </a:r>
            <a:r>
              <a:rPr lang="pl-PL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40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trained</a:t>
            </a:r>
            <a:r>
              <a:rPr lang="pl-PL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</a:t>
            </a:r>
            <a:r>
              <a:rPr lang="pl-PL" sz="40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fly</a:t>
            </a:r>
            <a:r>
              <a:rPr lang="pl-PL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40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didn’t</a:t>
            </a:r>
            <a:r>
              <a:rPr lang="pl-PL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40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</a:t>
            </a:r>
            <a:r>
              <a:rPr lang="pl-PL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</a:t>
            </a:r>
            <a:r>
              <a:rPr lang="pl-PL" sz="40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others</a:t>
            </a:r>
            <a:r>
              <a:rPr lang="pl-PL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br>
              <a:rPr lang="pl-PL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</a:t>
            </a:r>
            <a:r>
              <a:rPr lang="pl-PL" sz="40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</a:t>
            </a:r>
            <a:r>
              <a:rPr lang="pl-PL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pl-PL" sz="40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</a:t>
            </a:r>
            <a:r>
              <a:rPr lang="pl-PL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40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didn’t</a:t>
            </a:r>
            <a:r>
              <a:rPr lang="pl-PL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40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</a:t>
            </a:r>
            <a:r>
              <a:rPr lang="pl-PL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</a:t>
            </a:r>
            <a:r>
              <a:rPr lang="pl-PL" sz="40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</a:t>
            </a:r>
            <a:r>
              <a:rPr lang="pl-PL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40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</a:t>
            </a:r>
            <a:r>
              <a:rPr lang="pl-PL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6526978" y="4020219"/>
            <a:ext cx="27013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Osama Bin Laden</a:t>
            </a:r>
          </a:p>
        </p:txBody>
      </p:sp>
      <p:pic>
        <p:nvPicPr>
          <p:cNvPr id="9" name="Picture 2" descr="https://s-media-cache-ak0.pinimg.com/736x/af/91/44/af9144c97993ef41c3afd90345c1921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17041" y1="50000" x2="17041" y2="50000"/>
                        <a14:foregroundMark x1="20974" y1="51875" x2="20974" y2="51875"/>
                        <a14:foregroundMark x1="40824" y1="52375" x2="40824" y2="52375"/>
                        <a14:foregroundMark x1="58240" y1="47000" x2="58240" y2="47000"/>
                        <a14:foregroundMark x1="78090" y1="45750" x2="78090" y2="45750"/>
                        <a14:backgroundMark x1="47940" y1="70875" x2="47940" y2="70875"/>
                        <a14:backgroundMark x1="44757" y1="43000" x2="44757" y2="43000"/>
                        <a14:backgroundMark x1="44757" y1="46000" x2="44757" y2="46000"/>
                        <a14:backgroundMark x1="48689" y1="49250" x2="48689" y2="49250"/>
                        <a14:backgroundMark x1="47191" y1="60000" x2="47191" y2="60000"/>
                        <a14:backgroundMark x1="25094" y1="57875" x2="25094" y2="57875"/>
                        <a14:backgroundMark x1="32022" y1="54500" x2="32022" y2="54500"/>
                        <a14:backgroundMark x1="34270" y1="51250" x2="34270" y2="51250"/>
                        <a14:backgroundMark x1="45693" y1="52125" x2="45693" y2="52125"/>
                        <a14:backgroundMark x1="47566" y1="54500" x2="47566" y2="54500"/>
                        <a14:backgroundMark x1="50936" y1="56375" x2="50936" y2="56375"/>
                        <a14:backgroundMark x1="69663" y1="45125" x2="69663" y2="45125"/>
                        <a14:backgroundMark x1="67041" y1="40625" x2="67041" y2="40625"/>
                        <a14:backgroundMark x1="64232" y1="41750" x2="64232" y2="41750"/>
                        <a14:backgroundMark x1="65543" y1="44375" x2="65543" y2="44375"/>
                        <a14:backgroundMark x1="71536" y1="42250" x2="71536" y2="42250"/>
                        <a14:backgroundMark x1="68539" y1="47625" x2="68539" y2="47625"/>
                        <a14:backgroundMark x1="68352" y1="53375" x2="68352" y2="53375"/>
                        <a14:backgroundMark x1="66479" y1="66500" x2="66479" y2="66500"/>
                        <a14:backgroundMark x1="61049" y1="65375" x2="61049" y2="65375"/>
                        <a14:backgroundMark x1="79775" y1="58250" x2="79775" y2="58250"/>
                        <a14:backgroundMark x1="22472" y1="48000" x2="22472" y2="48000"/>
                        <a14:backgroundMark x1="16292" y1="47875" x2="16292" y2="47875"/>
                        <a14:backgroundMark x1="22659" y1="41750" x2="22659" y2="41750"/>
                        <a14:backgroundMark x1="22472" y1="39750" x2="22472" y2="39750"/>
                        <a14:backgroundMark x1="15918" y1="56000" x2="15918" y2="56000"/>
                        <a14:backgroundMark x1="19663" y1="56625" x2="19663" y2="56625"/>
                        <a14:backgroundMark x1="15918" y1="55125" x2="15918" y2="55125"/>
                        <a14:backgroundMark x1="22285" y1="55375" x2="22285" y2="55375"/>
                        <a14:backgroundMark x1="18539" y1="48625" x2="18539" y2="48625"/>
                        <a14:backgroundMark x1="20974" y1="48750" x2="20974" y2="48750"/>
                        <a14:backgroundMark x1="29588" y1="53500" x2="29588" y2="53500"/>
                        <a14:backgroundMark x1="40824" y1="55250" x2="40824" y2="55250"/>
                      </a14:backgroundRemoval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017" t="30984" r="13170" b="42687"/>
          <a:stretch/>
        </p:blipFill>
        <p:spPr bwMode="auto">
          <a:xfrm>
            <a:off x="10836322" y="279517"/>
            <a:ext cx="1137314" cy="5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520034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2894</TotalTime>
  <Words>281</Words>
  <Application>Microsoft Office PowerPoint</Application>
  <PresentationFormat>Panoramiczny</PresentationFormat>
  <Paragraphs>53</Paragraphs>
  <Slides>26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Jasmin</dc:creator>
  <cp:lastModifiedBy>oskar</cp:lastModifiedBy>
  <cp:revision>359</cp:revision>
  <dcterms:created xsi:type="dcterms:W3CDTF">2017-01-04T09:01:12Z</dcterms:created>
  <dcterms:modified xsi:type="dcterms:W3CDTF">2017-03-19T09:19:11Z</dcterms:modified>
</cp:coreProperties>
</file>