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F17D0B-F83A-732E-A5A7-DF9F8ED5D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92BD9F-7C16-BFAE-AE9C-2D7B1F202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780288-2501-45FC-6AA0-D91B8BEE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C384B9-7D59-8523-A68F-B5EE7089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C09F28-E60E-247C-7CDB-14DC2936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99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96E619-78D9-F413-9D22-5F3CE9EE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8ACB9A-ED19-3E2B-43C0-F56787B7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233618-C70C-F3EA-17B3-008A5CE6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25F707-E7B4-6F42-76F9-0186DCF7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60016F-C9AD-3D76-904D-8A60B0D8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61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919CFEE-C71A-4FD6-2A68-40DAD4A16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F40060D-CAC8-9356-C5BB-2BFE9A488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921090-1229-32BE-1D4C-F7A5982F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66A92D-F5A1-5B47-1C7A-EE4C33581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F48004-87F1-813C-CE71-0AE310A1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63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D0E8D-8AA8-F29A-05EA-3C940BA7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69FA36-5113-043E-C5EA-DBD54C98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257B9C-4431-DAB5-6E13-CF887E61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9E3AC7-65AE-16F1-396F-CD86991B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9124B1-A69F-B7F1-DA5F-B50702A3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384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255896-79D0-3536-F267-B33847CE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128563-C4B1-4D08-CB4F-9893605B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0D4961-BEBF-A38C-BA6D-5566E74D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AED17E-638B-FBBB-7DC7-5AC409D4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D472CB-431B-053A-D6A7-8015A37E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F243D6-6C12-39ED-A346-E520A62A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2ADE2-220D-A255-BD55-FDE933D72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A3B6F5-73B1-53B6-0B32-9C80024E0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69D31A-DFDF-1D43-A53F-B214E012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FA94A6-3544-9839-86DE-EF4A7791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1CCBD1-37E9-6499-52A4-48CBAB10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33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F2613-D1AB-2421-6D19-F424CCE0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387399-1EB7-4EC0-689F-8311BE6B4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844D60-31AE-EA1D-7734-3BE2D7235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85B620-F8D8-022A-864A-39048B3E9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1659DA-5193-A65E-7E45-A2F0F1287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EDB088-D284-67DC-C29F-C7B95422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477525A-225B-B9A2-CC00-4D38FB6BF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DFAF00-FF55-FEC9-E49F-1C4CD98A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5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1F136-BE77-8AB4-14BC-1CFAA83D5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5B482CE-DD1D-E65A-D8E8-1E2A4524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3147C2-6327-ABA4-4C8C-09DEB514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ED5B918-39DB-B4B0-9492-E135C5D2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0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F1D15C1-4921-15AA-E95D-E46C9F3D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A1DF9C1-0FEF-CCE7-93AA-8FFFADD7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75B026D-8932-9920-5C63-F1FA3FDC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51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4ED438-3BA4-553D-5692-2A895037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BD21C6-B3D6-6DBF-6E8F-7164D75F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95ED61-9556-9477-767D-C392E74ED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CDFBA9-D05D-A7F8-8677-7A54D164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FA204C2-6037-EC2D-3D62-164440BA4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184E550-0662-8764-C25C-702617FE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37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D1CB96-F216-643F-BA9D-C88A5D23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ED76225-AF85-8DC9-4ABF-A5EA7E26C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764FFB-BAF2-3535-7F43-61E69DDB7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0DB1E4A-572D-C575-138F-74A6BBD6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D7DB26-6CC2-BA9A-DFBC-9070592E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864242B-4135-08F9-8A2F-9D576834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64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FB550E6-47C9-1569-84DE-9F2FF47E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8F54A2-56B1-4591-2A67-0DE19A6F6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D34B25-E45B-EB03-0525-CCB395AC0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D6D3F6-9D39-4D4F-94DE-1F582A93CE6C}" type="datetimeFigureOut">
              <a:rPr lang="pl-PL" smtClean="0"/>
              <a:t>23.03.2025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A2E2D5-0C55-E1BE-E4F2-01CE0766C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223EC4-338A-983F-D78D-E54F0D78C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AFAB9-8B01-48C8-A317-027003569D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87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3D14F5-2CAA-0B00-B78F-AE37F022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545" y="2105317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400" dirty="0"/>
              <a:t>Higher-order organization of</a:t>
            </a:r>
            <a:r>
              <a:rPr lang="pl-PL" sz="4400" dirty="0"/>
              <a:t> </a:t>
            </a:r>
            <a:r>
              <a:rPr lang="en-US" sz="4400" dirty="0"/>
              <a:t>complex networks</a:t>
            </a:r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897B89-C135-62FD-4914-D4C0C2E9A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690" y="335297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Presentation </a:t>
            </a: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based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on a </a:t>
            </a: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scientific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article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800" dirty="0"/>
              <a:t>:</a:t>
            </a:r>
            <a:endParaRPr lang="pl-PL" sz="1800" dirty="0"/>
          </a:p>
          <a:p>
            <a:pPr algn="l"/>
            <a:r>
              <a:rPr lang="en-US" sz="1800" dirty="0"/>
              <a:t>,,Higher-order organization of</a:t>
            </a:r>
            <a:r>
              <a:rPr lang="pl-PL" sz="1800" dirty="0"/>
              <a:t> </a:t>
            </a:r>
            <a:r>
              <a:rPr lang="en-US" sz="1800" dirty="0"/>
              <a:t>complex networks’’</a:t>
            </a:r>
          </a:p>
          <a:p>
            <a:pPr algn="l"/>
            <a:r>
              <a:rPr lang="en-US" sz="1800" dirty="0"/>
              <a:t>Austin R. Benson,1 David F. Gleich,2 Jure Leskovec3</a:t>
            </a:r>
            <a:endParaRPr lang="pl-PL" sz="1800" dirty="0"/>
          </a:p>
          <a:p>
            <a:pPr algn="l"/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Performed</a:t>
            </a:r>
            <a:r>
              <a:rPr lang="pl-PL" sz="1800" dirty="0"/>
              <a:t>: Nikola Wiejak</a:t>
            </a:r>
            <a:endParaRPr lang="en-US" sz="1800" dirty="0"/>
          </a:p>
          <a:p>
            <a:pPr algn="l"/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737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6C35C0-486D-C91D-1266-E352479D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Introduction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Symbol zastępczy zawartości 7" descr="Obraz zawierający diagram, origami, linia&#10;&#10;Opis wygenerowany automatycznie">
            <a:extLst>
              <a:ext uri="{FF2B5EF4-FFF2-40B4-BE49-F238E27FC236}">
                <a16:creationId xmlns:a16="http://schemas.microsoft.com/office/drawing/2014/main" id="{41831524-95C3-8B32-6F39-4745A1E644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2" y="1628539"/>
            <a:ext cx="4777381" cy="343117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AF8E80-6282-6155-2BEC-622BD1329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Networks are a tool for analyzing complex systems in physics, biology, neurosciences, engineering, and social sciences.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b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 research focuses on higher-order connection patterns in small substructures, called network motifs.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b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Objective: Understanding higher-level organizations in complex systems.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43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5CE059-6795-71EB-3776-06A91FFE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682226"/>
            <a:ext cx="54588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 Importance of Web Themes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Symbol zastępczy zawartości 5" descr="Obraz zawierający linia, krąg, diagram&#10;&#10;Opis wygenerowany automatycznie">
            <a:extLst>
              <a:ext uri="{FF2B5EF4-FFF2-40B4-BE49-F238E27FC236}">
                <a16:creationId xmlns:a16="http://schemas.microsoft.com/office/drawing/2014/main" id="{A7CC1161-AF75-8F17-1343-15E572A2E0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2" y="1535548"/>
            <a:ext cx="4777381" cy="361716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3A21F1-CD9B-8BAD-CC89-109463212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4962" y="2383971"/>
            <a:ext cx="5458838" cy="442467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Themes as basic units in networks </a:t>
            </a:r>
            <a:r>
              <a:rPr lang="en-US" sz="2000" dirty="0"/>
              <a:t>:</a:t>
            </a:r>
          </a:p>
          <a:p>
            <a:r>
              <a:rPr lang="en-US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Triangles – key in social networks.</a:t>
            </a:r>
            <a:endParaRPr lang="pl-PL" sz="20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Two-step paths – air traffic analysis.</a:t>
            </a:r>
            <a:br>
              <a:rPr lang="en-US" sz="2000" dirty="0"/>
            </a:br>
            <a:endParaRPr lang="pl-PL" sz="2000" dirty="0"/>
          </a:p>
          <a:p>
            <a:pPr marL="0" indent="0">
              <a:buNone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Themes can reveal important patterns of higher-order organizations</a:t>
            </a:r>
            <a:r>
              <a:rPr lang="en-US" sz="12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3495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4C1FBFC-F407-20D6-2744-2ABD0439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66" y="516194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Higher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-order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classification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algorithm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ymbol zastępczy zawartości 5" descr="Obraz zawierający linia, diagram, Wykres&#10;&#10;Opis wygenerowany automatycznie">
            <a:extLst>
              <a:ext uri="{FF2B5EF4-FFF2-40B4-BE49-F238E27FC236}">
                <a16:creationId xmlns:a16="http://schemas.microsoft.com/office/drawing/2014/main" id="{8D216485-90D0-1C07-305E-D10CB4B45D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4" y="3244700"/>
            <a:ext cx="9689888" cy="2616270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4C8A9A-26A6-B7AE-E460-2E3E7341A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8957" y="796584"/>
            <a:ext cx="6382966" cy="22165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pl-PL" sz="19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Algorithm</a:t>
            </a:r>
            <a:r>
              <a:rPr lang="pl-PL" sz="19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sz="19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Process</a:t>
            </a:r>
            <a:r>
              <a:rPr lang="en-US" sz="1900" dirty="0"/>
              <a:t>:</a:t>
            </a:r>
          </a:p>
          <a:p>
            <a:pPr marL="742950" lvl="1"/>
            <a:r>
              <a:rPr lang="en-US" sz="19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Create an adjacency matrix for a selected theme</a:t>
            </a:r>
            <a:r>
              <a:rPr lang="en-US" sz="1900" dirty="0"/>
              <a:t>.</a:t>
            </a:r>
          </a:p>
          <a:p>
            <a:pPr marL="742950" lvl="1"/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Spectral Analysis of Laplace Matrices</a:t>
            </a:r>
            <a:r>
              <a:rPr lang="en-US" sz="1800" dirty="0"/>
              <a:t>.</a:t>
            </a:r>
          </a:p>
          <a:p>
            <a:pPr marL="742950" lvl="1"/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Motif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conductance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optimization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 algorithm is scalable and can analyze networks with billions of edges.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91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475439-63D8-286B-1912-767DB7B5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752479"/>
            <a:ext cx="5458838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Application: C.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elegans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Neural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Network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Symbol zastępczy zawartości 5" descr="Obraz zawierający diagram, linia, wizualizacja&#10;&#10;Opis wygenerowany automatycznie">
            <a:extLst>
              <a:ext uri="{FF2B5EF4-FFF2-40B4-BE49-F238E27FC236}">
                <a16:creationId xmlns:a16="http://schemas.microsoft.com/office/drawing/2014/main" id="{0EED01B9-01FE-6F42-C9CD-0D1C91BE2F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7" y="942932"/>
            <a:ext cx="5240315" cy="423155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20F49D-635C-980F-25D5-2153DCBA4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4962" y="2406823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 study used the "bi-fan" motif in the analysis of the C. elegans neural network.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pl-PL" sz="1800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Results</a:t>
            </a:r>
            <a:r>
              <a:rPr lang="pl-PL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marL="742950" lvl="1"/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Three motor neurons as sources of information.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742950" lvl="1"/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Sensory neurons as recipients of information.</a:t>
            </a:r>
            <a:endParaRPr lang="pl-PL" sz="1800" dirty="0">
              <a:solidFill>
                <a:srgbClr val="111111"/>
              </a:solidFill>
              <a:latin typeface="Roboto" panose="02000000000000000000" pitchFamily="2" charset="0"/>
            </a:endParaRPr>
          </a:p>
          <a:p>
            <a:pPr marL="742950" lvl="1"/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Intermediate neuron (RIH) as a key factor in information propagation.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589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C97591-DFEF-69B8-B3F4-DB8FECCA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171" y="638175"/>
            <a:ext cx="604036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Application: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Transportation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Networks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E162D7-5863-ED1F-3422-2A464A947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7914" y="2360856"/>
            <a:ext cx="5920618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Analysis of airport networks in the USA and Canada: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Two-hop motifs were used to identify hubs and geographical connections.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 results show the distribution of nodes based on their role in the network (hubs, non-hubs).</a:t>
            </a:r>
            <a:b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</a:b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 new look at geographical and functional organization.</a:t>
            </a:r>
            <a:endParaRPr lang="en-US" sz="1800" dirty="0"/>
          </a:p>
        </p:txBody>
      </p:sp>
      <p:pic>
        <p:nvPicPr>
          <p:cNvPr id="10" name="Symbol zastępczy zawartości 9" descr="Obraz zawierający tekst, zrzut ekranu, diagram&#10;&#10;Opis wygenerowany automatycznie">
            <a:extLst>
              <a:ext uri="{FF2B5EF4-FFF2-40B4-BE49-F238E27FC236}">
                <a16:creationId xmlns:a16="http://schemas.microsoft.com/office/drawing/2014/main" id="{3A099018-0D2D-C8AB-B408-9B55AA3A6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3"/>
          <a:stretch/>
        </p:blipFill>
        <p:spPr>
          <a:xfrm>
            <a:off x="403203" y="127452"/>
            <a:ext cx="3485508" cy="6302978"/>
          </a:xfrm>
        </p:spPr>
      </p:pic>
    </p:spTree>
    <p:extLst>
      <p:ext uri="{BB962C8B-B14F-4D97-AF65-F5344CB8AC3E}">
        <p14:creationId xmlns:p14="http://schemas.microsoft.com/office/powerpoint/2010/main" val="97932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F329B3-ED96-2C2A-E433-412A8D8A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182" y="345233"/>
            <a:ext cx="10515600" cy="1325563"/>
          </a:xfrm>
        </p:spPr>
        <p:txBody>
          <a:bodyPr>
            <a:normAutofit/>
          </a:bodyPr>
          <a:lstStyle/>
          <a:p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Conclusion</a:t>
            </a:r>
            <a:r>
              <a:rPr lang="pl-PL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&amp; </a:t>
            </a:r>
            <a:r>
              <a:rPr lang="pl-PL" b="0" i="0" dirty="0" err="1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Significance</a:t>
            </a:r>
            <a:endParaRPr lang="pl-PL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FCCF93-8F0D-EA73-DAB3-377D216AA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182" y="20492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Higher-order clustering reveals new patterns of organization</a:t>
            </a:r>
            <a:r>
              <a:rPr lang="pl-PL" sz="1800" dirty="0"/>
              <a:t>.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Can be used in various fields: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Neuroscience – analysis of neuronal structures.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Logistics – optimization of transport networks.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Social sciences – the study of social networks.</a:t>
            </a:r>
            <a:endParaRPr lang="pl-PL" sz="18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18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Future prospects: an analysis of new types of motifs. Uncovering hidden structures allows you to better understand different fields.</a:t>
            </a:r>
            <a:endParaRPr lang="pl-PL" sz="1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7853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334</Words>
  <Application>Microsoft Office PowerPoint</Application>
  <PresentationFormat>Panoramiczny</PresentationFormat>
  <Paragraphs>40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Roboto</vt:lpstr>
      <vt:lpstr>Motyw pakietu Office</vt:lpstr>
      <vt:lpstr>Higher-order organization of complex networks </vt:lpstr>
      <vt:lpstr>Introduction</vt:lpstr>
      <vt:lpstr>The Importance of Web Themes</vt:lpstr>
      <vt:lpstr>Higher-order classification algorithm</vt:lpstr>
      <vt:lpstr>Application: C. elegans Neural Network</vt:lpstr>
      <vt:lpstr>Application: Transportation Networks</vt:lpstr>
      <vt:lpstr>Conclusion &amp; Significance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Nikola Wiejak</dc:creator>
  <cp:lastModifiedBy>Nikola Wiejak</cp:lastModifiedBy>
  <cp:revision>2</cp:revision>
  <dcterms:created xsi:type="dcterms:W3CDTF">2024-11-25T21:40:46Z</dcterms:created>
  <dcterms:modified xsi:type="dcterms:W3CDTF">2025-03-23T14:15:10Z</dcterms:modified>
</cp:coreProperties>
</file>