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58" r:id="rId4"/>
    <p:sldId id="260" r:id="rId5"/>
    <p:sldId id="270" r:id="rId6"/>
    <p:sldId id="274" r:id="rId7"/>
    <p:sldId id="272" r:id="rId8"/>
    <p:sldId id="273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3E7"/>
    <a:srgbClr val="E1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69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15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16.svg"/><Relationship Id="rId9" Type="http://schemas.openxmlformats.org/officeDocument/2006/relationships/image" Target="../media/image35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43.png"/><Relationship Id="rId7" Type="http://schemas.openxmlformats.org/officeDocument/2006/relationships/image" Target="../media/image29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15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16.svg"/><Relationship Id="rId9" Type="http://schemas.openxmlformats.org/officeDocument/2006/relationships/image" Target="../media/image35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43.png"/><Relationship Id="rId7" Type="http://schemas.openxmlformats.org/officeDocument/2006/relationships/image" Target="../media/image29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3">
        <a:alpha val="0"/>
      </a:schemeClr>
    </dgm:fillClrLst>
    <dgm:linClrLst meth="repeat">
      <a:schemeClr val="accent3">
        <a:alpha val="0"/>
      </a:schemeClr>
    </dgm:linClrLst>
    <dgm:effectClrLst/>
    <dgm:txLinClrLst/>
    <dgm:txFillClrLst meth="repeat">
      <a:schemeClr val="accent3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681F3-CEAC-4C58-B3AA-F72EC683166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3_2" csCatId="accent3" phldr="1"/>
      <dgm:spPr/>
      <dgm:t>
        <a:bodyPr/>
        <a:lstStyle/>
        <a:p>
          <a:endParaRPr lang="en-US"/>
        </a:p>
      </dgm:t>
    </dgm:pt>
    <dgm:pt modelId="{D5B47D5F-AACF-49F8-9B27-F0FED5452A7E}">
      <dgm:prSet custT="1"/>
      <dgm:spPr/>
      <dgm:t>
        <a:bodyPr/>
        <a:lstStyle/>
        <a:p>
          <a:pPr>
            <a:defRPr cap="all"/>
          </a:pPr>
          <a:r>
            <a:rPr lang="en-US" sz="1800" baseline="0" dirty="0">
              <a:solidFill>
                <a:schemeClr val="tx1"/>
              </a:solidFill>
            </a:rPr>
            <a:t>What is cheminformatics?</a:t>
          </a:r>
          <a:endParaRPr lang="en-US" sz="1800" dirty="0">
            <a:solidFill>
              <a:schemeClr val="tx1"/>
            </a:solidFill>
          </a:endParaRPr>
        </a:p>
      </dgm:t>
    </dgm:pt>
    <dgm:pt modelId="{3663641C-5ADD-4829-A2A2-ABAB3779ADDC}" type="parTrans" cxnId="{E65BBE40-9C52-40EB-B0AE-3207A778E46E}">
      <dgm:prSet/>
      <dgm:spPr/>
      <dgm:t>
        <a:bodyPr/>
        <a:lstStyle/>
        <a:p>
          <a:endParaRPr lang="en-US"/>
        </a:p>
      </dgm:t>
    </dgm:pt>
    <dgm:pt modelId="{034B8A67-F86E-4D01-B111-53B88ABA25C2}" type="sibTrans" cxnId="{E65BBE40-9C52-40EB-B0AE-3207A778E46E}">
      <dgm:prSet/>
      <dgm:spPr/>
      <dgm:t>
        <a:bodyPr/>
        <a:lstStyle/>
        <a:p>
          <a:endParaRPr lang="en-US"/>
        </a:p>
      </dgm:t>
    </dgm:pt>
    <dgm:pt modelId="{21DF5C3E-19A5-4637-9E75-98A581346471}">
      <dgm:prSet custT="1"/>
      <dgm:spPr/>
      <dgm:t>
        <a:bodyPr/>
        <a:lstStyle/>
        <a:p>
          <a:pPr>
            <a:defRPr cap="all"/>
          </a:pPr>
          <a:r>
            <a:rPr lang="en-US" sz="1800" baseline="0" dirty="0">
              <a:solidFill>
                <a:schemeClr val="tx1"/>
              </a:solidFill>
            </a:rPr>
            <a:t>Challenges of using multiple cheminformatics toolkits</a:t>
          </a:r>
          <a:endParaRPr lang="en-US" sz="1800" dirty="0">
            <a:solidFill>
              <a:schemeClr val="tx1"/>
            </a:solidFill>
          </a:endParaRPr>
        </a:p>
      </dgm:t>
    </dgm:pt>
    <dgm:pt modelId="{65898CDA-A950-4807-9D9E-2597E22D634F}" type="parTrans" cxnId="{AD153A1A-3672-49B4-BF18-2D7C82456838}">
      <dgm:prSet/>
      <dgm:spPr/>
      <dgm:t>
        <a:bodyPr/>
        <a:lstStyle/>
        <a:p>
          <a:endParaRPr lang="en-US"/>
        </a:p>
      </dgm:t>
    </dgm:pt>
    <dgm:pt modelId="{15AB2265-514C-4D99-9A4E-D3B52D082F4D}" type="sibTrans" cxnId="{AD153A1A-3672-49B4-BF18-2D7C82456838}">
      <dgm:prSet/>
      <dgm:spPr/>
      <dgm:t>
        <a:bodyPr/>
        <a:lstStyle/>
        <a:p>
          <a:endParaRPr lang="en-US"/>
        </a:p>
      </dgm:t>
    </dgm:pt>
    <dgm:pt modelId="{985600C8-8EF7-44B2-AAD4-4EAF44E2147D}">
      <dgm:prSet custT="1"/>
      <dgm:spPr/>
      <dgm:t>
        <a:bodyPr/>
        <a:lstStyle/>
        <a:p>
          <a:pPr>
            <a:defRPr cap="all"/>
          </a:pPr>
          <a:r>
            <a:rPr lang="en-US" sz="1800" baseline="0" dirty="0">
              <a:solidFill>
                <a:schemeClr val="tx1"/>
              </a:solidFill>
            </a:rPr>
            <a:t>The need for a unified solution</a:t>
          </a:r>
          <a:endParaRPr lang="en-US" sz="1800" dirty="0">
            <a:solidFill>
              <a:schemeClr val="tx1"/>
            </a:solidFill>
          </a:endParaRPr>
        </a:p>
      </dgm:t>
    </dgm:pt>
    <dgm:pt modelId="{D07A036E-EFA5-4315-B437-CD86483C33BA}" type="parTrans" cxnId="{6C689D7C-FB8F-4315-A5FE-EB67283F3FED}">
      <dgm:prSet/>
      <dgm:spPr/>
      <dgm:t>
        <a:bodyPr/>
        <a:lstStyle/>
        <a:p>
          <a:endParaRPr lang="en-US"/>
        </a:p>
      </dgm:t>
    </dgm:pt>
    <dgm:pt modelId="{2BB9815B-C77F-4F6B-A280-19D80A1008C9}" type="sibTrans" cxnId="{6C689D7C-FB8F-4315-A5FE-EB67283F3FED}">
      <dgm:prSet/>
      <dgm:spPr/>
      <dgm:t>
        <a:bodyPr/>
        <a:lstStyle/>
        <a:p>
          <a:endParaRPr lang="en-US"/>
        </a:p>
      </dgm:t>
    </dgm:pt>
    <dgm:pt modelId="{96F745C9-E791-4327-B762-D5BF6A7F15C3}" type="pres">
      <dgm:prSet presAssocID="{7AD681F3-CEAC-4C58-B3AA-F72EC6831660}" presName="root" presStyleCnt="0">
        <dgm:presLayoutVars>
          <dgm:dir/>
          <dgm:resizeHandles val="exact"/>
        </dgm:presLayoutVars>
      </dgm:prSet>
      <dgm:spPr/>
    </dgm:pt>
    <dgm:pt modelId="{1E5C58E1-5AE3-47CB-B3FD-1D479DB69E2E}" type="pres">
      <dgm:prSet presAssocID="{D5B47D5F-AACF-49F8-9B27-F0FED5452A7E}" presName="compNode" presStyleCnt="0"/>
      <dgm:spPr/>
    </dgm:pt>
    <dgm:pt modelId="{32C50C99-23BF-4000-AA70-AF9FF3639FCF}" type="pres">
      <dgm:prSet presAssocID="{D5B47D5F-AACF-49F8-9B27-F0FED5452A7E}" presName="iconBgRect" presStyleLbl="bgShp" presStyleIdx="0" presStyleCnt="3"/>
      <dgm:spPr>
        <a:solidFill>
          <a:schemeClr val="accent6"/>
        </a:solidFill>
      </dgm:spPr>
    </dgm:pt>
    <dgm:pt modelId="{27B17CE8-1AA2-4186-8156-876724072713}" type="pres">
      <dgm:prSet presAssocID="{D5B47D5F-AACF-49F8-9B27-F0FED5452A7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uter"/>
        </a:ext>
      </dgm:extLst>
    </dgm:pt>
    <dgm:pt modelId="{26B82223-590C-4A4D-A866-294936CC9A27}" type="pres">
      <dgm:prSet presAssocID="{D5B47D5F-AACF-49F8-9B27-F0FED5452A7E}" presName="spaceRect" presStyleCnt="0"/>
      <dgm:spPr/>
    </dgm:pt>
    <dgm:pt modelId="{F1EDEB45-1A0E-4989-B634-9F63A90792D7}" type="pres">
      <dgm:prSet presAssocID="{D5B47D5F-AACF-49F8-9B27-F0FED5452A7E}" presName="textRect" presStyleLbl="revTx" presStyleIdx="0" presStyleCnt="3">
        <dgm:presLayoutVars>
          <dgm:chMax val="1"/>
          <dgm:chPref val="1"/>
        </dgm:presLayoutVars>
      </dgm:prSet>
      <dgm:spPr/>
    </dgm:pt>
    <dgm:pt modelId="{3499CA46-14EF-4F39-934E-F593CEF6BB99}" type="pres">
      <dgm:prSet presAssocID="{034B8A67-F86E-4D01-B111-53B88ABA25C2}" presName="sibTrans" presStyleCnt="0"/>
      <dgm:spPr/>
    </dgm:pt>
    <dgm:pt modelId="{25F0BC05-1EC6-4F63-9EB1-39FB64A3F479}" type="pres">
      <dgm:prSet presAssocID="{21DF5C3E-19A5-4637-9E75-98A581346471}" presName="compNode" presStyleCnt="0"/>
      <dgm:spPr/>
    </dgm:pt>
    <dgm:pt modelId="{AF6957C7-102C-49F2-8BF9-3945AE969949}" type="pres">
      <dgm:prSet presAssocID="{21DF5C3E-19A5-4637-9E75-98A581346471}" presName="iconBgRect" presStyleLbl="bgShp" presStyleIdx="1" presStyleCnt="3"/>
      <dgm:spPr>
        <a:solidFill>
          <a:schemeClr val="accent5"/>
        </a:solidFill>
      </dgm:spPr>
    </dgm:pt>
    <dgm:pt modelId="{D3ABCA2E-83D4-4F2A-89F7-E27884B932D8}" type="pres">
      <dgm:prSet presAssocID="{21DF5C3E-19A5-4637-9E75-98A5813464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rzędzia"/>
        </a:ext>
      </dgm:extLst>
    </dgm:pt>
    <dgm:pt modelId="{92069F88-8944-4755-A68A-564B00E5DCD6}" type="pres">
      <dgm:prSet presAssocID="{21DF5C3E-19A5-4637-9E75-98A581346471}" presName="spaceRect" presStyleCnt="0"/>
      <dgm:spPr/>
    </dgm:pt>
    <dgm:pt modelId="{E6AA46DB-F1D4-4C7E-9CE7-AC9DD02C212A}" type="pres">
      <dgm:prSet presAssocID="{21DF5C3E-19A5-4637-9E75-98A581346471}" presName="textRect" presStyleLbl="revTx" presStyleIdx="1" presStyleCnt="3">
        <dgm:presLayoutVars>
          <dgm:chMax val="1"/>
          <dgm:chPref val="1"/>
        </dgm:presLayoutVars>
      </dgm:prSet>
      <dgm:spPr/>
    </dgm:pt>
    <dgm:pt modelId="{CD693145-D0AD-4396-968A-5786B8A6D701}" type="pres">
      <dgm:prSet presAssocID="{15AB2265-514C-4D99-9A4E-D3B52D082F4D}" presName="sibTrans" presStyleCnt="0"/>
      <dgm:spPr/>
    </dgm:pt>
    <dgm:pt modelId="{721978D5-675D-4270-BA2E-FDF9369FE5C6}" type="pres">
      <dgm:prSet presAssocID="{985600C8-8EF7-44B2-AAD4-4EAF44E2147D}" presName="compNode" presStyleCnt="0"/>
      <dgm:spPr/>
    </dgm:pt>
    <dgm:pt modelId="{0F3C4FED-E8D5-47B5-981D-B35F95A98F70}" type="pres">
      <dgm:prSet presAssocID="{985600C8-8EF7-44B2-AAD4-4EAF44E2147D}" presName="iconBgRect" presStyleLbl="bgShp" presStyleIdx="2" presStyleCnt="3"/>
      <dgm:spPr>
        <a:solidFill>
          <a:schemeClr val="accent4"/>
        </a:solidFill>
      </dgm:spPr>
    </dgm:pt>
    <dgm:pt modelId="{4656F07A-0A29-487C-BE57-49BACBB0E5B2}" type="pres">
      <dgm:prSet presAssocID="{985600C8-8EF7-44B2-AAD4-4EAF44E214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6A53D2C3-8F8B-40B6-BB33-BFCBD7C856D4}" type="pres">
      <dgm:prSet presAssocID="{985600C8-8EF7-44B2-AAD4-4EAF44E2147D}" presName="spaceRect" presStyleCnt="0"/>
      <dgm:spPr/>
    </dgm:pt>
    <dgm:pt modelId="{95B8234C-569C-4D58-8CE5-708660748DAB}" type="pres">
      <dgm:prSet presAssocID="{985600C8-8EF7-44B2-AAD4-4EAF44E2147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026EC18-5C1B-4D0C-B9F2-DFD105B669DD}" type="presOf" srcId="{21DF5C3E-19A5-4637-9E75-98A581346471}" destId="{E6AA46DB-F1D4-4C7E-9CE7-AC9DD02C212A}" srcOrd="0" destOrd="0" presId="urn:microsoft.com/office/officeart/2018/5/layout/IconCircleLabelList"/>
    <dgm:cxn modelId="{AD153A1A-3672-49B4-BF18-2D7C82456838}" srcId="{7AD681F3-CEAC-4C58-B3AA-F72EC6831660}" destId="{21DF5C3E-19A5-4637-9E75-98A581346471}" srcOrd="1" destOrd="0" parTransId="{65898CDA-A950-4807-9D9E-2597E22D634F}" sibTransId="{15AB2265-514C-4D99-9A4E-D3B52D082F4D}"/>
    <dgm:cxn modelId="{E65BBE40-9C52-40EB-B0AE-3207A778E46E}" srcId="{7AD681F3-CEAC-4C58-B3AA-F72EC6831660}" destId="{D5B47D5F-AACF-49F8-9B27-F0FED5452A7E}" srcOrd="0" destOrd="0" parTransId="{3663641C-5ADD-4829-A2A2-ABAB3779ADDC}" sibTransId="{034B8A67-F86E-4D01-B111-53B88ABA25C2}"/>
    <dgm:cxn modelId="{6B0C736E-16CC-4A5F-9DD8-9599A893A37D}" type="presOf" srcId="{985600C8-8EF7-44B2-AAD4-4EAF44E2147D}" destId="{95B8234C-569C-4D58-8CE5-708660748DAB}" srcOrd="0" destOrd="0" presId="urn:microsoft.com/office/officeart/2018/5/layout/IconCircleLabelList"/>
    <dgm:cxn modelId="{6C689D7C-FB8F-4315-A5FE-EB67283F3FED}" srcId="{7AD681F3-CEAC-4C58-B3AA-F72EC6831660}" destId="{985600C8-8EF7-44B2-AAD4-4EAF44E2147D}" srcOrd="2" destOrd="0" parTransId="{D07A036E-EFA5-4315-B437-CD86483C33BA}" sibTransId="{2BB9815B-C77F-4F6B-A280-19D80A1008C9}"/>
    <dgm:cxn modelId="{DE46CD9E-C8B5-4FE7-AB36-A8FA124BDED0}" type="presOf" srcId="{7AD681F3-CEAC-4C58-B3AA-F72EC6831660}" destId="{96F745C9-E791-4327-B762-D5BF6A7F15C3}" srcOrd="0" destOrd="0" presId="urn:microsoft.com/office/officeart/2018/5/layout/IconCircleLabelList"/>
    <dgm:cxn modelId="{CB3BDFEF-8FD7-4CEC-8374-FD14F5D4BA60}" type="presOf" srcId="{D5B47D5F-AACF-49F8-9B27-F0FED5452A7E}" destId="{F1EDEB45-1A0E-4989-B634-9F63A90792D7}" srcOrd="0" destOrd="0" presId="urn:microsoft.com/office/officeart/2018/5/layout/IconCircleLabelList"/>
    <dgm:cxn modelId="{5D4F361E-0075-4A42-B233-2FC03B71EBC7}" type="presParOf" srcId="{96F745C9-E791-4327-B762-D5BF6A7F15C3}" destId="{1E5C58E1-5AE3-47CB-B3FD-1D479DB69E2E}" srcOrd="0" destOrd="0" presId="urn:microsoft.com/office/officeart/2018/5/layout/IconCircleLabelList"/>
    <dgm:cxn modelId="{24E238CD-92B0-4275-A81A-EC7E79735CEE}" type="presParOf" srcId="{1E5C58E1-5AE3-47CB-B3FD-1D479DB69E2E}" destId="{32C50C99-23BF-4000-AA70-AF9FF3639FCF}" srcOrd="0" destOrd="0" presId="urn:microsoft.com/office/officeart/2018/5/layout/IconCircleLabelList"/>
    <dgm:cxn modelId="{5FBC35B9-9AA4-445F-8421-9F86B9CB52EB}" type="presParOf" srcId="{1E5C58E1-5AE3-47CB-B3FD-1D479DB69E2E}" destId="{27B17CE8-1AA2-4186-8156-876724072713}" srcOrd="1" destOrd="0" presId="urn:microsoft.com/office/officeart/2018/5/layout/IconCircleLabelList"/>
    <dgm:cxn modelId="{EE524743-2CF5-41F3-99C7-DA826B50F56B}" type="presParOf" srcId="{1E5C58E1-5AE3-47CB-B3FD-1D479DB69E2E}" destId="{26B82223-590C-4A4D-A866-294936CC9A27}" srcOrd="2" destOrd="0" presId="urn:microsoft.com/office/officeart/2018/5/layout/IconCircleLabelList"/>
    <dgm:cxn modelId="{2E47A8F9-E706-4759-9981-3D7AF9EEF5D1}" type="presParOf" srcId="{1E5C58E1-5AE3-47CB-B3FD-1D479DB69E2E}" destId="{F1EDEB45-1A0E-4989-B634-9F63A90792D7}" srcOrd="3" destOrd="0" presId="urn:microsoft.com/office/officeart/2018/5/layout/IconCircleLabelList"/>
    <dgm:cxn modelId="{E7D8879A-712C-4420-9D95-747E53D5024E}" type="presParOf" srcId="{96F745C9-E791-4327-B762-D5BF6A7F15C3}" destId="{3499CA46-14EF-4F39-934E-F593CEF6BB99}" srcOrd="1" destOrd="0" presId="urn:microsoft.com/office/officeart/2018/5/layout/IconCircleLabelList"/>
    <dgm:cxn modelId="{83B7D712-6326-475E-9825-E758917B4496}" type="presParOf" srcId="{96F745C9-E791-4327-B762-D5BF6A7F15C3}" destId="{25F0BC05-1EC6-4F63-9EB1-39FB64A3F479}" srcOrd="2" destOrd="0" presId="urn:microsoft.com/office/officeart/2018/5/layout/IconCircleLabelList"/>
    <dgm:cxn modelId="{3618622C-5604-47C4-924F-27EC1E4A57EA}" type="presParOf" srcId="{25F0BC05-1EC6-4F63-9EB1-39FB64A3F479}" destId="{AF6957C7-102C-49F2-8BF9-3945AE969949}" srcOrd="0" destOrd="0" presId="urn:microsoft.com/office/officeart/2018/5/layout/IconCircleLabelList"/>
    <dgm:cxn modelId="{674C4D18-917E-4287-88B0-D91618C3B048}" type="presParOf" srcId="{25F0BC05-1EC6-4F63-9EB1-39FB64A3F479}" destId="{D3ABCA2E-83D4-4F2A-89F7-E27884B932D8}" srcOrd="1" destOrd="0" presId="urn:microsoft.com/office/officeart/2018/5/layout/IconCircleLabelList"/>
    <dgm:cxn modelId="{4B9BE701-9CAA-40F2-99C2-F91708CF1656}" type="presParOf" srcId="{25F0BC05-1EC6-4F63-9EB1-39FB64A3F479}" destId="{92069F88-8944-4755-A68A-564B00E5DCD6}" srcOrd="2" destOrd="0" presId="urn:microsoft.com/office/officeart/2018/5/layout/IconCircleLabelList"/>
    <dgm:cxn modelId="{0258815B-AB57-47C8-8C4F-9DEE8FEE9F9F}" type="presParOf" srcId="{25F0BC05-1EC6-4F63-9EB1-39FB64A3F479}" destId="{E6AA46DB-F1D4-4C7E-9CE7-AC9DD02C212A}" srcOrd="3" destOrd="0" presId="urn:microsoft.com/office/officeart/2018/5/layout/IconCircleLabelList"/>
    <dgm:cxn modelId="{E18F0A9D-F33D-4921-96A9-82826A5AD53D}" type="presParOf" srcId="{96F745C9-E791-4327-B762-D5BF6A7F15C3}" destId="{CD693145-D0AD-4396-968A-5786B8A6D701}" srcOrd="3" destOrd="0" presId="urn:microsoft.com/office/officeart/2018/5/layout/IconCircleLabelList"/>
    <dgm:cxn modelId="{D91B59F5-23AA-4460-A0E1-55B4D25F9FC1}" type="presParOf" srcId="{96F745C9-E791-4327-B762-D5BF6A7F15C3}" destId="{721978D5-675D-4270-BA2E-FDF9369FE5C6}" srcOrd="4" destOrd="0" presId="urn:microsoft.com/office/officeart/2018/5/layout/IconCircleLabelList"/>
    <dgm:cxn modelId="{23A345E7-7754-4AE4-A4B6-CB66A0DCB7E8}" type="presParOf" srcId="{721978D5-675D-4270-BA2E-FDF9369FE5C6}" destId="{0F3C4FED-E8D5-47B5-981D-B35F95A98F70}" srcOrd="0" destOrd="0" presId="urn:microsoft.com/office/officeart/2018/5/layout/IconCircleLabelList"/>
    <dgm:cxn modelId="{96BEAAD0-3C18-4B46-A66A-FEF969A84948}" type="presParOf" srcId="{721978D5-675D-4270-BA2E-FDF9369FE5C6}" destId="{4656F07A-0A29-487C-BE57-49BACBB0E5B2}" srcOrd="1" destOrd="0" presId="urn:microsoft.com/office/officeart/2018/5/layout/IconCircleLabelList"/>
    <dgm:cxn modelId="{D9AE94CE-9762-4494-A1A2-41194DF7AD5B}" type="presParOf" srcId="{721978D5-675D-4270-BA2E-FDF9369FE5C6}" destId="{6A53D2C3-8F8B-40B6-BB33-BFCBD7C856D4}" srcOrd="2" destOrd="0" presId="urn:microsoft.com/office/officeart/2018/5/layout/IconCircleLabelList"/>
    <dgm:cxn modelId="{7FA6FB3B-8D9A-4742-A7CD-EFDB83743280}" type="presParOf" srcId="{721978D5-675D-4270-BA2E-FDF9369FE5C6}" destId="{95B8234C-569C-4D58-8CE5-708660748DA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3208B5-7FCA-46CD-BA08-C850F3AF22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E27F735-FA89-41F5-B652-BEDE7CE3D7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What are microservices? </a:t>
          </a:r>
        </a:p>
      </dgm:t>
    </dgm:pt>
    <dgm:pt modelId="{B5F2ADE0-8D52-4027-B375-3BD6A5758590}" type="parTrans" cxnId="{4E6636CA-F755-4099-883D-E9A2D49F4465}">
      <dgm:prSet/>
      <dgm:spPr/>
      <dgm:t>
        <a:bodyPr/>
        <a:lstStyle/>
        <a:p>
          <a:endParaRPr lang="en-US"/>
        </a:p>
      </dgm:t>
    </dgm:pt>
    <dgm:pt modelId="{B77EC1BA-A169-4576-802B-F9049F45F637}" type="sibTrans" cxnId="{4E6636CA-F755-4099-883D-E9A2D49F4465}">
      <dgm:prSet/>
      <dgm:spPr/>
      <dgm:t>
        <a:bodyPr/>
        <a:lstStyle/>
        <a:p>
          <a:endParaRPr lang="en-US"/>
        </a:p>
      </dgm:t>
    </dgm:pt>
    <dgm:pt modelId="{A83F6D0C-8C52-474F-BD80-6AB32B4564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Open-source platform for cheminformatics data and tasks</a:t>
          </a:r>
        </a:p>
      </dgm:t>
    </dgm:pt>
    <dgm:pt modelId="{095333F2-57DB-412D-909F-55B86B771881}" type="parTrans" cxnId="{BA3023DA-847F-44F2-8571-9FBB0EAF3A02}">
      <dgm:prSet/>
      <dgm:spPr/>
      <dgm:t>
        <a:bodyPr/>
        <a:lstStyle/>
        <a:p>
          <a:endParaRPr lang="en-US"/>
        </a:p>
      </dgm:t>
    </dgm:pt>
    <dgm:pt modelId="{94419787-C161-4CEE-8F80-12B06831A926}" type="sibTrans" cxnId="{BA3023DA-847F-44F2-8571-9FBB0EAF3A02}">
      <dgm:prSet/>
      <dgm:spPr/>
      <dgm:t>
        <a:bodyPr/>
        <a:lstStyle/>
        <a:p>
          <a:endParaRPr lang="en-US"/>
        </a:p>
      </dgm:t>
    </dgm:pt>
    <dgm:pt modelId="{51D65759-5856-4C8F-891A-71BFB4EFB6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Provides access to </a:t>
          </a:r>
          <a:r>
            <a:rPr lang="en-US" dirty="0" err="1"/>
            <a:t>RDKit</a:t>
          </a:r>
          <a:r>
            <a:rPr lang="en-US" dirty="0"/>
            <a:t>, CDK, and Open Babel</a:t>
          </a:r>
        </a:p>
      </dgm:t>
    </dgm:pt>
    <dgm:pt modelId="{FE67D072-0C32-460E-B3BD-6F305E0E7FF8}" type="parTrans" cxnId="{2DE23013-F1E1-4814-9BF3-01601CFF31CB}">
      <dgm:prSet/>
      <dgm:spPr/>
      <dgm:t>
        <a:bodyPr/>
        <a:lstStyle/>
        <a:p>
          <a:endParaRPr lang="en-US"/>
        </a:p>
      </dgm:t>
    </dgm:pt>
    <dgm:pt modelId="{653BE08B-1DFF-49B4-A181-CCA33593DBB0}" type="sibTrans" cxnId="{2DE23013-F1E1-4814-9BF3-01601CFF31CB}">
      <dgm:prSet/>
      <dgm:spPr/>
      <dgm:t>
        <a:bodyPr/>
        <a:lstStyle/>
        <a:p>
          <a:endParaRPr lang="en-US"/>
        </a:p>
      </dgm:t>
    </dgm:pt>
    <dgm:pt modelId="{D49EDD82-1402-4045-8059-D8B13C5B0B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Simplifies toolkit integration and deployment</a:t>
          </a:r>
        </a:p>
      </dgm:t>
    </dgm:pt>
    <dgm:pt modelId="{83A04676-A754-4E93-99A6-A22F0CBBDDBE}" type="parTrans" cxnId="{404B2D69-F02A-47C1-955A-1C1054797509}">
      <dgm:prSet/>
      <dgm:spPr/>
      <dgm:t>
        <a:bodyPr/>
        <a:lstStyle/>
        <a:p>
          <a:endParaRPr lang="en-US"/>
        </a:p>
      </dgm:t>
    </dgm:pt>
    <dgm:pt modelId="{BD1D44CA-DBBB-4762-97C0-3B39D0A26686}" type="sibTrans" cxnId="{404B2D69-F02A-47C1-955A-1C1054797509}">
      <dgm:prSet/>
      <dgm:spPr/>
      <dgm:t>
        <a:bodyPr/>
        <a:lstStyle/>
        <a:p>
          <a:endParaRPr lang="en-US"/>
        </a:p>
      </dgm:t>
    </dgm:pt>
    <dgm:pt modelId="{29E52AE2-9537-471C-950A-4FD1A183E1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Usage for research in chemistry and drug discovery</a:t>
          </a:r>
        </a:p>
      </dgm:t>
    </dgm:pt>
    <dgm:pt modelId="{C78988B5-BFA2-4D77-8A0C-DEC8B7C7CC0C}" type="parTrans" cxnId="{F6EC49DC-7E9D-4478-AB78-53F2D3FD8416}">
      <dgm:prSet/>
      <dgm:spPr/>
      <dgm:t>
        <a:bodyPr/>
        <a:lstStyle/>
        <a:p>
          <a:endParaRPr lang="en-US"/>
        </a:p>
      </dgm:t>
    </dgm:pt>
    <dgm:pt modelId="{496FA230-7A0D-4376-AF14-8CF7CCB80A11}" type="sibTrans" cxnId="{F6EC49DC-7E9D-4478-AB78-53F2D3FD8416}">
      <dgm:prSet/>
      <dgm:spPr/>
      <dgm:t>
        <a:bodyPr/>
        <a:lstStyle/>
        <a:p>
          <a:endParaRPr lang="en-US"/>
        </a:p>
      </dgm:t>
    </dgm:pt>
    <dgm:pt modelId="{A6E7427E-46F3-4649-A0DA-322B99440CD7}" type="pres">
      <dgm:prSet presAssocID="{B73208B5-7FCA-46CD-BA08-C850F3AF22FF}" presName="root" presStyleCnt="0">
        <dgm:presLayoutVars>
          <dgm:dir/>
          <dgm:resizeHandles val="exact"/>
        </dgm:presLayoutVars>
      </dgm:prSet>
      <dgm:spPr/>
    </dgm:pt>
    <dgm:pt modelId="{561D60F1-C005-425D-906A-986240AF1D1F}" type="pres">
      <dgm:prSet presAssocID="{CE27F735-FA89-41F5-B652-BEDE7CE3D714}" presName="compNode" presStyleCnt="0"/>
      <dgm:spPr/>
    </dgm:pt>
    <dgm:pt modelId="{B036EC2B-E5E9-4D7C-BC56-6C234E86A88E}" type="pres">
      <dgm:prSet presAssocID="{CE27F735-FA89-41F5-B652-BEDE7CE3D714}" presName="bgRect" presStyleLbl="bgShp" presStyleIdx="0" presStyleCnt="5"/>
      <dgm:spPr/>
    </dgm:pt>
    <dgm:pt modelId="{2B8C561A-6834-4474-B536-EA22438ED516}" type="pres">
      <dgm:prSet presAssocID="{CE27F735-FA89-41F5-B652-BEDE7CE3D71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10941F46-0378-46C1-9808-8456692FE73B}" type="pres">
      <dgm:prSet presAssocID="{CE27F735-FA89-41F5-B652-BEDE7CE3D714}" presName="spaceRect" presStyleCnt="0"/>
      <dgm:spPr/>
    </dgm:pt>
    <dgm:pt modelId="{5C3F6325-C0B3-4171-B704-AAC7C7176884}" type="pres">
      <dgm:prSet presAssocID="{CE27F735-FA89-41F5-B652-BEDE7CE3D714}" presName="parTx" presStyleLbl="revTx" presStyleIdx="0" presStyleCnt="5">
        <dgm:presLayoutVars>
          <dgm:chMax val="0"/>
          <dgm:chPref val="0"/>
        </dgm:presLayoutVars>
      </dgm:prSet>
      <dgm:spPr/>
    </dgm:pt>
    <dgm:pt modelId="{876C62C0-F35A-4590-9C55-4A03EAC4D0A0}" type="pres">
      <dgm:prSet presAssocID="{B77EC1BA-A169-4576-802B-F9049F45F637}" presName="sibTrans" presStyleCnt="0"/>
      <dgm:spPr/>
    </dgm:pt>
    <dgm:pt modelId="{45166AC4-FB47-4A10-88E5-3C84D6E9C3C4}" type="pres">
      <dgm:prSet presAssocID="{A83F6D0C-8C52-474F-BD80-6AB32B4564D5}" presName="compNode" presStyleCnt="0"/>
      <dgm:spPr/>
    </dgm:pt>
    <dgm:pt modelId="{7A9B3A76-C7BA-4DB2-98E5-2B8040F01516}" type="pres">
      <dgm:prSet presAssocID="{A83F6D0C-8C52-474F-BD80-6AB32B4564D5}" presName="bgRect" presStyleLbl="bgShp" presStyleIdx="1" presStyleCnt="5"/>
      <dgm:spPr/>
    </dgm:pt>
    <dgm:pt modelId="{59874203-B9E2-44C0-90E2-6271FB1A1A22}" type="pres">
      <dgm:prSet presAssocID="{A83F6D0C-8C52-474F-BD80-6AB32B4564D5}" presName="iconRect" presStyleLbl="node1" presStyleIdx="1" presStyleCnt="5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za danych"/>
        </a:ext>
      </dgm:extLst>
    </dgm:pt>
    <dgm:pt modelId="{D991178E-BD7F-4E4F-86CC-E1C2A160D991}" type="pres">
      <dgm:prSet presAssocID="{A83F6D0C-8C52-474F-BD80-6AB32B4564D5}" presName="spaceRect" presStyleCnt="0"/>
      <dgm:spPr/>
    </dgm:pt>
    <dgm:pt modelId="{310F7D69-2EFC-48B9-8EB8-D09A2E0DE62B}" type="pres">
      <dgm:prSet presAssocID="{A83F6D0C-8C52-474F-BD80-6AB32B4564D5}" presName="parTx" presStyleLbl="revTx" presStyleIdx="1" presStyleCnt="5">
        <dgm:presLayoutVars>
          <dgm:chMax val="0"/>
          <dgm:chPref val="0"/>
        </dgm:presLayoutVars>
      </dgm:prSet>
      <dgm:spPr/>
    </dgm:pt>
    <dgm:pt modelId="{3BF9057E-CFF2-4BBF-BF1C-801DAD5F8EEF}" type="pres">
      <dgm:prSet presAssocID="{94419787-C161-4CEE-8F80-12B06831A926}" presName="sibTrans" presStyleCnt="0"/>
      <dgm:spPr/>
    </dgm:pt>
    <dgm:pt modelId="{BDACF0C0-63B9-4E1B-87C6-6386E421CCD2}" type="pres">
      <dgm:prSet presAssocID="{51D65759-5856-4C8F-891A-71BFB4EFB6C7}" presName="compNode" presStyleCnt="0"/>
      <dgm:spPr/>
    </dgm:pt>
    <dgm:pt modelId="{F722727D-81AE-46FA-A7BF-0579FBCEDABA}" type="pres">
      <dgm:prSet presAssocID="{51D65759-5856-4C8F-891A-71BFB4EFB6C7}" presName="bgRect" presStyleLbl="bgShp" presStyleIdx="2" presStyleCnt="5"/>
      <dgm:spPr/>
    </dgm:pt>
    <dgm:pt modelId="{726A5B0A-E19D-41FD-A754-7DF3B394B4B8}" type="pres">
      <dgm:prSet presAssocID="{51D65759-5856-4C8F-891A-71BFB4EFB6C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30E5DC00-5440-46CA-B36A-C695BCFCB2AF}" type="pres">
      <dgm:prSet presAssocID="{51D65759-5856-4C8F-891A-71BFB4EFB6C7}" presName="spaceRect" presStyleCnt="0"/>
      <dgm:spPr/>
    </dgm:pt>
    <dgm:pt modelId="{328D5C97-01BF-48CB-A149-737807411DC0}" type="pres">
      <dgm:prSet presAssocID="{51D65759-5856-4C8F-891A-71BFB4EFB6C7}" presName="parTx" presStyleLbl="revTx" presStyleIdx="2" presStyleCnt="5">
        <dgm:presLayoutVars>
          <dgm:chMax val="0"/>
          <dgm:chPref val="0"/>
        </dgm:presLayoutVars>
      </dgm:prSet>
      <dgm:spPr/>
    </dgm:pt>
    <dgm:pt modelId="{72DD7BD9-85B7-4B14-B98B-B859F8DC794F}" type="pres">
      <dgm:prSet presAssocID="{653BE08B-1DFF-49B4-A181-CCA33593DBB0}" presName="sibTrans" presStyleCnt="0"/>
      <dgm:spPr/>
    </dgm:pt>
    <dgm:pt modelId="{8155345F-A047-4B27-9739-1081D69587B2}" type="pres">
      <dgm:prSet presAssocID="{D49EDD82-1402-4045-8059-D8B13C5B0B09}" presName="compNode" presStyleCnt="0"/>
      <dgm:spPr/>
    </dgm:pt>
    <dgm:pt modelId="{6E98E1E6-201E-4042-AFCD-E0460A6CA67C}" type="pres">
      <dgm:prSet presAssocID="{D49EDD82-1402-4045-8059-D8B13C5B0B09}" presName="bgRect" presStyleLbl="bgShp" presStyleIdx="3" presStyleCnt="5"/>
      <dgm:spPr/>
    </dgm:pt>
    <dgm:pt modelId="{33B1DD0E-CFE7-47EB-9060-65A19CB54A85}" type="pres">
      <dgm:prSet presAssocID="{D49EDD82-1402-4045-8059-D8B13C5B0B0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ła zębate"/>
        </a:ext>
      </dgm:extLst>
    </dgm:pt>
    <dgm:pt modelId="{2E337A82-3FA4-441C-B44D-2A106F4666D7}" type="pres">
      <dgm:prSet presAssocID="{D49EDD82-1402-4045-8059-D8B13C5B0B09}" presName="spaceRect" presStyleCnt="0"/>
      <dgm:spPr/>
    </dgm:pt>
    <dgm:pt modelId="{5E494177-F160-4350-A460-56D4A675B0BC}" type="pres">
      <dgm:prSet presAssocID="{D49EDD82-1402-4045-8059-D8B13C5B0B09}" presName="parTx" presStyleLbl="revTx" presStyleIdx="3" presStyleCnt="5">
        <dgm:presLayoutVars>
          <dgm:chMax val="0"/>
          <dgm:chPref val="0"/>
        </dgm:presLayoutVars>
      </dgm:prSet>
      <dgm:spPr/>
    </dgm:pt>
    <dgm:pt modelId="{A55B0669-6203-4C6A-92CD-372F384764C7}" type="pres">
      <dgm:prSet presAssocID="{BD1D44CA-DBBB-4762-97C0-3B39D0A26686}" presName="sibTrans" presStyleCnt="0"/>
      <dgm:spPr/>
    </dgm:pt>
    <dgm:pt modelId="{5BB3F16F-14C9-4CF6-AB02-0E68D9DB9A6A}" type="pres">
      <dgm:prSet presAssocID="{29E52AE2-9537-471C-950A-4FD1A183E1E9}" presName="compNode" presStyleCnt="0"/>
      <dgm:spPr/>
    </dgm:pt>
    <dgm:pt modelId="{C24B685A-58DF-4A0E-BEFE-ABD28C4367E3}" type="pres">
      <dgm:prSet presAssocID="{29E52AE2-9537-471C-950A-4FD1A183E1E9}" presName="bgRect" presStyleLbl="bgShp" presStyleIdx="4" presStyleCnt="5"/>
      <dgm:spPr/>
    </dgm:pt>
    <dgm:pt modelId="{5649471C-38DA-40D9-8873-124EC2D1F923}" type="pres">
      <dgm:prSet presAssocID="{29E52AE2-9537-471C-950A-4FD1A183E1E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ukowiec"/>
        </a:ext>
      </dgm:extLst>
    </dgm:pt>
    <dgm:pt modelId="{FBBD0AFF-6873-45F5-841F-BD77948F9E20}" type="pres">
      <dgm:prSet presAssocID="{29E52AE2-9537-471C-950A-4FD1A183E1E9}" presName="spaceRect" presStyleCnt="0"/>
      <dgm:spPr/>
    </dgm:pt>
    <dgm:pt modelId="{8A215385-C2CA-4CB7-8DCB-4C17155775D1}" type="pres">
      <dgm:prSet presAssocID="{29E52AE2-9537-471C-950A-4FD1A183E1E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DE23013-F1E1-4814-9BF3-01601CFF31CB}" srcId="{B73208B5-7FCA-46CD-BA08-C850F3AF22FF}" destId="{51D65759-5856-4C8F-891A-71BFB4EFB6C7}" srcOrd="2" destOrd="0" parTransId="{FE67D072-0C32-460E-B3BD-6F305E0E7FF8}" sibTransId="{653BE08B-1DFF-49B4-A181-CCA33593DBB0}"/>
    <dgm:cxn modelId="{29802A35-A503-448A-8371-652D0657E589}" type="presOf" srcId="{CE27F735-FA89-41F5-B652-BEDE7CE3D714}" destId="{5C3F6325-C0B3-4171-B704-AAC7C7176884}" srcOrd="0" destOrd="0" presId="urn:microsoft.com/office/officeart/2018/2/layout/IconVerticalSolidList"/>
    <dgm:cxn modelId="{404B2D69-F02A-47C1-955A-1C1054797509}" srcId="{B73208B5-7FCA-46CD-BA08-C850F3AF22FF}" destId="{D49EDD82-1402-4045-8059-D8B13C5B0B09}" srcOrd="3" destOrd="0" parTransId="{83A04676-A754-4E93-99A6-A22F0CBBDDBE}" sibTransId="{BD1D44CA-DBBB-4762-97C0-3B39D0A26686}"/>
    <dgm:cxn modelId="{91EB606C-C0E2-49C5-8725-C78B96C99F2A}" type="presOf" srcId="{D49EDD82-1402-4045-8059-D8B13C5B0B09}" destId="{5E494177-F160-4350-A460-56D4A675B0BC}" srcOrd="0" destOrd="0" presId="urn:microsoft.com/office/officeart/2018/2/layout/IconVerticalSolidList"/>
    <dgm:cxn modelId="{D8F90F93-8943-48A6-A391-7554AB35340E}" type="presOf" srcId="{51D65759-5856-4C8F-891A-71BFB4EFB6C7}" destId="{328D5C97-01BF-48CB-A149-737807411DC0}" srcOrd="0" destOrd="0" presId="urn:microsoft.com/office/officeart/2018/2/layout/IconVerticalSolidList"/>
    <dgm:cxn modelId="{F3B0F1BE-1B96-4081-B4AC-D7B64740D1A0}" type="presOf" srcId="{29E52AE2-9537-471C-950A-4FD1A183E1E9}" destId="{8A215385-C2CA-4CB7-8DCB-4C17155775D1}" srcOrd="0" destOrd="0" presId="urn:microsoft.com/office/officeart/2018/2/layout/IconVerticalSolidList"/>
    <dgm:cxn modelId="{4E6636CA-F755-4099-883D-E9A2D49F4465}" srcId="{B73208B5-7FCA-46CD-BA08-C850F3AF22FF}" destId="{CE27F735-FA89-41F5-B652-BEDE7CE3D714}" srcOrd="0" destOrd="0" parTransId="{B5F2ADE0-8D52-4027-B375-3BD6A5758590}" sibTransId="{B77EC1BA-A169-4576-802B-F9049F45F637}"/>
    <dgm:cxn modelId="{F39036D6-ADE3-476F-B0EB-AD9E4FF57E4D}" type="presOf" srcId="{B73208B5-7FCA-46CD-BA08-C850F3AF22FF}" destId="{A6E7427E-46F3-4649-A0DA-322B99440CD7}" srcOrd="0" destOrd="0" presId="urn:microsoft.com/office/officeart/2018/2/layout/IconVerticalSolidList"/>
    <dgm:cxn modelId="{BA3023DA-847F-44F2-8571-9FBB0EAF3A02}" srcId="{B73208B5-7FCA-46CD-BA08-C850F3AF22FF}" destId="{A83F6D0C-8C52-474F-BD80-6AB32B4564D5}" srcOrd="1" destOrd="0" parTransId="{095333F2-57DB-412D-909F-55B86B771881}" sibTransId="{94419787-C161-4CEE-8F80-12B06831A926}"/>
    <dgm:cxn modelId="{F6EC49DC-7E9D-4478-AB78-53F2D3FD8416}" srcId="{B73208B5-7FCA-46CD-BA08-C850F3AF22FF}" destId="{29E52AE2-9537-471C-950A-4FD1A183E1E9}" srcOrd="4" destOrd="0" parTransId="{C78988B5-BFA2-4D77-8A0C-DEC8B7C7CC0C}" sibTransId="{496FA230-7A0D-4376-AF14-8CF7CCB80A11}"/>
    <dgm:cxn modelId="{E57E81DF-7464-492C-97F3-EFCD662F11A2}" type="presOf" srcId="{A83F6D0C-8C52-474F-BD80-6AB32B4564D5}" destId="{310F7D69-2EFC-48B9-8EB8-D09A2E0DE62B}" srcOrd="0" destOrd="0" presId="urn:microsoft.com/office/officeart/2018/2/layout/IconVerticalSolidList"/>
    <dgm:cxn modelId="{F020DC4D-9144-4E80-9F3F-72EB4418CDC6}" type="presParOf" srcId="{A6E7427E-46F3-4649-A0DA-322B99440CD7}" destId="{561D60F1-C005-425D-906A-986240AF1D1F}" srcOrd="0" destOrd="0" presId="urn:microsoft.com/office/officeart/2018/2/layout/IconVerticalSolidList"/>
    <dgm:cxn modelId="{BCFB6289-5796-4183-A95C-92EEBD875676}" type="presParOf" srcId="{561D60F1-C005-425D-906A-986240AF1D1F}" destId="{B036EC2B-E5E9-4D7C-BC56-6C234E86A88E}" srcOrd="0" destOrd="0" presId="urn:microsoft.com/office/officeart/2018/2/layout/IconVerticalSolidList"/>
    <dgm:cxn modelId="{CF0C9279-E87B-4527-8AFC-3905F9569E9F}" type="presParOf" srcId="{561D60F1-C005-425D-906A-986240AF1D1F}" destId="{2B8C561A-6834-4474-B536-EA22438ED516}" srcOrd="1" destOrd="0" presId="urn:microsoft.com/office/officeart/2018/2/layout/IconVerticalSolidList"/>
    <dgm:cxn modelId="{B2F9C408-E6C9-494F-B31C-0DE5FB1CE453}" type="presParOf" srcId="{561D60F1-C005-425D-906A-986240AF1D1F}" destId="{10941F46-0378-46C1-9808-8456692FE73B}" srcOrd="2" destOrd="0" presId="urn:microsoft.com/office/officeart/2018/2/layout/IconVerticalSolidList"/>
    <dgm:cxn modelId="{0F6891B1-EF61-4546-8326-85E5EEC4A91B}" type="presParOf" srcId="{561D60F1-C005-425D-906A-986240AF1D1F}" destId="{5C3F6325-C0B3-4171-B704-AAC7C7176884}" srcOrd="3" destOrd="0" presId="urn:microsoft.com/office/officeart/2018/2/layout/IconVerticalSolidList"/>
    <dgm:cxn modelId="{B0B5BC20-A539-4094-8993-DD6F40D48AF1}" type="presParOf" srcId="{A6E7427E-46F3-4649-A0DA-322B99440CD7}" destId="{876C62C0-F35A-4590-9C55-4A03EAC4D0A0}" srcOrd="1" destOrd="0" presId="urn:microsoft.com/office/officeart/2018/2/layout/IconVerticalSolidList"/>
    <dgm:cxn modelId="{CC9B1A47-27DC-4ADA-A635-7F74EED88A14}" type="presParOf" srcId="{A6E7427E-46F3-4649-A0DA-322B99440CD7}" destId="{45166AC4-FB47-4A10-88E5-3C84D6E9C3C4}" srcOrd="2" destOrd="0" presId="urn:microsoft.com/office/officeart/2018/2/layout/IconVerticalSolidList"/>
    <dgm:cxn modelId="{92843D56-087C-4398-8074-486952B1D58E}" type="presParOf" srcId="{45166AC4-FB47-4A10-88E5-3C84D6E9C3C4}" destId="{7A9B3A76-C7BA-4DB2-98E5-2B8040F01516}" srcOrd="0" destOrd="0" presId="urn:microsoft.com/office/officeart/2018/2/layout/IconVerticalSolidList"/>
    <dgm:cxn modelId="{3CBC997A-5414-4C66-9676-1E8411B3D64F}" type="presParOf" srcId="{45166AC4-FB47-4A10-88E5-3C84D6E9C3C4}" destId="{59874203-B9E2-44C0-90E2-6271FB1A1A22}" srcOrd="1" destOrd="0" presId="urn:microsoft.com/office/officeart/2018/2/layout/IconVerticalSolidList"/>
    <dgm:cxn modelId="{AADE557E-F114-4A07-9F22-21D89CCDC8B8}" type="presParOf" srcId="{45166AC4-FB47-4A10-88E5-3C84D6E9C3C4}" destId="{D991178E-BD7F-4E4F-86CC-E1C2A160D991}" srcOrd="2" destOrd="0" presId="urn:microsoft.com/office/officeart/2018/2/layout/IconVerticalSolidList"/>
    <dgm:cxn modelId="{C8D9995C-65BB-4A4B-B335-F18FC9EE4D87}" type="presParOf" srcId="{45166AC4-FB47-4A10-88E5-3C84D6E9C3C4}" destId="{310F7D69-2EFC-48B9-8EB8-D09A2E0DE62B}" srcOrd="3" destOrd="0" presId="urn:microsoft.com/office/officeart/2018/2/layout/IconVerticalSolidList"/>
    <dgm:cxn modelId="{D1A12082-A78F-4CA9-B9B8-F9711D1BB738}" type="presParOf" srcId="{A6E7427E-46F3-4649-A0DA-322B99440CD7}" destId="{3BF9057E-CFF2-4BBF-BF1C-801DAD5F8EEF}" srcOrd="3" destOrd="0" presId="urn:microsoft.com/office/officeart/2018/2/layout/IconVerticalSolidList"/>
    <dgm:cxn modelId="{6D3AB24E-F0B3-4161-963E-E5239F5C89C2}" type="presParOf" srcId="{A6E7427E-46F3-4649-A0DA-322B99440CD7}" destId="{BDACF0C0-63B9-4E1B-87C6-6386E421CCD2}" srcOrd="4" destOrd="0" presId="urn:microsoft.com/office/officeart/2018/2/layout/IconVerticalSolidList"/>
    <dgm:cxn modelId="{E4A364D0-1E8E-4F2D-BEAC-6AC1391C2BF0}" type="presParOf" srcId="{BDACF0C0-63B9-4E1B-87C6-6386E421CCD2}" destId="{F722727D-81AE-46FA-A7BF-0579FBCEDABA}" srcOrd="0" destOrd="0" presId="urn:microsoft.com/office/officeart/2018/2/layout/IconVerticalSolidList"/>
    <dgm:cxn modelId="{F5C1CEDC-E115-436D-9EF6-5C8AF5B3E528}" type="presParOf" srcId="{BDACF0C0-63B9-4E1B-87C6-6386E421CCD2}" destId="{726A5B0A-E19D-41FD-A754-7DF3B394B4B8}" srcOrd="1" destOrd="0" presId="urn:microsoft.com/office/officeart/2018/2/layout/IconVerticalSolidList"/>
    <dgm:cxn modelId="{2643ED48-30DD-4775-8151-C553C56FACE4}" type="presParOf" srcId="{BDACF0C0-63B9-4E1B-87C6-6386E421CCD2}" destId="{30E5DC00-5440-46CA-B36A-C695BCFCB2AF}" srcOrd="2" destOrd="0" presId="urn:microsoft.com/office/officeart/2018/2/layout/IconVerticalSolidList"/>
    <dgm:cxn modelId="{D2ACC2D0-EE17-4F41-9F02-792A662F7C68}" type="presParOf" srcId="{BDACF0C0-63B9-4E1B-87C6-6386E421CCD2}" destId="{328D5C97-01BF-48CB-A149-737807411DC0}" srcOrd="3" destOrd="0" presId="urn:microsoft.com/office/officeart/2018/2/layout/IconVerticalSolidList"/>
    <dgm:cxn modelId="{A3B15EAE-EB4E-4988-871A-6CB668D9A21E}" type="presParOf" srcId="{A6E7427E-46F3-4649-A0DA-322B99440CD7}" destId="{72DD7BD9-85B7-4B14-B98B-B859F8DC794F}" srcOrd="5" destOrd="0" presId="urn:microsoft.com/office/officeart/2018/2/layout/IconVerticalSolidList"/>
    <dgm:cxn modelId="{4BB9691E-95A4-420B-9EAB-A2A8E1196DF0}" type="presParOf" srcId="{A6E7427E-46F3-4649-A0DA-322B99440CD7}" destId="{8155345F-A047-4B27-9739-1081D69587B2}" srcOrd="6" destOrd="0" presId="urn:microsoft.com/office/officeart/2018/2/layout/IconVerticalSolidList"/>
    <dgm:cxn modelId="{694C1937-BF8A-4FE5-96B8-E8487E8B3A6E}" type="presParOf" srcId="{8155345F-A047-4B27-9739-1081D69587B2}" destId="{6E98E1E6-201E-4042-AFCD-E0460A6CA67C}" srcOrd="0" destOrd="0" presId="urn:microsoft.com/office/officeart/2018/2/layout/IconVerticalSolidList"/>
    <dgm:cxn modelId="{0B9249D5-CC52-4298-BBEE-FD6043E32C01}" type="presParOf" srcId="{8155345F-A047-4B27-9739-1081D69587B2}" destId="{33B1DD0E-CFE7-47EB-9060-65A19CB54A85}" srcOrd="1" destOrd="0" presId="urn:microsoft.com/office/officeart/2018/2/layout/IconVerticalSolidList"/>
    <dgm:cxn modelId="{3659E7DD-403B-4A51-AC39-CBFD58D25C4F}" type="presParOf" srcId="{8155345F-A047-4B27-9739-1081D69587B2}" destId="{2E337A82-3FA4-441C-B44D-2A106F4666D7}" srcOrd="2" destOrd="0" presId="urn:microsoft.com/office/officeart/2018/2/layout/IconVerticalSolidList"/>
    <dgm:cxn modelId="{C21595B4-5CB4-451E-AF0B-AA95CF4A9C10}" type="presParOf" srcId="{8155345F-A047-4B27-9739-1081D69587B2}" destId="{5E494177-F160-4350-A460-56D4A675B0BC}" srcOrd="3" destOrd="0" presId="urn:microsoft.com/office/officeart/2018/2/layout/IconVerticalSolidList"/>
    <dgm:cxn modelId="{E183E37D-7D85-428F-9BD9-40711E2F30A3}" type="presParOf" srcId="{A6E7427E-46F3-4649-A0DA-322B99440CD7}" destId="{A55B0669-6203-4C6A-92CD-372F384764C7}" srcOrd="7" destOrd="0" presId="urn:microsoft.com/office/officeart/2018/2/layout/IconVerticalSolidList"/>
    <dgm:cxn modelId="{B152ADDF-C593-4386-8F73-F34F4EE7329E}" type="presParOf" srcId="{A6E7427E-46F3-4649-A0DA-322B99440CD7}" destId="{5BB3F16F-14C9-4CF6-AB02-0E68D9DB9A6A}" srcOrd="8" destOrd="0" presId="urn:microsoft.com/office/officeart/2018/2/layout/IconVerticalSolidList"/>
    <dgm:cxn modelId="{C2914DE0-C341-4748-842E-4938DD806EDA}" type="presParOf" srcId="{5BB3F16F-14C9-4CF6-AB02-0E68D9DB9A6A}" destId="{C24B685A-58DF-4A0E-BEFE-ABD28C4367E3}" srcOrd="0" destOrd="0" presId="urn:microsoft.com/office/officeart/2018/2/layout/IconVerticalSolidList"/>
    <dgm:cxn modelId="{3BD7DD40-8501-49CC-AD51-06CE4F064C92}" type="presParOf" srcId="{5BB3F16F-14C9-4CF6-AB02-0E68D9DB9A6A}" destId="{5649471C-38DA-40D9-8873-124EC2D1F923}" srcOrd="1" destOrd="0" presId="urn:microsoft.com/office/officeart/2018/2/layout/IconVerticalSolidList"/>
    <dgm:cxn modelId="{1B4BE7D6-9024-4CB2-84CE-C67D296B3581}" type="presParOf" srcId="{5BB3F16F-14C9-4CF6-AB02-0E68D9DB9A6A}" destId="{FBBD0AFF-6873-45F5-841F-BD77948F9E20}" srcOrd="2" destOrd="0" presId="urn:microsoft.com/office/officeart/2018/2/layout/IconVerticalSolidList"/>
    <dgm:cxn modelId="{77DF367B-7BE9-4114-BB04-430B9704ED5A}" type="presParOf" srcId="{5BB3F16F-14C9-4CF6-AB02-0E68D9DB9A6A}" destId="{8A215385-C2CA-4CB7-8DCB-4C17155775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CA1676-F0B8-4D4D-9016-512413B5D7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782DE0-CB4F-433B-8401-FF8798F296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Uses Python-based </a:t>
          </a:r>
          <a:r>
            <a:rPr lang="en-US" baseline="0" dirty="0" err="1"/>
            <a:t>FastAPI</a:t>
          </a:r>
          <a:r>
            <a:rPr lang="en-US" baseline="0" dirty="0"/>
            <a:t> framework for generating RESTful APIs</a:t>
          </a:r>
          <a:endParaRPr lang="en-US" dirty="0"/>
        </a:p>
      </dgm:t>
    </dgm:pt>
    <dgm:pt modelId="{C1062E9F-5D84-4D7A-AF17-CC4FD7AE793D}" type="parTrans" cxnId="{F12B1638-EBC6-475A-877B-01B49B375865}">
      <dgm:prSet/>
      <dgm:spPr/>
      <dgm:t>
        <a:bodyPr/>
        <a:lstStyle/>
        <a:p>
          <a:endParaRPr lang="en-US"/>
        </a:p>
      </dgm:t>
    </dgm:pt>
    <dgm:pt modelId="{DD78EB48-82B2-4A00-B47A-5DD7B372A3FF}" type="sibTrans" cxnId="{F12B1638-EBC6-475A-877B-01B49B375865}">
      <dgm:prSet/>
      <dgm:spPr/>
      <dgm:t>
        <a:bodyPr/>
        <a:lstStyle/>
        <a:p>
          <a:endParaRPr lang="en-US"/>
        </a:p>
      </dgm:t>
    </dgm:pt>
    <dgm:pt modelId="{BD4C30C2-47C6-4612-9206-5334D91E86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Containerized with Docker</a:t>
          </a:r>
          <a:endParaRPr lang="en-US" dirty="0"/>
        </a:p>
      </dgm:t>
    </dgm:pt>
    <dgm:pt modelId="{B610F5D2-E4EF-40F6-8193-E9EDA19A1561}" type="parTrans" cxnId="{F9684351-DF57-4BBD-AA04-5B4E95EF6DDA}">
      <dgm:prSet/>
      <dgm:spPr/>
      <dgm:t>
        <a:bodyPr/>
        <a:lstStyle/>
        <a:p>
          <a:endParaRPr lang="en-US"/>
        </a:p>
      </dgm:t>
    </dgm:pt>
    <dgm:pt modelId="{67B82BA2-53DD-4B72-B3C0-E610F3C68ED4}" type="sibTrans" cxnId="{F9684351-DF57-4BBD-AA04-5B4E95EF6DDA}">
      <dgm:prSet/>
      <dgm:spPr/>
      <dgm:t>
        <a:bodyPr/>
        <a:lstStyle/>
        <a:p>
          <a:endParaRPr lang="en-US"/>
        </a:p>
      </dgm:t>
    </dgm:pt>
    <dgm:pt modelId="{21A8BF3F-FC71-44C8-B109-10B9FE31E9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Five modules handle cheminformatics tasks</a:t>
          </a:r>
          <a:endParaRPr lang="en-US" b="0" dirty="0"/>
        </a:p>
      </dgm:t>
    </dgm:pt>
    <dgm:pt modelId="{BD1BBF29-A313-4552-84E6-E82CBFEED27E}" type="parTrans" cxnId="{6778B007-638D-407D-972D-F9FCAFCFC1D2}">
      <dgm:prSet/>
      <dgm:spPr/>
      <dgm:t>
        <a:bodyPr/>
        <a:lstStyle/>
        <a:p>
          <a:endParaRPr lang="en-US"/>
        </a:p>
      </dgm:t>
    </dgm:pt>
    <dgm:pt modelId="{24DC5AFA-AC2E-4376-A7CC-2BA80965A491}" type="sibTrans" cxnId="{6778B007-638D-407D-972D-F9FCAFCFC1D2}">
      <dgm:prSet/>
      <dgm:spPr/>
      <dgm:t>
        <a:bodyPr/>
        <a:lstStyle/>
        <a:p>
          <a:endParaRPr lang="en-US"/>
        </a:p>
      </dgm:t>
    </dgm:pt>
    <dgm:pt modelId="{D4F7D34F-11D6-46D7-9EB7-40610A04B4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Can be </a:t>
          </a:r>
          <a:r>
            <a:rPr lang="en-US" b="0" i="0" u="none" dirty="0"/>
            <a:t>accessed remotely, </a:t>
          </a:r>
          <a:r>
            <a:rPr lang="en-US" b="0" dirty="0"/>
            <a:t>installed locally or on cloud servers</a:t>
          </a:r>
        </a:p>
      </dgm:t>
    </dgm:pt>
    <dgm:pt modelId="{32DBD020-A44C-4AD1-AE3C-759C01A0C185}" type="parTrans" cxnId="{47E91D14-69F7-4E09-9B4A-C9D570EAB1C2}">
      <dgm:prSet/>
      <dgm:spPr/>
      <dgm:t>
        <a:bodyPr/>
        <a:lstStyle/>
        <a:p>
          <a:endParaRPr lang="en-US"/>
        </a:p>
      </dgm:t>
    </dgm:pt>
    <dgm:pt modelId="{4F6D8CD6-8B3A-4A96-B9D2-40B68DF7D2A0}" type="sibTrans" cxnId="{47E91D14-69F7-4E09-9B4A-C9D570EAB1C2}">
      <dgm:prSet/>
      <dgm:spPr/>
      <dgm:t>
        <a:bodyPr/>
        <a:lstStyle/>
        <a:p>
          <a:endParaRPr lang="en-US"/>
        </a:p>
      </dgm:t>
    </dgm:pt>
    <dgm:pt modelId="{FAF0E4AC-1E67-CF45-AD27-F5D2164F3F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Versioning and documentation</a:t>
          </a:r>
          <a:endParaRPr lang="en-US" dirty="0"/>
        </a:p>
      </dgm:t>
    </dgm:pt>
    <dgm:pt modelId="{C07F5B23-E451-0D42-ADD9-0739DDBCE9E5}" type="parTrans" cxnId="{086C3390-14E8-F04A-9524-E86DF55DAB07}">
      <dgm:prSet/>
      <dgm:spPr/>
      <dgm:t>
        <a:bodyPr/>
        <a:lstStyle/>
        <a:p>
          <a:endParaRPr lang="pl-PL"/>
        </a:p>
      </dgm:t>
    </dgm:pt>
    <dgm:pt modelId="{99A184F7-F060-E348-87F0-B8ED5D6243F6}" type="sibTrans" cxnId="{086C3390-14E8-F04A-9524-E86DF55DAB07}">
      <dgm:prSet/>
      <dgm:spPr/>
      <dgm:t>
        <a:bodyPr/>
        <a:lstStyle/>
        <a:p>
          <a:endParaRPr lang="pl-PL"/>
        </a:p>
      </dgm:t>
    </dgm:pt>
    <dgm:pt modelId="{7341A4DA-E9D2-104E-BB81-957EB1650A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Deployment and monitoring with Prometheus, Grafana and CI/CD.</a:t>
          </a:r>
          <a:endParaRPr lang="en-US" dirty="0"/>
        </a:p>
      </dgm:t>
    </dgm:pt>
    <dgm:pt modelId="{E8D3CAF6-EA6A-274B-9105-3586A3510B0E}" type="parTrans" cxnId="{7BC7539B-E907-F34B-BA8D-7A2D6218F67F}">
      <dgm:prSet/>
      <dgm:spPr/>
      <dgm:t>
        <a:bodyPr/>
        <a:lstStyle/>
        <a:p>
          <a:endParaRPr lang="pl-PL"/>
        </a:p>
      </dgm:t>
    </dgm:pt>
    <dgm:pt modelId="{1C784642-D378-2E43-AB71-F6D8AA1A047D}" type="sibTrans" cxnId="{7BC7539B-E907-F34B-BA8D-7A2D6218F67F}">
      <dgm:prSet/>
      <dgm:spPr/>
      <dgm:t>
        <a:bodyPr/>
        <a:lstStyle/>
        <a:p>
          <a:endParaRPr lang="pl-PL"/>
        </a:p>
      </dgm:t>
    </dgm:pt>
    <dgm:pt modelId="{C0B214DD-0896-4259-98BC-36547A4AF895}" type="pres">
      <dgm:prSet presAssocID="{38CA1676-F0B8-4D4D-9016-512413B5D71A}" presName="root" presStyleCnt="0">
        <dgm:presLayoutVars>
          <dgm:dir/>
          <dgm:resizeHandles val="exact"/>
        </dgm:presLayoutVars>
      </dgm:prSet>
      <dgm:spPr/>
    </dgm:pt>
    <dgm:pt modelId="{69E1E8D9-3F13-47C7-94D2-06DF2C974CAC}" type="pres">
      <dgm:prSet presAssocID="{DA782DE0-CB4F-433B-8401-FF8798F29680}" presName="compNode" presStyleCnt="0"/>
      <dgm:spPr/>
    </dgm:pt>
    <dgm:pt modelId="{14B4C689-ED3C-4ADD-BC4A-9917D39ACBC5}" type="pres">
      <dgm:prSet presAssocID="{DA782DE0-CB4F-433B-8401-FF8798F29680}" presName="bgRect" presStyleLbl="bgShp" presStyleIdx="0" presStyleCnt="6"/>
      <dgm:spPr/>
    </dgm:pt>
    <dgm:pt modelId="{4FF0BAA7-A6C6-4B6D-A2DB-B57E757B2198}" type="pres">
      <dgm:prSet presAssocID="{DA782DE0-CB4F-433B-8401-FF8798F2968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uter"/>
        </a:ext>
      </dgm:extLst>
    </dgm:pt>
    <dgm:pt modelId="{3C9E15AF-3375-45B0-8035-F2259199F610}" type="pres">
      <dgm:prSet presAssocID="{DA782DE0-CB4F-433B-8401-FF8798F29680}" presName="spaceRect" presStyleCnt="0"/>
      <dgm:spPr/>
    </dgm:pt>
    <dgm:pt modelId="{67A92ECF-D776-4809-9DF9-85C61B398B22}" type="pres">
      <dgm:prSet presAssocID="{DA782DE0-CB4F-433B-8401-FF8798F29680}" presName="parTx" presStyleLbl="revTx" presStyleIdx="0" presStyleCnt="6">
        <dgm:presLayoutVars>
          <dgm:chMax val="0"/>
          <dgm:chPref val="0"/>
        </dgm:presLayoutVars>
      </dgm:prSet>
      <dgm:spPr/>
    </dgm:pt>
    <dgm:pt modelId="{9CC30C7D-5937-4266-B8C2-D84F5B8AFAAF}" type="pres">
      <dgm:prSet presAssocID="{DD78EB48-82B2-4A00-B47A-5DD7B372A3FF}" presName="sibTrans" presStyleCnt="0"/>
      <dgm:spPr/>
    </dgm:pt>
    <dgm:pt modelId="{44F59D23-AD43-4B49-81A9-FC57FE9EC6F6}" type="pres">
      <dgm:prSet presAssocID="{BD4C30C2-47C6-4612-9206-5334D91E86F2}" presName="compNode" presStyleCnt="0"/>
      <dgm:spPr/>
    </dgm:pt>
    <dgm:pt modelId="{14EE3A41-32EC-489A-8210-C40C28D8D387}" type="pres">
      <dgm:prSet presAssocID="{BD4C30C2-47C6-4612-9206-5334D91E86F2}" presName="bgRect" presStyleLbl="bgShp" presStyleIdx="1" presStyleCnt="6"/>
      <dgm:spPr/>
    </dgm:pt>
    <dgm:pt modelId="{C14CE3DC-ECE3-4EEC-A01A-CE7AF1C39665}" type="pres">
      <dgm:prSet presAssocID="{BD4C30C2-47C6-4612-9206-5334D91E86F2}" presName="iconRect" presStyleLbl="node1" presStyleIdx="1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k"/>
        </a:ext>
      </dgm:extLst>
    </dgm:pt>
    <dgm:pt modelId="{C566AAD0-921D-4D18-B8D3-0C334181FAB3}" type="pres">
      <dgm:prSet presAssocID="{BD4C30C2-47C6-4612-9206-5334D91E86F2}" presName="spaceRect" presStyleCnt="0"/>
      <dgm:spPr/>
    </dgm:pt>
    <dgm:pt modelId="{1D79D751-DF0E-4EFF-9ACE-BF97C4BD9296}" type="pres">
      <dgm:prSet presAssocID="{BD4C30C2-47C6-4612-9206-5334D91E86F2}" presName="parTx" presStyleLbl="revTx" presStyleIdx="1" presStyleCnt="6">
        <dgm:presLayoutVars>
          <dgm:chMax val="0"/>
          <dgm:chPref val="0"/>
        </dgm:presLayoutVars>
      </dgm:prSet>
      <dgm:spPr/>
    </dgm:pt>
    <dgm:pt modelId="{EEC2EE23-3B36-4F29-A0EE-3479DDBC4FB9}" type="pres">
      <dgm:prSet presAssocID="{67B82BA2-53DD-4B72-B3C0-E610F3C68ED4}" presName="sibTrans" presStyleCnt="0"/>
      <dgm:spPr/>
    </dgm:pt>
    <dgm:pt modelId="{295CD6BF-BB80-4E61-944D-A4F738CDC501}" type="pres">
      <dgm:prSet presAssocID="{21A8BF3F-FC71-44C8-B109-10B9FE31E937}" presName="compNode" presStyleCnt="0"/>
      <dgm:spPr/>
    </dgm:pt>
    <dgm:pt modelId="{B52F73CA-3532-4F9E-BEE7-29F9DF08EC47}" type="pres">
      <dgm:prSet presAssocID="{21A8BF3F-FC71-44C8-B109-10B9FE31E937}" presName="bgRect" presStyleLbl="bgShp" presStyleIdx="2" presStyleCnt="6"/>
      <dgm:spPr/>
    </dgm:pt>
    <dgm:pt modelId="{C76F3F45-E2DD-4DB7-9ACB-B5481244C401}" type="pres">
      <dgm:prSet presAssocID="{21A8BF3F-FC71-44C8-B109-10B9FE31E937}" presName="iconRect" presStyleLbl="node1" presStyleIdx="2" presStyleCnt="6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1CD25CC-C5E8-4F88-9C10-14A183C1206C}" type="pres">
      <dgm:prSet presAssocID="{21A8BF3F-FC71-44C8-B109-10B9FE31E937}" presName="spaceRect" presStyleCnt="0"/>
      <dgm:spPr/>
    </dgm:pt>
    <dgm:pt modelId="{35929B95-AD4A-448F-8810-FB7A254233F7}" type="pres">
      <dgm:prSet presAssocID="{21A8BF3F-FC71-44C8-B109-10B9FE31E937}" presName="parTx" presStyleLbl="revTx" presStyleIdx="2" presStyleCnt="6">
        <dgm:presLayoutVars>
          <dgm:chMax val="0"/>
          <dgm:chPref val="0"/>
        </dgm:presLayoutVars>
      </dgm:prSet>
      <dgm:spPr/>
    </dgm:pt>
    <dgm:pt modelId="{096D3BD8-5CD9-41A1-9E09-7154443DB262}" type="pres">
      <dgm:prSet presAssocID="{24DC5AFA-AC2E-4376-A7CC-2BA80965A491}" presName="sibTrans" presStyleCnt="0"/>
      <dgm:spPr/>
    </dgm:pt>
    <dgm:pt modelId="{B2D24C9E-79C2-4463-A054-85E1A8BA594E}" type="pres">
      <dgm:prSet presAssocID="{D4F7D34F-11D6-46D7-9EB7-40610A04B4CD}" presName="compNode" presStyleCnt="0"/>
      <dgm:spPr/>
    </dgm:pt>
    <dgm:pt modelId="{321BD39C-224B-4DEA-BFA8-A2DBD4AC9B27}" type="pres">
      <dgm:prSet presAssocID="{D4F7D34F-11D6-46D7-9EB7-40610A04B4CD}" presName="bgRect" presStyleLbl="bgShp" presStyleIdx="3" presStyleCnt="6"/>
      <dgm:spPr/>
    </dgm:pt>
    <dgm:pt modelId="{EE8E1A64-63EE-4398-968E-7BEAA0A0B230}" type="pres">
      <dgm:prSet presAssocID="{D4F7D34F-11D6-46D7-9EB7-40610A04B4CD}" presName="iconRect" presStyleLbl="node1" presStyleIdx="3" presStyleCnt="6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69FAA6C-5566-4CDD-B115-93B3E43A820B}" type="pres">
      <dgm:prSet presAssocID="{D4F7D34F-11D6-46D7-9EB7-40610A04B4CD}" presName="spaceRect" presStyleCnt="0"/>
      <dgm:spPr/>
    </dgm:pt>
    <dgm:pt modelId="{B7886C3A-F5D2-4F36-91B5-5178A289633A}" type="pres">
      <dgm:prSet presAssocID="{D4F7D34F-11D6-46D7-9EB7-40610A04B4CD}" presName="parTx" presStyleLbl="revTx" presStyleIdx="3" presStyleCnt="6">
        <dgm:presLayoutVars>
          <dgm:chMax val="0"/>
          <dgm:chPref val="0"/>
        </dgm:presLayoutVars>
      </dgm:prSet>
      <dgm:spPr/>
    </dgm:pt>
    <dgm:pt modelId="{EFD30E94-46D3-DD4B-8EAF-7AA3F64680F3}" type="pres">
      <dgm:prSet presAssocID="{4F6D8CD6-8B3A-4A96-B9D2-40B68DF7D2A0}" presName="sibTrans" presStyleCnt="0"/>
      <dgm:spPr/>
    </dgm:pt>
    <dgm:pt modelId="{7BE87BF8-6833-AA41-AE83-116DF6ED85D1}" type="pres">
      <dgm:prSet presAssocID="{FAF0E4AC-1E67-CF45-AD27-F5D2164F3F61}" presName="compNode" presStyleCnt="0"/>
      <dgm:spPr/>
    </dgm:pt>
    <dgm:pt modelId="{E3F35354-2839-A84C-B5B8-623B47DA8CBA}" type="pres">
      <dgm:prSet presAssocID="{FAF0E4AC-1E67-CF45-AD27-F5D2164F3F61}" presName="bgRect" presStyleLbl="bgShp" presStyleIdx="4" presStyleCnt="6"/>
      <dgm:spPr/>
    </dgm:pt>
    <dgm:pt modelId="{B507799E-E5E0-A740-BEE5-361B2C6A1DDE}" type="pres">
      <dgm:prSet presAssocID="{FAF0E4AC-1E67-CF45-AD27-F5D2164F3F61}" presName="iconRect" presStyleLbl="node1" presStyleIdx="4" presStyleCnt="6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6A26FC70-4291-1A46-BA19-5A0C649CBB8C}" type="pres">
      <dgm:prSet presAssocID="{FAF0E4AC-1E67-CF45-AD27-F5D2164F3F61}" presName="spaceRect" presStyleCnt="0"/>
      <dgm:spPr/>
    </dgm:pt>
    <dgm:pt modelId="{CEAFCE30-40B5-CC4A-BA31-71896D782FE5}" type="pres">
      <dgm:prSet presAssocID="{FAF0E4AC-1E67-CF45-AD27-F5D2164F3F61}" presName="parTx" presStyleLbl="revTx" presStyleIdx="4" presStyleCnt="6">
        <dgm:presLayoutVars>
          <dgm:chMax val="0"/>
          <dgm:chPref val="0"/>
        </dgm:presLayoutVars>
      </dgm:prSet>
      <dgm:spPr/>
    </dgm:pt>
    <dgm:pt modelId="{A0ECFE6C-154F-3C4F-BD55-2CB07E941892}" type="pres">
      <dgm:prSet presAssocID="{99A184F7-F060-E348-87F0-B8ED5D6243F6}" presName="sibTrans" presStyleCnt="0"/>
      <dgm:spPr/>
    </dgm:pt>
    <dgm:pt modelId="{A9121DDB-8801-574A-A3F3-B60327C1AD21}" type="pres">
      <dgm:prSet presAssocID="{7341A4DA-E9D2-104E-BB81-957EB1650A23}" presName="compNode" presStyleCnt="0"/>
      <dgm:spPr/>
    </dgm:pt>
    <dgm:pt modelId="{0CCDC906-EF60-014F-A1C6-0629D008574B}" type="pres">
      <dgm:prSet presAssocID="{7341A4DA-E9D2-104E-BB81-957EB1650A23}" presName="bgRect" presStyleLbl="bgShp" presStyleIdx="5" presStyleCnt="6"/>
      <dgm:spPr/>
    </dgm:pt>
    <dgm:pt modelId="{AA3E1C97-B14A-2B4C-9DC7-93B4AF3C1FA1}" type="pres">
      <dgm:prSet presAssocID="{7341A4DA-E9D2-104E-BB81-957EB1650A23}" presName="iconRect" presStyleLbl="node1" presStyleIdx="5" presStyleCnt="6"/>
      <dgm:spPr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</dgm:pt>
    <dgm:pt modelId="{2EB186B1-97E7-A144-93FB-2FEB59A3D0B9}" type="pres">
      <dgm:prSet presAssocID="{7341A4DA-E9D2-104E-BB81-957EB1650A23}" presName="spaceRect" presStyleCnt="0"/>
      <dgm:spPr/>
    </dgm:pt>
    <dgm:pt modelId="{515C9F53-D650-C345-86C9-93CD168903E0}" type="pres">
      <dgm:prSet presAssocID="{7341A4DA-E9D2-104E-BB81-957EB1650A23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778B007-638D-407D-972D-F9FCAFCFC1D2}" srcId="{38CA1676-F0B8-4D4D-9016-512413B5D71A}" destId="{21A8BF3F-FC71-44C8-B109-10B9FE31E937}" srcOrd="2" destOrd="0" parTransId="{BD1BBF29-A313-4552-84E6-E82CBFEED27E}" sibTransId="{24DC5AFA-AC2E-4376-A7CC-2BA80965A491}"/>
    <dgm:cxn modelId="{47E91D14-69F7-4E09-9B4A-C9D570EAB1C2}" srcId="{38CA1676-F0B8-4D4D-9016-512413B5D71A}" destId="{D4F7D34F-11D6-46D7-9EB7-40610A04B4CD}" srcOrd="3" destOrd="0" parTransId="{32DBD020-A44C-4AD1-AE3C-759C01A0C185}" sibTransId="{4F6D8CD6-8B3A-4A96-B9D2-40B68DF7D2A0}"/>
    <dgm:cxn modelId="{1A80B230-F2F9-432F-90B7-B9EB2D7C2861}" type="presOf" srcId="{DA782DE0-CB4F-433B-8401-FF8798F29680}" destId="{67A92ECF-D776-4809-9DF9-85C61B398B22}" srcOrd="0" destOrd="0" presId="urn:microsoft.com/office/officeart/2018/2/layout/IconVerticalSolidList"/>
    <dgm:cxn modelId="{F12B1638-EBC6-475A-877B-01B49B375865}" srcId="{38CA1676-F0B8-4D4D-9016-512413B5D71A}" destId="{DA782DE0-CB4F-433B-8401-FF8798F29680}" srcOrd="0" destOrd="0" parTransId="{C1062E9F-5D84-4D7A-AF17-CC4FD7AE793D}" sibTransId="{DD78EB48-82B2-4A00-B47A-5DD7B372A3FF}"/>
    <dgm:cxn modelId="{F9684351-DF57-4BBD-AA04-5B4E95EF6DDA}" srcId="{38CA1676-F0B8-4D4D-9016-512413B5D71A}" destId="{BD4C30C2-47C6-4612-9206-5334D91E86F2}" srcOrd="1" destOrd="0" parTransId="{B610F5D2-E4EF-40F6-8193-E9EDA19A1561}" sibTransId="{67B82BA2-53DD-4B72-B3C0-E610F3C68ED4}"/>
    <dgm:cxn modelId="{10F24D69-95B8-4F6C-9595-658E79FD9A00}" type="presOf" srcId="{D4F7D34F-11D6-46D7-9EB7-40610A04B4CD}" destId="{B7886C3A-F5D2-4F36-91B5-5178A289633A}" srcOrd="0" destOrd="0" presId="urn:microsoft.com/office/officeart/2018/2/layout/IconVerticalSolidList"/>
    <dgm:cxn modelId="{37BD0378-5668-46F3-B3AC-C4140B8072FF}" type="presOf" srcId="{BD4C30C2-47C6-4612-9206-5334D91E86F2}" destId="{1D79D751-DF0E-4EFF-9ACE-BF97C4BD9296}" srcOrd="0" destOrd="0" presId="urn:microsoft.com/office/officeart/2018/2/layout/IconVerticalSolidList"/>
    <dgm:cxn modelId="{3AC0D488-B663-0A4E-A89B-36B37BF23AF0}" type="presOf" srcId="{FAF0E4AC-1E67-CF45-AD27-F5D2164F3F61}" destId="{CEAFCE30-40B5-CC4A-BA31-71896D782FE5}" srcOrd="0" destOrd="0" presId="urn:microsoft.com/office/officeart/2018/2/layout/IconVerticalSolidList"/>
    <dgm:cxn modelId="{086C3390-14E8-F04A-9524-E86DF55DAB07}" srcId="{38CA1676-F0B8-4D4D-9016-512413B5D71A}" destId="{FAF0E4AC-1E67-CF45-AD27-F5D2164F3F61}" srcOrd="4" destOrd="0" parTransId="{C07F5B23-E451-0D42-ADD9-0739DDBCE9E5}" sibTransId="{99A184F7-F060-E348-87F0-B8ED5D6243F6}"/>
    <dgm:cxn modelId="{7BC7539B-E907-F34B-BA8D-7A2D6218F67F}" srcId="{38CA1676-F0B8-4D4D-9016-512413B5D71A}" destId="{7341A4DA-E9D2-104E-BB81-957EB1650A23}" srcOrd="5" destOrd="0" parTransId="{E8D3CAF6-EA6A-274B-9105-3586A3510B0E}" sibTransId="{1C784642-D378-2E43-AB71-F6D8AA1A047D}"/>
    <dgm:cxn modelId="{E036AFAD-0973-564D-B61D-C1F738343322}" type="presOf" srcId="{7341A4DA-E9D2-104E-BB81-957EB1650A23}" destId="{515C9F53-D650-C345-86C9-93CD168903E0}" srcOrd="0" destOrd="0" presId="urn:microsoft.com/office/officeart/2018/2/layout/IconVerticalSolidList"/>
    <dgm:cxn modelId="{28932BCA-E615-480F-B54A-ADD47CC94986}" type="presOf" srcId="{21A8BF3F-FC71-44C8-B109-10B9FE31E937}" destId="{35929B95-AD4A-448F-8810-FB7A254233F7}" srcOrd="0" destOrd="0" presId="urn:microsoft.com/office/officeart/2018/2/layout/IconVerticalSolidList"/>
    <dgm:cxn modelId="{7A6AC0E4-A83A-4A5C-A8C4-76D362DC492A}" type="presOf" srcId="{38CA1676-F0B8-4D4D-9016-512413B5D71A}" destId="{C0B214DD-0896-4259-98BC-36547A4AF895}" srcOrd="0" destOrd="0" presId="urn:microsoft.com/office/officeart/2018/2/layout/IconVerticalSolidList"/>
    <dgm:cxn modelId="{0D6B2A18-F55C-40D0-9664-8B46D0D88DDE}" type="presParOf" srcId="{C0B214DD-0896-4259-98BC-36547A4AF895}" destId="{69E1E8D9-3F13-47C7-94D2-06DF2C974CAC}" srcOrd="0" destOrd="0" presId="urn:microsoft.com/office/officeart/2018/2/layout/IconVerticalSolidList"/>
    <dgm:cxn modelId="{44FDA935-6CC9-4EA1-B235-A146745E451F}" type="presParOf" srcId="{69E1E8D9-3F13-47C7-94D2-06DF2C974CAC}" destId="{14B4C689-ED3C-4ADD-BC4A-9917D39ACBC5}" srcOrd="0" destOrd="0" presId="urn:microsoft.com/office/officeart/2018/2/layout/IconVerticalSolidList"/>
    <dgm:cxn modelId="{83F9BBCB-DABC-4614-A432-A55A0F93A430}" type="presParOf" srcId="{69E1E8D9-3F13-47C7-94D2-06DF2C974CAC}" destId="{4FF0BAA7-A6C6-4B6D-A2DB-B57E757B2198}" srcOrd="1" destOrd="0" presId="urn:microsoft.com/office/officeart/2018/2/layout/IconVerticalSolidList"/>
    <dgm:cxn modelId="{03833A9B-BA81-4EA6-BEA4-6DDCA3FC2EDB}" type="presParOf" srcId="{69E1E8D9-3F13-47C7-94D2-06DF2C974CAC}" destId="{3C9E15AF-3375-45B0-8035-F2259199F610}" srcOrd="2" destOrd="0" presId="urn:microsoft.com/office/officeart/2018/2/layout/IconVerticalSolidList"/>
    <dgm:cxn modelId="{F5A18EF6-AEFA-480D-81F2-3AFB602351B8}" type="presParOf" srcId="{69E1E8D9-3F13-47C7-94D2-06DF2C974CAC}" destId="{67A92ECF-D776-4809-9DF9-85C61B398B22}" srcOrd="3" destOrd="0" presId="urn:microsoft.com/office/officeart/2018/2/layout/IconVerticalSolidList"/>
    <dgm:cxn modelId="{EF799835-9A04-4114-B1BE-C6F6081BA090}" type="presParOf" srcId="{C0B214DD-0896-4259-98BC-36547A4AF895}" destId="{9CC30C7D-5937-4266-B8C2-D84F5B8AFAAF}" srcOrd="1" destOrd="0" presId="urn:microsoft.com/office/officeart/2018/2/layout/IconVerticalSolidList"/>
    <dgm:cxn modelId="{B0E61E83-33E9-48C0-9102-BC86DC579DC8}" type="presParOf" srcId="{C0B214DD-0896-4259-98BC-36547A4AF895}" destId="{44F59D23-AD43-4B49-81A9-FC57FE9EC6F6}" srcOrd="2" destOrd="0" presId="urn:microsoft.com/office/officeart/2018/2/layout/IconVerticalSolidList"/>
    <dgm:cxn modelId="{FC6A002C-095E-4F02-B19B-69AFC473F8BA}" type="presParOf" srcId="{44F59D23-AD43-4B49-81A9-FC57FE9EC6F6}" destId="{14EE3A41-32EC-489A-8210-C40C28D8D387}" srcOrd="0" destOrd="0" presId="urn:microsoft.com/office/officeart/2018/2/layout/IconVerticalSolidList"/>
    <dgm:cxn modelId="{975D02E2-8220-4426-BDEF-5FD67CFA6D83}" type="presParOf" srcId="{44F59D23-AD43-4B49-81A9-FC57FE9EC6F6}" destId="{C14CE3DC-ECE3-4EEC-A01A-CE7AF1C39665}" srcOrd="1" destOrd="0" presId="urn:microsoft.com/office/officeart/2018/2/layout/IconVerticalSolidList"/>
    <dgm:cxn modelId="{7B62F14B-BDA9-4447-B69A-07FB2D7C6C74}" type="presParOf" srcId="{44F59D23-AD43-4B49-81A9-FC57FE9EC6F6}" destId="{C566AAD0-921D-4D18-B8D3-0C334181FAB3}" srcOrd="2" destOrd="0" presId="urn:microsoft.com/office/officeart/2018/2/layout/IconVerticalSolidList"/>
    <dgm:cxn modelId="{FF1AAE65-3CA4-4F0B-9AF7-FC141E283097}" type="presParOf" srcId="{44F59D23-AD43-4B49-81A9-FC57FE9EC6F6}" destId="{1D79D751-DF0E-4EFF-9ACE-BF97C4BD9296}" srcOrd="3" destOrd="0" presId="urn:microsoft.com/office/officeart/2018/2/layout/IconVerticalSolidList"/>
    <dgm:cxn modelId="{27D467F4-43BA-462D-A920-EAFF092D2C8D}" type="presParOf" srcId="{C0B214DD-0896-4259-98BC-36547A4AF895}" destId="{EEC2EE23-3B36-4F29-A0EE-3479DDBC4FB9}" srcOrd="3" destOrd="0" presId="urn:microsoft.com/office/officeart/2018/2/layout/IconVerticalSolidList"/>
    <dgm:cxn modelId="{4F2A58F3-7AF5-42EA-9043-C2321785A35E}" type="presParOf" srcId="{C0B214DD-0896-4259-98BC-36547A4AF895}" destId="{295CD6BF-BB80-4E61-944D-A4F738CDC501}" srcOrd="4" destOrd="0" presId="urn:microsoft.com/office/officeart/2018/2/layout/IconVerticalSolidList"/>
    <dgm:cxn modelId="{94D603D3-40C5-47DB-BDF0-43517F4095C8}" type="presParOf" srcId="{295CD6BF-BB80-4E61-944D-A4F738CDC501}" destId="{B52F73CA-3532-4F9E-BEE7-29F9DF08EC47}" srcOrd="0" destOrd="0" presId="urn:microsoft.com/office/officeart/2018/2/layout/IconVerticalSolidList"/>
    <dgm:cxn modelId="{A6984951-AD4D-46F2-AC68-945384EB06DB}" type="presParOf" srcId="{295CD6BF-BB80-4E61-944D-A4F738CDC501}" destId="{C76F3F45-E2DD-4DB7-9ACB-B5481244C401}" srcOrd="1" destOrd="0" presId="urn:microsoft.com/office/officeart/2018/2/layout/IconVerticalSolidList"/>
    <dgm:cxn modelId="{549BA203-A6CB-48C0-9006-14F2E68145E9}" type="presParOf" srcId="{295CD6BF-BB80-4E61-944D-A4F738CDC501}" destId="{41CD25CC-C5E8-4F88-9C10-14A183C1206C}" srcOrd="2" destOrd="0" presId="urn:microsoft.com/office/officeart/2018/2/layout/IconVerticalSolidList"/>
    <dgm:cxn modelId="{71F14A53-043E-413B-9064-D07EE3C22ACE}" type="presParOf" srcId="{295CD6BF-BB80-4E61-944D-A4F738CDC501}" destId="{35929B95-AD4A-448F-8810-FB7A254233F7}" srcOrd="3" destOrd="0" presId="urn:microsoft.com/office/officeart/2018/2/layout/IconVerticalSolidList"/>
    <dgm:cxn modelId="{B43BCA3A-AA25-4AFD-B165-8CC3A1241AC2}" type="presParOf" srcId="{C0B214DD-0896-4259-98BC-36547A4AF895}" destId="{096D3BD8-5CD9-41A1-9E09-7154443DB262}" srcOrd="5" destOrd="0" presId="urn:microsoft.com/office/officeart/2018/2/layout/IconVerticalSolidList"/>
    <dgm:cxn modelId="{52503CA5-B692-417F-AF7E-78C9549A9FD6}" type="presParOf" srcId="{C0B214DD-0896-4259-98BC-36547A4AF895}" destId="{B2D24C9E-79C2-4463-A054-85E1A8BA594E}" srcOrd="6" destOrd="0" presId="urn:microsoft.com/office/officeart/2018/2/layout/IconVerticalSolidList"/>
    <dgm:cxn modelId="{AD9FC82E-6AC0-4FE9-9D33-41FB25805191}" type="presParOf" srcId="{B2D24C9E-79C2-4463-A054-85E1A8BA594E}" destId="{321BD39C-224B-4DEA-BFA8-A2DBD4AC9B27}" srcOrd="0" destOrd="0" presId="urn:microsoft.com/office/officeart/2018/2/layout/IconVerticalSolidList"/>
    <dgm:cxn modelId="{2818B513-76C0-4FFD-869B-7F9F0E751C96}" type="presParOf" srcId="{B2D24C9E-79C2-4463-A054-85E1A8BA594E}" destId="{EE8E1A64-63EE-4398-968E-7BEAA0A0B230}" srcOrd="1" destOrd="0" presId="urn:microsoft.com/office/officeart/2018/2/layout/IconVerticalSolidList"/>
    <dgm:cxn modelId="{B7D4AF54-2445-4BA4-8789-094CC7EAD9C0}" type="presParOf" srcId="{B2D24C9E-79C2-4463-A054-85E1A8BA594E}" destId="{C69FAA6C-5566-4CDD-B115-93B3E43A820B}" srcOrd="2" destOrd="0" presId="urn:microsoft.com/office/officeart/2018/2/layout/IconVerticalSolidList"/>
    <dgm:cxn modelId="{D90E8E7A-DA2D-4447-B0D8-0F52E083017F}" type="presParOf" srcId="{B2D24C9E-79C2-4463-A054-85E1A8BA594E}" destId="{B7886C3A-F5D2-4F36-91B5-5178A289633A}" srcOrd="3" destOrd="0" presId="urn:microsoft.com/office/officeart/2018/2/layout/IconVerticalSolidList"/>
    <dgm:cxn modelId="{3088747F-0135-D644-85D2-C54CCABDB2DD}" type="presParOf" srcId="{C0B214DD-0896-4259-98BC-36547A4AF895}" destId="{EFD30E94-46D3-DD4B-8EAF-7AA3F64680F3}" srcOrd="7" destOrd="0" presId="urn:microsoft.com/office/officeart/2018/2/layout/IconVerticalSolidList"/>
    <dgm:cxn modelId="{D4F4272E-79AF-3F40-9F79-A0926C8537D3}" type="presParOf" srcId="{C0B214DD-0896-4259-98BC-36547A4AF895}" destId="{7BE87BF8-6833-AA41-AE83-116DF6ED85D1}" srcOrd="8" destOrd="0" presId="urn:microsoft.com/office/officeart/2018/2/layout/IconVerticalSolidList"/>
    <dgm:cxn modelId="{F4A61EBA-9918-384E-A8A8-C2DE0AB4093D}" type="presParOf" srcId="{7BE87BF8-6833-AA41-AE83-116DF6ED85D1}" destId="{E3F35354-2839-A84C-B5B8-623B47DA8CBA}" srcOrd="0" destOrd="0" presId="urn:microsoft.com/office/officeart/2018/2/layout/IconVerticalSolidList"/>
    <dgm:cxn modelId="{D126061F-936A-454F-9C34-0CBA931F6FEC}" type="presParOf" srcId="{7BE87BF8-6833-AA41-AE83-116DF6ED85D1}" destId="{B507799E-E5E0-A740-BEE5-361B2C6A1DDE}" srcOrd="1" destOrd="0" presId="urn:microsoft.com/office/officeart/2018/2/layout/IconVerticalSolidList"/>
    <dgm:cxn modelId="{B023ABD7-1667-5142-8900-9095AD4D6270}" type="presParOf" srcId="{7BE87BF8-6833-AA41-AE83-116DF6ED85D1}" destId="{6A26FC70-4291-1A46-BA19-5A0C649CBB8C}" srcOrd="2" destOrd="0" presId="urn:microsoft.com/office/officeart/2018/2/layout/IconVerticalSolidList"/>
    <dgm:cxn modelId="{590B7394-B452-8346-8B51-C8BF8A2886A0}" type="presParOf" srcId="{7BE87BF8-6833-AA41-AE83-116DF6ED85D1}" destId="{CEAFCE30-40B5-CC4A-BA31-71896D782FE5}" srcOrd="3" destOrd="0" presId="urn:microsoft.com/office/officeart/2018/2/layout/IconVerticalSolidList"/>
    <dgm:cxn modelId="{6E650594-01A0-A54A-B0BE-970A65948EA8}" type="presParOf" srcId="{C0B214DD-0896-4259-98BC-36547A4AF895}" destId="{A0ECFE6C-154F-3C4F-BD55-2CB07E941892}" srcOrd="9" destOrd="0" presId="urn:microsoft.com/office/officeart/2018/2/layout/IconVerticalSolidList"/>
    <dgm:cxn modelId="{B2DCECBA-9A5A-564F-9F1E-C59DA7F25D99}" type="presParOf" srcId="{C0B214DD-0896-4259-98BC-36547A4AF895}" destId="{A9121DDB-8801-574A-A3F3-B60327C1AD21}" srcOrd="10" destOrd="0" presId="urn:microsoft.com/office/officeart/2018/2/layout/IconVerticalSolidList"/>
    <dgm:cxn modelId="{D5520729-C201-CC4E-87FC-E2D290F79176}" type="presParOf" srcId="{A9121DDB-8801-574A-A3F3-B60327C1AD21}" destId="{0CCDC906-EF60-014F-A1C6-0629D008574B}" srcOrd="0" destOrd="0" presId="urn:microsoft.com/office/officeart/2018/2/layout/IconVerticalSolidList"/>
    <dgm:cxn modelId="{E6AFB8CF-87CF-CB49-AFA7-CA1D3643C4EB}" type="presParOf" srcId="{A9121DDB-8801-574A-A3F3-B60327C1AD21}" destId="{AA3E1C97-B14A-2B4C-9DC7-93B4AF3C1FA1}" srcOrd="1" destOrd="0" presId="urn:microsoft.com/office/officeart/2018/2/layout/IconVerticalSolidList"/>
    <dgm:cxn modelId="{2606987E-34A3-FE44-97E4-F557FBCD7C62}" type="presParOf" srcId="{A9121DDB-8801-574A-A3F3-B60327C1AD21}" destId="{2EB186B1-97E7-A144-93FB-2FEB59A3D0B9}" srcOrd="2" destOrd="0" presId="urn:microsoft.com/office/officeart/2018/2/layout/IconVerticalSolidList"/>
    <dgm:cxn modelId="{C03C7CF9-998C-2448-9BF9-3976569F362D}" type="presParOf" srcId="{A9121DDB-8801-574A-A3F3-B60327C1AD21}" destId="{515C9F53-D650-C345-86C9-93CD168903E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CA1676-F0B8-4D4D-9016-512413B5D7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782DE0-CB4F-433B-8401-FF8798F296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API interactions (GET &amp; POST)</a:t>
          </a:r>
          <a:endParaRPr lang="en-US" b="0" dirty="0"/>
        </a:p>
      </dgm:t>
    </dgm:pt>
    <dgm:pt modelId="{C1062E9F-5D84-4D7A-AF17-CC4FD7AE793D}" type="parTrans" cxnId="{F12B1638-EBC6-475A-877B-01B49B375865}">
      <dgm:prSet/>
      <dgm:spPr/>
      <dgm:t>
        <a:bodyPr/>
        <a:lstStyle/>
        <a:p>
          <a:endParaRPr lang="en-US"/>
        </a:p>
      </dgm:t>
    </dgm:pt>
    <dgm:pt modelId="{DD78EB48-82B2-4A00-B47A-5DD7B372A3FF}" type="sibTrans" cxnId="{F12B1638-EBC6-475A-877B-01B49B375865}">
      <dgm:prSet/>
      <dgm:spPr/>
      <dgm:t>
        <a:bodyPr/>
        <a:lstStyle/>
        <a:p>
          <a:endParaRPr lang="en-US"/>
        </a:p>
      </dgm:t>
    </dgm:pt>
    <dgm:pt modelId="{BD4C30C2-47C6-4612-9206-5334D91E86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Chem Module</a:t>
          </a:r>
          <a:endParaRPr lang="en-US" dirty="0"/>
        </a:p>
      </dgm:t>
    </dgm:pt>
    <dgm:pt modelId="{B610F5D2-E4EF-40F6-8193-E9EDA19A1561}" type="parTrans" cxnId="{F9684351-DF57-4BBD-AA04-5B4E95EF6DDA}">
      <dgm:prSet/>
      <dgm:spPr/>
      <dgm:t>
        <a:bodyPr/>
        <a:lstStyle/>
        <a:p>
          <a:endParaRPr lang="en-US"/>
        </a:p>
      </dgm:t>
    </dgm:pt>
    <dgm:pt modelId="{67B82BA2-53DD-4B72-B3C0-E610F3C68ED4}" type="sibTrans" cxnId="{F9684351-DF57-4BBD-AA04-5B4E95EF6DDA}">
      <dgm:prSet/>
      <dgm:spPr/>
      <dgm:t>
        <a:bodyPr/>
        <a:lstStyle/>
        <a:p>
          <a:endParaRPr lang="en-US"/>
        </a:p>
      </dgm:t>
    </dgm:pt>
    <dgm:pt modelId="{21A8BF3F-FC71-44C8-B109-10B9FE31E9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Convert Module</a:t>
          </a:r>
          <a:endParaRPr lang="en-US" b="0" dirty="0"/>
        </a:p>
      </dgm:t>
    </dgm:pt>
    <dgm:pt modelId="{BD1BBF29-A313-4552-84E6-E82CBFEED27E}" type="parTrans" cxnId="{6778B007-638D-407D-972D-F9FCAFCFC1D2}">
      <dgm:prSet/>
      <dgm:spPr/>
      <dgm:t>
        <a:bodyPr/>
        <a:lstStyle/>
        <a:p>
          <a:endParaRPr lang="en-US"/>
        </a:p>
      </dgm:t>
    </dgm:pt>
    <dgm:pt modelId="{24DC5AFA-AC2E-4376-A7CC-2BA80965A491}" type="sibTrans" cxnId="{6778B007-638D-407D-972D-F9FCAFCFC1D2}">
      <dgm:prSet/>
      <dgm:spPr/>
      <dgm:t>
        <a:bodyPr/>
        <a:lstStyle/>
        <a:p>
          <a:endParaRPr lang="en-US"/>
        </a:p>
      </dgm:t>
    </dgm:pt>
    <dgm:pt modelId="{D4F7D34F-11D6-46D7-9EB7-40610A04B4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Depict Module</a:t>
          </a:r>
        </a:p>
      </dgm:t>
    </dgm:pt>
    <dgm:pt modelId="{32DBD020-A44C-4AD1-AE3C-759C01A0C185}" type="parTrans" cxnId="{47E91D14-69F7-4E09-9B4A-C9D570EAB1C2}">
      <dgm:prSet/>
      <dgm:spPr/>
      <dgm:t>
        <a:bodyPr/>
        <a:lstStyle/>
        <a:p>
          <a:endParaRPr lang="en-US"/>
        </a:p>
      </dgm:t>
    </dgm:pt>
    <dgm:pt modelId="{4F6D8CD6-8B3A-4A96-B9D2-40B68DF7D2A0}" type="sibTrans" cxnId="{47E91D14-69F7-4E09-9B4A-C9D570EAB1C2}">
      <dgm:prSet/>
      <dgm:spPr/>
      <dgm:t>
        <a:bodyPr/>
        <a:lstStyle/>
        <a:p>
          <a:endParaRPr lang="en-US"/>
        </a:p>
      </dgm:t>
    </dgm:pt>
    <dgm:pt modelId="{FAF0E4AC-1E67-CF45-AD27-F5D2164F3F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OSCR Module</a:t>
          </a:r>
        </a:p>
      </dgm:t>
    </dgm:pt>
    <dgm:pt modelId="{C07F5B23-E451-0D42-ADD9-0739DDBCE9E5}" type="parTrans" cxnId="{086C3390-14E8-F04A-9524-E86DF55DAB07}">
      <dgm:prSet/>
      <dgm:spPr/>
      <dgm:t>
        <a:bodyPr/>
        <a:lstStyle/>
        <a:p>
          <a:endParaRPr lang="pl-PL"/>
        </a:p>
      </dgm:t>
    </dgm:pt>
    <dgm:pt modelId="{99A184F7-F060-E348-87F0-B8ED5D6243F6}" type="sibTrans" cxnId="{086C3390-14E8-F04A-9524-E86DF55DAB07}">
      <dgm:prSet/>
      <dgm:spPr/>
      <dgm:t>
        <a:bodyPr/>
        <a:lstStyle/>
        <a:p>
          <a:endParaRPr lang="pl-PL"/>
        </a:p>
      </dgm:t>
    </dgm:pt>
    <dgm:pt modelId="{7341A4DA-E9D2-104E-BB81-957EB1650A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Tools Module</a:t>
          </a:r>
          <a:endParaRPr lang="en-US" dirty="0"/>
        </a:p>
      </dgm:t>
    </dgm:pt>
    <dgm:pt modelId="{E8D3CAF6-EA6A-274B-9105-3586A3510B0E}" type="parTrans" cxnId="{7BC7539B-E907-F34B-BA8D-7A2D6218F67F}">
      <dgm:prSet/>
      <dgm:spPr/>
      <dgm:t>
        <a:bodyPr/>
        <a:lstStyle/>
        <a:p>
          <a:endParaRPr lang="pl-PL"/>
        </a:p>
      </dgm:t>
    </dgm:pt>
    <dgm:pt modelId="{1C784642-D378-2E43-AB71-F6D8AA1A047D}" type="sibTrans" cxnId="{7BC7539B-E907-F34B-BA8D-7A2D6218F67F}">
      <dgm:prSet/>
      <dgm:spPr/>
      <dgm:t>
        <a:bodyPr/>
        <a:lstStyle/>
        <a:p>
          <a:endParaRPr lang="pl-PL"/>
        </a:p>
      </dgm:t>
    </dgm:pt>
    <dgm:pt modelId="{C0B214DD-0896-4259-98BC-36547A4AF895}" type="pres">
      <dgm:prSet presAssocID="{38CA1676-F0B8-4D4D-9016-512413B5D71A}" presName="root" presStyleCnt="0">
        <dgm:presLayoutVars>
          <dgm:dir/>
          <dgm:resizeHandles val="exact"/>
        </dgm:presLayoutVars>
      </dgm:prSet>
      <dgm:spPr/>
    </dgm:pt>
    <dgm:pt modelId="{69E1E8D9-3F13-47C7-94D2-06DF2C974CAC}" type="pres">
      <dgm:prSet presAssocID="{DA782DE0-CB4F-433B-8401-FF8798F29680}" presName="compNode" presStyleCnt="0"/>
      <dgm:spPr/>
    </dgm:pt>
    <dgm:pt modelId="{14B4C689-ED3C-4ADD-BC4A-9917D39ACBC5}" type="pres">
      <dgm:prSet presAssocID="{DA782DE0-CB4F-433B-8401-FF8798F29680}" presName="bgRect" presStyleLbl="bgShp" presStyleIdx="0" presStyleCnt="6"/>
      <dgm:spPr/>
    </dgm:pt>
    <dgm:pt modelId="{4FF0BAA7-A6C6-4B6D-A2DB-B57E757B2198}" type="pres">
      <dgm:prSet presAssocID="{DA782DE0-CB4F-433B-8401-FF8798F29680}" presName="iconRect" presStyleLbl="node1" presStyleIdx="0" presStyleCnt="6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uter"/>
        </a:ext>
      </dgm:extLst>
    </dgm:pt>
    <dgm:pt modelId="{3C9E15AF-3375-45B0-8035-F2259199F610}" type="pres">
      <dgm:prSet presAssocID="{DA782DE0-CB4F-433B-8401-FF8798F29680}" presName="spaceRect" presStyleCnt="0"/>
      <dgm:spPr/>
    </dgm:pt>
    <dgm:pt modelId="{67A92ECF-D776-4809-9DF9-85C61B398B22}" type="pres">
      <dgm:prSet presAssocID="{DA782DE0-CB4F-433B-8401-FF8798F29680}" presName="parTx" presStyleLbl="revTx" presStyleIdx="0" presStyleCnt="6">
        <dgm:presLayoutVars>
          <dgm:chMax val="0"/>
          <dgm:chPref val="0"/>
        </dgm:presLayoutVars>
      </dgm:prSet>
      <dgm:spPr/>
    </dgm:pt>
    <dgm:pt modelId="{9CC30C7D-5937-4266-B8C2-D84F5B8AFAAF}" type="pres">
      <dgm:prSet presAssocID="{DD78EB48-82B2-4A00-B47A-5DD7B372A3FF}" presName="sibTrans" presStyleCnt="0"/>
      <dgm:spPr/>
    </dgm:pt>
    <dgm:pt modelId="{44F59D23-AD43-4B49-81A9-FC57FE9EC6F6}" type="pres">
      <dgm:prSet presAssocID="{BD4C30C2-47C6-4612-9206-5334D91E86F2}" presName="compNode" presStyleCnt="0"/>
      <dgm:spPr/>
    </dgm:pt>
    <dgm:pt modelId="{14EE3A41-32EC-489A-8210-C40C28D8D387}" type="pres">
      <dgm:prSet presAssocID="{BD4C30C2-47C6-4612-9206-5334D91E86F2}" presName="bgRect" presStyleLbl="bgShp" presStyleIdx="1" presStyleCnt="6"/>
      <dgm:spPr/>
    </dgm:pt>
    <dgm:pt modelId="{C14CE3DC-ECE3-4EEC-A01A-CE7AF1C39665}" type="pres">
      <dgm:prSet presAssocID="{BD4C30C2-47C6-4612-9206-5334D91E86F2}" presName="iconRect" presStyleLbl="node1" presStyleIdx="1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k"/>
        </a:ext>
      </dgm:extLst>
    </dgm:pt>
    <dgm:pt modelId="{C566AAD0-921D-4D18-B8D3-0C334181FAB3}" type="pres">
      <dgm:prSet presAssocID="{BD4C30C2-47C6-4612-9206-5334D91E86F2}" presName="spaceRect" presStyleCnt="0"/>
      <dgm:spPr/>
    </dgm:pt>
    <dgm:pt modelId="{1D79D751-DF0E-4EFF-9ACE-BF97C4BD9296}" type="pres">
      <dgm:prSet presAssocID="{BD4C30C2-47C6-4612-9206-5334D91E86F2}" presName="parTx" presStyleLbl="revTx" presStyleIdx="1" presStyleCnt="6">
        <dgm:presLayoutVars>
          <dgm:chMax val="0"/>
          <dgm:chPref val="0"/>
        </dgm:presLayoutVars>
      </dgm:prSet>
      <dgm:spPr/>
    </dgm:pt>
    <dgm:pt modelId="{EEC2EE23-3B36-4F29-A0EE-3479DDBC4FB9}" type="pres">
      <dgm:prSet presAssocID="{67B82BA2-53DD-4B72-B3C0-E610F3C68ED4}" presName="sibTrans" presStyleCnt="0"/>
      <dgm:spPr/>
    </dgm:pt>
    <dgm:pt modelId="{295CD6BF-BB80-4E61-944D-A4F738CDC501}" type="pres">
      <dgm:prSet presAssocID="{21A8BF3F-FC71-44C8-B109-10B9FE31E937}" presName="compNode" presStyleCnt="0"/>
      <dgm:spPr/>
    </dgm:pt>
    <dgm:pt modelId="{B52F73CA-3532-4F9E-BEE7-29F9DF08EC47}" type="pres">
      <dgm:prSet presAssocID="{21A8BF3F-FC71-44C8-B109-10B9FE31E937}" presName="bgRect" presStyleLbl="bgShp" presStyleIdx="2" presStyleCnt="6"/>
      <dgm:spPr/>
    </dgm:pt>
    <dgm:pt modelId="{C76F3F45-E2DD-4DB7-9ACB-B5481244C401}" type="pres">
      <dgm:prSet presAssocID="{21A8BF3F-FC71-44C8-B109-10B9FE31E937}" presName="iconRect" presStyleLbl="node1" presStyleIdx="2" presStyleCnt="6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1CD25CC-C5E8-4F88-9C10-14A183C1206C}" type="pres">
      <dgm:prSet presAssocID="{21A8BF3F-FC71-44C8-B109-10B9FE31E937}" presName="spaceRect" presStyleCnt="0"/>
      <dgm:spPr/>
    </dgm:pt>
    <dgm:pt modelId="{35929B95-AD4A-448F-8810-FB7A254233F7}" type="pres">
      <dgm:prSet presAssocID="{21A8BF3F-FC71-44C8-B109-10B9FE31E937}" presName="parTx" presStyleLbl="revTx" presStyleIdx="2" presStyleCnt="6">
        <dgm:presLayoutVars>
          <dgm:chMax val="0"/>
          <dgm:chPref val="0"/>
        </dgm:presLayoutVars>
      </dgm:prSet>
      <dgm:spPr/>
    </dgm:pt>
    <dgm:pt modelId="{096D3BD8-5CD9-41A1-9E09-7154443DB262}" type="pres">
      <dgm:prSet presAssocID="{24DC5AFA-AC2E-4376-A7CC-2BA80965A491}" presName="sibTrans" presStyleCnt="0"/>
      <dgm:spPr/>
    </dgm:pt>
    <dgm:pt modelId="{B2D24C9E-79C2-4463-A054-85E1A8BA594E}" type="pres">
      <dgm:prSet presAssocID="{D4F7D34F-11D6-46D7-9EB7-40610A04B4CD}" presName="compNode" presStyleCnt="0"/>
      <dgm:spPr/>
    </dgm:pt>
    <dgm:pt modelId="{321BD39C-224B-4DEA-BFA8-A2DBD4AC9B27}" type="pres">
      <dgm:prSet presAssocID="{D4F7D34F-11D6-46D7-9EB7-40610A04B4CD}" presName="bgRect" presStyleLbl="bgShp" presStyleIdx="3" presStyleCnt="6"/>
      <dgm:spPr/>
    </dgm:pt>
    <dgm:pt modelId="{EE8E1A64-63EE-4398-968E-7BEAA0A0B230}" type="pres">
      <dgm:prSet presAssocID="{D4F7D34F-11D6-46D7-9EB7-40610A04B4CD}" presName="iconRect" presStyleLbl="node1" presStyleIdx="3" presStyleCnt="6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69FAA6C-5566-4CDD-B115-93B3E43A820B}" type="pres">
      <dgm:prSet presAssocID="{D4F7D34F-11D6-46D7-9EB7-40610A04B4CD}" presName="spaceRect" presStyleCnt="0"/>
      <dgm:spPr/>
    </dgm:pt>
    <dgm:pt modelId="{B7886C3A-F5D2-4F36-91B5-5178A289633A}" type="pres">
      <dgm:prSet presAssocID="{D4F7D34F-11D6-46D7-9EB7-40610A04B4CD}" presName="parTx" presStyleLbl="revTx" presStyleIdx="3" presStyleCnt="6">
        <dgm:presLayoutVars>
          <dgm:chMax val="0"/>
          <dgm:chPref val="0"/>
        </dgm:presLayoutVars>
      </dgm:prSet>
      <dgm:spPr/>
    </dgm:pt>
    <dgm:pt modelId="{EFD30E94-46D3-DD4B-8EAF-7AA3F64680F3}" type="pres">
      <dgm:prSet presAssocID="{4F6D8CD6-8B3A-4A96-B9D2-40B68DF7D2A0}" presName="sibTrans" presStyleCnt="0"/>
      <dgm:spPr/>
    </dgm:pt>
    <dgm:pt modelId="{A9121DDB-8801-574A-A3F3-B60327C1AD21}" type="pres">
      <dgm:prSet presAssocID="{7341A4DA-E9D2-104E-BB81-957EB1650A23}" presName="compNode" presStyleCnt="0"/>
      <dgm:spPr/>
    </dgm:pt>
    <dgm:pt modelId="{0CCDC906-EF60-014F-A1C6-0629D008574B}" type="pres">
      <dgm:prSet presAssocID="{7341A4DA-E9D2-104E-BB81-957EB1650A23}" presName="bgRect" presStyleLbl="bgShp" presStyleIdx="4" presStyleCnt="6"/>
      <dgm:spPr/>
    </dgm:pt>
    <dgm:pt modelId="{AA3E1C97-B14A-2B4C-9DC7-93B4AF3C1FA1}" type="pres">
      <dgm:prSet presAssocID="{7341A4DA-E9D2-104E-BB81-957EB1650A23}" presName="iconRect" presStyleLbl="node1" presStyleIdx="4" presStyleCnt="6"/>
      <dgm:spPr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2EB186B1-97E7-A144-93FB-2FEB59A3D0B9}" type="pres">
      <dgm:prSet presAssocID="{7341A4DA-E9D2-104E-BB81-957EB1650A23}" presName="spaceRect" presStyleCnt="0"/>
      <dgm:spPr/>
    </dgm:pt>
    <dgm:pt modelId="{515C9F53-D650-C345-86C9-93CD168903E0}" type="pres">
      <dgm:prSet presAssocID="{7341A4DA-E9D2-104E-BB81-957EB1650A23}" presName="parTx" presStyleLbl="revTx" presStyleIdx="4" presStyleCnt="6">
        <dgm:presLayoutVars>
          <dgm:chMax val="0"/>
          <dgm:chPref val="0"/>
        </dgm:presLayoutVars>
      </dgm:prSet>
      <dgm:spPr/>
    </dgm:pt>
    <dgm:pt modelId="{D055F790-F314-D744-A7E8-48916EF20000}" type="pres">
      <dgm:prSet presAssocID="{1C784642-D378-2E43-AB71-F6D8AA1A047D}" presName="sibTrans" presStyleCnt="0"/>
      <dgm:spPr/>
    </dgm:pt>
    <dgm:pt modelId="{7BE87BF8-6833-AA41-AE83-116DF6ED85D1}" type="pres">
      <dgm:prSet presAssocID="{FAF0E4AC-1E67-CF45-AD27-F5D2164F3F61}" presName="compNode" presStyleCnt="0"/>
      <dgm:spPr/>
    </dgm:pt>
    <dgm:pt modelId="{E3F35354-2839-A84C-B5B8-623B47DA8CBA}" type="pres">
      <dgm:prSet presAssocID="{FAF0E4AC-1E67-CF45-AD27-F5D2164F3F61}" presName="bgRect" presStyleLbl="bgShp" presStyleIdx="5" presStyleCnt="6"/>
      <dgm:spPr/>
    </dgm:pt>
    <dgm:pt modelId="{B507799E-E5E0-A740-BEE5-361B2C6A1DDE}" type="pres">
      <dgm:prSet presAssocID="{FAF0E4AC-1E67-CF45-AD27-F5D2164F3F61}" presName="iconRect" presStyleLbl="node1" presStyleIdx="5" presStyleCnt="6"/>
      <dgm:spPr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</dgm:pt>
    <dgm:pt modelId="{6A26FC70-4291-1A46-BA19-5A0C649CBB8C}" type="pres">
      <dgm:prSet presAssocID="{FAF0E4AC-1E67-CF45-AD27-F5D2164F3F61}" presName="spaceRect" presStyleCnt="0"/>
      <dgm:spPr/>
    </dgm:pt>
    <dgm:pt modelId="{CEAFCE30-40B5-CC4A-BA31-71896D782FE5}" type="pres">
      <dgm:prSet presAssocID="{FAF0E4AC-1E67-CF45-AD27-F5D2164F3F61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778B007-638D-407D-972D-F9FCAFCFC1D2}" srcId="{38CA1676-F0B8-4D4D-9016-512413B5D71A}" destId="{21A8BF3F-FC71-44C8-B109-10B9FE31E937}" srcOrd="2" destOrd="0" parTransId="{BD1BBF29-A313-4552-84E6-E82CBFEED27E}" sibTransId="{24DC5AFA-AC2E-4376-A7CC-2BA80965A491}"/>
    <dgm:cxn modelId="{47E91D14-69F7-4E09-9B4A-C9D570EAB1C2}" srcId="{38CA1676-F0B8-4D4D-9016-512413B5D71A}" destId="{D4F7D34F-11D6-46D7-9EB7-40610A04B4CD}" srcOrd="3" destOrd="0" parTransId="{32DBD020-A44C-4AD1-AE3C-759C01A0C185}" sibTransId="{4F6D8CD6-8B3A-4A96-B9D2-40B68DF7D2A0}"/>
    <dgm:cxn modelId="{95EE5714-29B7-914B-B7C2-9D8544CDDA4A}" type="presOf" srcId="{21A8BF3F-FC71-44C8-B109-10B9FE31E937}" destId="{35929B95-AD4A-448F-8810-FB7A254233F7}" srcOrd="0" destOrd="0" presId="urn:microsoft.com/office/officeart/2018/2/layout/IconVerticalSolidList"/>
    <dgm:cxn modelId="{F12B1638-EBC6-475A-877B-01B49B375865}" srcId="{38CA1676-F0B8-4D4D-9016-512413B5D71A}" destId="{DA782DE0-CB4F-433B-8401-FF8798F29680}" srcOrd="0" destOrd="0" parTransId="{C1062E9F-5D84-4D7A-AF17-CC4FD7AE793D}" sibTransId="{DD78EB48-82B2-4A00-B47A-5DD7B372A3FF}"/>
    <dgm:cxn modelId="{F9684351-DF57-4BBD-AA04-5B4E95EF6DDA}" srcId="{38CA1676-F0B8-4D4D-9016-512413B5D71A}" destId="{BD4C30C2-47C6-4612-9206-5334D91E86F2}" srcOrd="1" destOrd="0" parTransId="{B610F5D2-E4EF-40F6-8193-E9EDA19A1561}" sibTransId="{67B82BA2-53DD-4B72-B3C0-E610F3C68ED4}"/>
    <dgm:cxn modelId="{838C2852-5DD8-2B4F-923C-4484875EB062}" type="presOf" srcId="{FAF0E4AC-1E67-CF45-AD27-F5D2164F3F61}" destId="{CEAFCE30-40B5-CC4A-BA31-71896D782FE5}" srcOrd="0" destOrd="0" presId="urn:microsoft.com/office/officeart/2018/2/layout/IconVerticalSolidList"/>
    <dgm:cxn modelId="{0CC2F16C-70FA-C64C-8CB0-53678C238087}" type="presOf" srcId="{BD4C30C2-47C6-4612-9206-5334D91E86F2}" destId="{1D79D751-DF0E-4EFF-9ACE-BF97C4BD9296}" srcOrd="0" destOrd="0" presId="urn:microsoft.com/office/officeart/2018/2/layout/IconVerticalSolidList"/>
    <dgm:cxn modelId="{086C3390-14E8-F04A-9524-E86DF55DAB07}" srcId="{38CA1676-F0B8-4D4D-9016-512413B5D71A}" destId="{FAF0E4AC-1E67-CF45-AD27-F5D2164F3F61}" srcOrd="5" destOrd="0" parTransId="{C07F5B23-E451-0D42-ADD9-0739DDBCE9E5}" sibTransId="{99A184F7-F060-E348-87F0-B8ED5D6243F6}"/>
    <dgm:cxn modelId="{7BC7539B-E907-F34B-BA8D-7A2D6218F67F}" srcId="{38CA1676-F0B8-4D4D-9016-512413B5D71A}" destId="{7341A4DA-E9D2-104E-BB81-957EB1650A23}" srcOrd="4" destOrd="0" parTransId="{E8D3CAF6-EA6A-274B-9105-3586A3510B0E}" sibTransId="{1C784642-D378-2E43-AB71-F6D8AA1A047D}"/>
    <dgm:cxn modelId="{D005D09F-22FE-D74C-9C5A-C87F96F87091}" type="presOf" srcId="{D4F7D34F-11D6-46D7-9EB7-40610A04B4CD}" destId="{B7886C3A-F5D2-4F36-91B5-5178A289633A}" srcOrd="0" destOrd="0" presId="urn:microsoft.com/office/officeart/2018/2/layout/IconVerticalSolidList"/>
    <dgm:cxn modelId="{8E6AF4A7-05C8-8D4C-9FE9-E25E37D2595E}" type="presOf" srcId="{DA782DE0-CB4F-433B-8401-FF8798F29680}" destId="{67A92ECF-D776-4809-9DF9-85C61B398B22}" srcOrd="0" destOrd="0" presId="urn:microsoft.com/office/officeart/2018/2/layout/IconVerticalSolidList"/>
    <dgm:cxn modelId="{FE1234C5-A0C2-EC4C-9DA4-990459E57A7A}" type="presOf" srcId="{7341A4DA-E9D2-104E-BB81-957EB1650A23}" destId="{515C9F53-D650-C345-86C9-93CD168903E0}" srcOrd="0" destOrd="0" presId="urn:microsoft.com/office/officeart/2018/2/layout/IconVerticalSolidList"/>
    <dgm:cxn modelId="{7A6AC0E4-A83A-4A5C-A8C4-76D362DC492A}" type="presOf" srcId="{38CA1676-F0B8-4D4D-9016-512413B5D71A}" destId="{C0B214DD-0896-4259-98BC-36547A4AF895}" srcOrd="0" destOrd="0" presId="urn:microsoft.com/office/officeart/2018/2/layout/IconVerticalSolidList"/>
    <dgm:cxn modelId="{F03D871E-5274-E642-B37C-DBEA742BA54E}" type="presParOf" srcId="{C0B214DD-0896-4259-98BC-36547A4AF895}" destId="{69E1E8D9-3F13-47C7-94D2-06DF2C974CAC}" srcOrd="0" destOrd="0" presId="urn:microsoft.com/office/officeart/2018/2/layout/IconVerticalSolidList"/>
    <dgm:cxn modelId="{AF5AC797-8B05-C24A-9035-79DEC5247207}" type="presParOf" srcId="{69E1E8D9-3F13-47C7-94D2-06DF2C974CAC}" destId="{14B4C689-ED3C-4ADD-BC4A-9917D39ACBC5}" srcOrd="0" destOrd="0" presId="urn:microsoft.com/office/officeart/2018/2/layout/IconVerticalSolidList"/>
    <dgm:cxn modelId="{D5B00BC1-646A-8044-82CA-9B2234E2D37D}" type="presParOf" srcId="{69E1E8D9-3F13-47C7-94D2-06DF2C974CAC}" destId="{4FF0BAA7-A6C6-4B6D-A2DB-B57E757B2198}" srcOrd="1" destOrd="0" presId="urn:microsoft.com/office/officeart/2018/2/layout/IconVerticalSolidList"/>
    <dgm:cxn modelId="{B37DFACA-E776-0F43-A33F-EB554B76D2D4}" type="presParOf" srcId="{69E1E8D9-3F13-47C7-94D2-06DF2C974CAC}" destId="{3C9E15AF-3375-45B0-8035-F2259199F610}" srcOrd="2" destOrd="0" presId="urn:microsoft.com/office/officeart/2018/2/layout/IconVerticalSolidList"/>
    <dgm:cxn modelId="{FABC3B46-51F7-8E47-9807-2EAF16E9D9F3}" type="presParOf" srcId="{69E1E8D9-3F13-47C7-94D2-06DF2C974CAC}" destId="{67A92ECF-D776-4809-9DF9-85C61B398B22}" srcOrd="3" destOrd="0" presId="urn:microsoft.com/office/officeart/2018/2/layout/IconVerticalSolidList"/>
    <dgm:cxn modelId="{7EFCBB2E-5685-E249-8B9C-6BC86BE179AE}" type="presParOf" srcId="{C0B214DD-0896-4259-98BC-36547A4AF895}" destId="{9CC30C7D-5937-4266-B8C2-D84F5B8AFAAF}" srcOrd="1" destOrd="0" presId="urn:microsoft.com/office/officeart/2018/2/layout/IconVerticalSolidList"/>
    <dgm:cxn modelId="{1EF30F55-B43D-9C40-B2BC-B4262300B2E3}" type="presParOf" srcId="{C0B214DD-0896-4259-98BC-36547A4AF895}" destId="{44F59D23-AD43-4B49-81A9-FC57FE9EC6F6}" srcOrd="2" destOrd="0" presId="urn:microsoft.com/office/officeart/2018/2/layout/IconVerticalSolidList"/>
    <dgm:cxn modelId="{79B554EB-84CE-6A47-ADEE-EB4C71D67B9B}" type="presParOf" srcId="{44F59D23-AD43-4B49-81A9-FC57FE9EC6F6}" destId="{14EE3A41-32EC-489A-8210-C40C28D8D387}" srcOrd="0" destOrd="0" presId="urn:microsoft.com/office/officeart/2018/2/layout/IconVerticalSolidList"/>
    <dgm:cxn modelId="{5DA74103-D147-9E4D-9AEE-43064FC78BB7}" type="presParOf" srcId="{44F59D23-AD43-4B49-81A9-FC57FE9EC6F6}" destId="{C14CE3DC-ECE3-4EEC-A01A-CE7AF1C39665}" srcOrd="1" destOrd="0" presId="urn:microsoft.com/office/officeart/2018/2/layout/IconVerticalSolidList"/>
    <dgm:cxn modelId="{1E38A0E6-B045-3D42-9DBB-83BE38021E12}" type="presParOf" srcId="{44F59D23-AD43-4B49-81A9-FC57FE9EC6F6}" destId="{C566AAD0-921D-4D18-B8D3-0C334181FAB3}" srcOrd="2" destOrd="0" presId="urn:microsoft.com/office/officeart/2018/2/layout/IconVerticalSolidList"/>
    <dgm:cxn modelId="{EE1465A3-39C3-DE42-AC0E-6BDCFED84184}" type="presParOf" srcId="{44F59D23-AD43-4B49-81A9-FC57FE9EC6F6}" destId="{1D79D751-DF0E-4EFF-9ACE-BF97C4BD9296}" srcOrd="3" destOrd="0" presId="urn:microsoft.com/office/officeart/2018/2/layout/IconVerticalSolidList"/>
    <dgm:cxn modelId="{85ACC0DB-80C5-5046-8109-23898CAE722D}" type="presParOf" srcId="{C0B214DD-0896-4259-98BC-36547A4AF895}" destId="{EEC2EE23-3B36-4F29-A0EE-3479DDBC4FB9}" srcOrd="3" destOrd="0" presId="urn:microsoft.com/office/officeart/2018/2/layout/IconVerticalSolidList"/>
    <dgm:cxn modelId="{FABE7CC6-FF4E-654B-A1D7-B0E6C013C8E2}" type="presParOf" srcId="{C0B214DD-0896-4259-98BC-36547A4AF895}" destId="{295CD6BF-BB80-4E61-944D-A4F738CDC501}" srcOrd="4" destOrd="0" presId="urn:microsoft.com/office/officeart/2018/2/layout/IconVerticalSolidList"/>
    <dgm:cxn modelId="{21E5BB9B-350E-914F-9A82-CBAF9DB1AC24}" type="presParOf" srcId="{295CD6BF-BB80-4E61-944D-A4F738CDC501}" destId="{B52F73CA-3532-4F9E-BEE7-29F9DF08EC47}" srcOrd="0" destOrd="0" presId="urn:microsoft.com/office/officeart/2018/2/layout/IconVerticalSolidList"/>
    <dgm:cxn modelId="{20D53E3F-D97E-054E-94EB-4EF4D39BCEA1}" type="presParOf" srcId="{295CD6BF-BB80-4E61-944D-A4F738CDC501}" destId="{C76F3F45-E2DD-4DB7-9ACB-B5481244C401}" srcOrd="1" destOrd="0" presId="urn:microsoft.com/office/officeart/2018/2/layout/IconVerticalSolidList"/>
    <dgm:cxn modelId="{F3595BCB-25D9-F840-8FE2-6E93D083ED4F}" type="presParOf" srcId="{295CD6BF-BB80-4E61-944D-A4F738CDC501}" destId="{41CD25CC-C5E8-4F88-9C10-14A183C1206C}" srcOrd="2" destOrd="0" presId="urn:microsoft.com/office/officeart/2018/2/layout/IconVerticalSolidList"/>
    <dgm:cxn modelId="{28533D23-397B-014D-8FD3-8F6464DC9F3F}" type="presParOf" srcId="{295CD6BF-BB80-4E61-944D-A4F738CDC501}" destId="{35929B95-AD4A-448F-8810-FB7A254233F7}" srcOrd="3" destOrd="0" presId="urn:microsoft.com/office/officeart/2018/2/layout/IconVerticalSolidList"/>
    <dgm:cxn modelId="{0B15D4B7-D56E-E14C-81B2-04A29C95192D}" type="presParOf" srcId="{C0B214DD-0896-4259-98BC-36547A4AF895}" destId="{096D3BD8-5CD9-41A1-9E09-7154443DB262}" srcOrd="5" destOrd="0" presId="urn:microsoft.com/office/officeart/2018/2/layout/IconVerticalSolidList"/>
    <dgm:cxn modelId="{87D886F5-C2AF-0844-BBB5-8F27EE3E6B1D}" type="presParOf" srcId="{C0B214DD-0896-4259-98BC-36547A4AF895}" destId="{B2D24C9E-79C2-4463-A054-85E1A8BA594E}" srcOrd="6" destOrd="0" presId="urn:microsoft.com/office/officeart/2018/2/layout/IconVerticalSolidList"/>
    <dgm:cxn modelId="{ECA42EF6-AA2C-9F48-BE0C-DF0FBEE06ABC}" type="presParOf" srcId="{B2D24C9E-79C2-4463-A054-85E1A8BA594E}" destId="{321BD39C-224B-4DEA-BFA8-A2DBD4AC9B27}" srcOrd="0" destOrd="0" presId="urn:microsoft.com/office/officeart/2018/2/layout/IconVerticalSolidList"/>
    <dgm:cxn modelId="{BF1B0203-88CA-734D-BFEB-981B8166F8D9}" type="presParOf" srcId="{B2D24C9E-79C2-4463-A054-85E1A8BA594E}" destId="{EE8E1A64-63EE-4398-968E-7BEAA0A0B230}" srcOrd="1" destOrd="0" presId="urn:microsoft.com/office/officeart/2018/2/layout/IconVerticalSolidList"/>
    <dgm:cxn modelId="{C71B88D1-98D0-D147-B312-73D721319980}" type="presParOf" srcId="{B2D24C9E-79C2-4463-A054-85E1A8BA594E}" destId="{C69FAA6C-5566-4CDD-B115-93B3E43A820B}" srcOrd="2" destOrd="0" presId="urn:microsoft.com/office/officeart/2018/2/layout/IconVerticalSolidList"/>
    <dgm:cxn modelId="{DD9498EF-2A4E-314B-BAF2-06CA7279DD66}" type="presParOf" srcId="{B2D24C9E-79C2-4463-A054-85E1A8BA594E}" destId="{B7886C3A-F5D2-4F36-91B5-5178A289633A}" srcOrd="3" destOrd="0" presId="urn:microsoft.com/office/officeart/2018/2/layout/IconVerticalSolidList"/>
    <dgm:cxn modelId="{1EAE02F1-75B1-1544-9BB5-E4802BDFEBC8}" type="presParOf" srcId="{C0B214DD-0896-4259-98BC-36547A4AF895}" destId="{EFD30E94-46D3-DD4B-8EAF-7AA3F64680F3}" srcOrd="7" destOrd="0" presId="urn:microsoft.com/office/officeart/2018/2/layout/IconVerticalSolidList"/>
    <dgm:cxn modelId="{3C7E124F-C01A-4A41-AF06-582533F84F0A}" type="presParOf" srcId="{C0B214DD-0896-4259-98BC-36547A4AF895}" destId="{A9121DDB-8801-574A-A3F3-B60327C1AD21}" srcOrd="8" destOrd="0" presId="urn:microsoft.com/office/officeart/2018/2/layout/IconVerticalSolidList"/>
    <dgm:cxn modelId="{2CE44C59-29BB-3B4F-BF10-5428778F71E0}" type="presParOf" srcId="{A9121DDB-8801-574A-A3F3-B60327C1AD21}" destId="{0CCDC906-EF60-014F-A1C6-0629D008574B}" srcOrd="0" destOrd="0" presId="urn:microsoft.com/office/officeart/2018/2/layout/IconVerticalSolidList"/>
    <dgm:cxn modelId="{D506FDDF-87EA-434A-9ADA-A8FE3B90481B}" type="presParOf" srcId="{A9121DDB-8801-574A-A3F3-B60327C1AD21}" destId="{AA3E1C97-B14A-2B4C-9DC7-93B4AF3C1FA1}" srcOrd="1" destOrd="0" presId="urn:microsoft.com/office/officeart/2018/2/layout/IconVerticalSolidList"/>
    <dgm:cxn modelId="{F97928F9-AE9F-4245-8EB8-845BB88F03DA}" type="presParOf" srcId="{A9121DDB-8801-574A-A3F3-B60327C1AD21}" destId="{2EB186B1-97E7-A144-93FB-2FEB59A3D0B9}" srcOrd="2" destOrd="0" presId="urn:microsoft.com/office/officeart/2018/2/layout/IconVerticalSolidList"/>
    <dgm:cxn modelId="{01233AA2-273A-2A4A-AB0B-A31F1D2B11D6}" type="presParOf" srcId="{A9121DDB-8801-574A-A3F3-B60327C1AD21}" destId="{515C9F53-D650-C345-86C9-93CD168903E0}" srcOrd="3" destOrd="0" presId="urn:microsoft.com/office/officeart/2018/2/layout/IconVerticalSolidList"/>
    <dgm:cxn modelId="{BA3ED8C2-0A33-0E45-8047-7F1EDFC2447B}" type="presParOf" srcId="{C0B214DD-0896-4259-98BC-36547A4AF895}" destId="{D055F790-F314-D744-A7E8-48916EF20000}" srcOrd="9" destOrd="0" presId="urn:microsoft.com/office/officeart/2018/2/layout/IconVerticalSolidList"/>
    <dgm:cxn modelId="{434B42D0-D251-364F-84D4-8C1111766975}" type="presParOf" srcId="{C0B214DD-0896-4259-98BC-36547A4AF895}" destId="{7BE87BF8-6833-AA41-AE83-116DF6ED85D1}" srcOrd="10" destOrd="0" presId="urn:microsoft.com/office/officeart/2018/2/layout/IconVerticalSolidList"/>
    <dgm:cxn modelId="{A76D2D60-F862-3A49-8FBE-70D5089082F2}" type="presParOf" srcId="{7BE87BF8-6833-AA41-AE83-116DF6ED85D1}" destId="{E3F35354-2839-A84C-B5B8-623B47DA8CBA}" srcOrd="0" destOrd="0" presId="urn:microsoft.com/office/officeart/2018/2/layout/IconVerticalSolidList"/>
    <dgm:cxn modelId="{308E37A6-67A2-B643-9D24-0ADCC5B87358}" type="presParOf" srcId="{7BE87BF8-6833-AA41-AE83-116DF6ED85D1}" destId="{B507799E-E5E0-A740-BEE5-361B2C6A1DDE}" srcOrd="1" destOrd="0" presId="urn:microsoft.com/office/officeart/2018/2/layout/IconVerticalSolidList"/>
    <dgm:cxn modelId="{EDE0D583-8138-7F40-ABFF-C45B8F276E22}" type="presParOf" srcId="{7BE87BF8-6833-AA41-AE83-116DF6ED85D1}" destId="{6A26FC70-4291-1A46-BA19-5A0C649CBB8C}" srcOrd="2" destOrd="0" presId="urn:microsoft.com/office/officeart/2018/2/layout/IconVerticalSolidList"/>
    <dgm:cxn modelId="{22F6C5EF-AAF9-CB45-8960-A3939A2BDD24}" type="presParOf" srcId="{7BE87BF8-6833-AA41-AE83-116DF6ED85D1}" destId="{CEAFCE30-40B5-CC4A-BA31-71896D782F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CA1676-F0B8-4D4D-9016-512413B5D7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782DE0-CB4F-433B-8401-FF8798F2968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b="0" i="0" u="none" dirty="0"/>
            <a:t>Usage in in the COCONUT database</a:t>
          </a:r>
          <a:endParaRPr lang="en-US" sz="2100" b="0" dirty="0"/>
        </a:p>
      </dgm:t>
    </dgm:pt>
    <dgm:pt modelId="{C1062E9F-5D84-4D7A-AF17-CC4FD7AE793D}" type="parTrans" cxnId="{F12B1638-EBC6-475A-877B-01B49B375865}">
      <dgm:prSet/>
      <dgm:spPr/>
      <dgm:t>
        <a:bodyPr/>
        <a:lstStyle/>
        <a:p>
          <a:endParaRPr lang="en-US"/>
        </a:p>
      </dgm:t>
    </dgm:pt>
    <dgm:pt modelId="{DD78EB48-82B2-4A00-B47A-5DD7B372A3FF}" type="sibTrans" cxnId="{F12B1638-EBC6-475A-877B-01B49B375865}">
      <dgm:prSet/>
      <dgm:spPr/>
      <dgm:t>
        <a:bodyPr/>
        <a:lstStyle/>
        <a:p>
          <a:endParaRPr lang="en-US"/>
        </a:p>
      </dgm:t>
    </dgm:pt>
    <dgm:pt modelId="{BD4C30C2-47C6-4612-9206-5334D91E86F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b="0" i="0" u="none" dirty="0"/>
            <a:t>Public access and documentation </a:t>
          </a:r>
          <a:endParaRPr lang="en-US" sz="2100" dirty="0"/>
        </a:p>
      </dgm:t>
    </dgm:pt>
    <dgm:pt modelId="{B610F5D2-E4EF-40F6-8193-E9EDA19A1561}" type="parTrans" cxnId="{F9684351-DF57-4BBD-AA04-5B4E95EF6DDA}">
      <dgm:prSet/>
      <dgm:spPr/>
      <dgm:t>
        <a:bodyPr/>
        <a:lstStyle/>
        <a:p>
          <a:endParaRPr lang="en-US"/>
        </a:p>
      </dgm:t>
    </dgm:pt>
    <dgm:pt modelId="{67B82BA2-53DD-4B72-B3C0-E610F3C68ED4}" type="sibTrans" cxnId="{F9684351-DF57-4BBD-AA04-5B4E95EF6DDA}">
      <dgm:prSet/>
      <dgm:spPr/>
      <dgm:t>
        <a:bodyPr/>
        <a:lstStyle/>
        <a:p>
          <a:endParaRPr lang="en-US"/>
        </a:p>
      </dgm:t>
    </dgm:pt>
    <dgm:pt modelId="{21A8BF3F-FC71-44C8-B109-10B9FE31E93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b="0" i="0" u="none" dirty="0"/>
            <a:t>Scalability, stress testing and performance</a:t>
          </a:r>
          <a:endParaRPr lang="en-US" sz="2100" b="0" dirty="0"/>
        </a:p>
      </dgm:t>
    </dgm:pt>
    <dgm:pt modelId="{BD1BBF29-A313-4552-84E6-E82CBFEED27E}" type="parTrans" cxnId="{6778B007-638D-407D-972D-F9FCAFCFC1D2}">
      <dgm:prSet/>
      <dgm:spPr/>
      <dgm:t>
        <a:bodyPr/>
        <a:lstStyle/>
        <a:p>
          <a:endParaRPr lang="en-US"/>
        </a:p>
      </dgm:t>
    </dgm:pt>
    <dgm:pt modelId="{24DC5AFA-AC2E-4376-A7CC-2BA80965A491}" type="sibTrans" cxnId="{6778B007-638D-407D-972D-F9FCAFCFC1D2}">
      <dgm:prSet/>
      <dgm:spPr/>
      <dgm:t>
        <a:bodyPr/>
        <a:lstStyle/>
        <a:p>
          <a:endParaRPr lang="en-US"/>
        </a:p>
      </dgm:t>
    </dgm:pt>
    <dgm:pt modelId="{7341A4DA-E9D2-104E-BB81-957EB1650A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b="0" i="0" u="none" dirty="0"/>
            <a:t>Limitations</a:t>
          </a:r>
          <a:endParaRPr lang="en-US" sz="2100" b="0" dirty="0"/>
        </a:p>
      </dgm:t>
    </dgm:pt>
    <dgm:pt modelId="{E8D3CAF6-EA6A-274B-9105-3586A3510B0E}" type="parTrans" cxnId="{7BC7539B-E907-F34B-BA8D-7A2D6218F67F}">
      <dgm:prSet/>
      <dgm:spPr/>
      <dgm:t>
        <a:bodyPr/>
        <a:lstStyle/>
        <a:p>
          <a:endParaRPr lang="pl-PL"/>
        </a:p>
      </dgm:t>
    </dgm:pt>
    <dgm:pt modelId="{1C784642-D378-2E43-AB71-F6D8AA1A047D}" type="sibTrans" cxnId="{7BC7539B-E907-F34B-BA8D-7A2D6218F67F}">
      <dgm:prSet/>
      <dgm:spPr/>
      <dgm:t>
        <a:bodyPr/>
        <a:lstStyle/>
        <a:p>
          <a:endParaRPr lang="pl-PL"/>
        </a:p>
      </dgm:t>
    </dgm:pt>
    <dgm:pt modelId="{C0B214DD-0896-4259-98BC-36547A4AF895}" type="pres">
      <dgm:prSet presAssocID="{38CA1676-F0B8-4D4D-9016-512413B5D71A}" presName="root" presStyleCnt="0">
        <dgm:presLayoutVars>
          <dgm:dir/>
          <dgm:resizeHandles val="exact"/>
        </dgm:presLayoutVars>
      </dgm:prSet>
      <dgm:spPr/>
    </dgm:pt>
    <dgm:pt modelId="{44F59D23-AD43-4B49-81A9-FC57FE9EC6F6}" type="pres">
      <dgm:prSet presAssocID="{BD4C30C2-47C6-4612-9206-5334D91E86F2}" presName="compNode" presStyleCnt="0"/>
      <dgm:spPr/>
    </dgm:pt>
    <dgm:pt modelId="{14EE3A41-32EC-489A-8210-C40C28D8D387}" type="pres">
      <dgm:prSet presAssocID="{BD4C30C2-47C6-4612-9206-5334D91E86F2}" presName="bgRect" presStyleLbl="bgShp" presStyleIdx="0" presStyleCnt="4"/>
      <dgm:spPr/>
    </dgm:pt>
    <dgm:pt modelId="{C14CE3DC-ECE3-4EEC-A01A-CE7AF1C39665}" type="pres">
      <dgm:prSet presAssocID="{BD4C30C2-47C6-4612-9206-5334D91E86F2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k"/>
        </a:ext>
      </dgm:extLst>
    </dgm:pt>
    <dgm:pt modelId="{C566AAD0-921D-4D18-B8D3-0C334181FAB3}" type="pres">
      <dgm:prSet presAssocID="{BD4C30C2-47C6-4612-9206-5334D91E86F2}" presName="spaceRect" presStyleCnt="0"/>
      <dgm:spPr/>
    </dgm:pt>
    <dgm:pt modelId="{1D79D751-DF0E-4EFF-9ACE-BF97C4BD9296}" type="pres">
      <dgm:prSet presAssocID="{BD4C30C2-47C6-4612-9206-5334D91E86F2}" presName="parTx" presStyleLbl="revTx" presStyleIdx="0" presStyleCnt="4">
        <dgm:presLayoutVars>
          <dgm:chMax val="0"/>
          <dgm:chPref val="0"/>
        </dgm:presLayoutVars>
      </dgm:prSet>
      <dgm:spPr/>
    </dgm:pt>
    <dgm:pt modelId="{EEC2EE23-3B36-4F29-A0EE-3479DDBC4FB9}" type="pres">
      <dgm:prSet presAssocID="{67B82BA2-53DD-4B72-B3C0-E610F3C68ED4}" presName="sibTrans" presStyleCnt="0"/>
      <dgm:spPr/>
    </dgm:pt>
    <dgm:pt modelId="{295CD6BF-BB80-4E61-944D-A4F738CDC501}" type="pres">
      <dgm:prSet presAssocID="{21A8BF3F-FC71-44C8-B109-10B9FE31E937}" presName="compNode" presStyleCnt="0"/>
      <dgm:spPr/>
    </dgm:pt>
    <dgm:pt modelId="{B52F73CA-3532-4F9E-BEE7-29F9DF08EC47}" type="pres">
      <dgm:prSet presAssocID="{21A8BF3F-FC71-44C8-B109-10B9FE31E937}" presName="bgRect" presStyleLbl="bgShp" presStyleIdx="1" presStyleCnt="4"/>
      <dgm:spPr/>
    </dgm:pt>
    <dgm:pt modelId="{C76F3F45-E2DD-4DB7-9ACB-B5481244C401}" type="pres">
      <dgm:prSet presAssocID="{21A8BF3F-FC71-44C8-B109-10B9FE31E937}" presName="iconRect" presStyleLbl="node1" presStyleIdx="1" presStyleCnt="4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1CD25CC-C5E8-4F88-9C10-14A183C1206C}" type="pres">
      <dgm:prSet presAssocID="{21A8BF3F-FC71-44C8-B109-10B9FE31E937}" presName="spaceRect" presStyleCnt="0"/>
      <dgm:spPr/>
    </dgm:pt>
    <dgm:pt modelId="{35929B95-AD4A-448F-8810-FB7A254233F7}" type="pres">
      <dgm:prSet presAssocID="{21A8BF3F-FC71-44C8-B109-10B9FE31E937}" presName="parTx" presStyleLbl="revTx" presStyleIdx="1" presStyleCnt="4">
        <dgm:presLayoutVars>
          <dgm:chMax val="0"/>
          <dgm:chPref val="0"/>
        </dgm:presLayoutVars>
      </dgm:prSet>
      <dgm:spPr/>
    </dgm:pt>
    <dgm:pt modelId="{096D3BD8-5CD9-41A1-9E09-7154443DB262}" type="pres">
      <dgm:prSet presAssocID="{24DC5AFA-AC2E-4376-A7CC-2BA80965A491}" presName="sibTrans" presStyleCnt="0"/>
      <dgm:spPr/>
    </dgm:pt>
    <dgm:pt modelId="{A9121DDB-8801-574A-A3F3-B60327C1AD21}" type="pres">
      <dgm:prSet presAssocID="{7341A4DA-E9D2-104E-BB81-957EB1650A23}" presName="compNode" presStyleCnt="0"/>
      <dgm:spPr/>
    </dgm:pt>
    <dgm:pt modelId="{0CCDC906-EF60-014F-A1C6-0629D008574B}" type="pres">
      <dgm:prSet presAssocID="{7341A4DA-E9D2-104E-BB81-957EB1650A23}" presName="bgRect" presStyleLbl="bgShp" presStyleIdx="2" presStyleCnt="4"/>
      <dgm:spPr/>
    </dgm:pt>
    <dgm:pt modelId="{AA3E1C97-B14A-2B4C-9DC7-93B4AF3C1FA1}" type="pres">
      <dgm:prSet presAssocID="{7341A4DA-E9D2-104E-BB81-957EB1650A23}" presName="iconRect" presStyleLbl="node1" presStyleIdx="2" presStyleCnt="4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2EB186B1-97E7-A144-93FB-2FEB59A3D0B9}" type="pres">
      <dgm:prSet presAssocID="{7341A4DA-E9D2-104E-BB81-957EB1650A23}" presName="spaceRect" presStyleCnt="0"/>
      <dgm:spPr/>
    </dgm:pt>
    <dgm:pt modelId="{515C9F53-D650-C345-86C9-93CD168903E0}" type="pres">
      <dgm:prSet presAssocID="{7341A4DA-E9D2-104E-BB81-957EB1650A23}" presName="parTx" presStyleLbl="revTx" presStyleIdx="2" presStyleCnt="4">
        <dgm:presLayoutVars>
          <dgm:chMax val="0"/>
          <dgm:chPref val="0"/>
        </dgm:presLayoutVars>
      </dgm:prSet>
      <dgm:spPr/>
    </dgm:pt>
    <dgm:pt modelId="{CE2125D6-B3DE-DB48-9EAC-050638B2DFC4}" type="pres">
      <dgm:prSet presAssocID="{1C784642-D378-2E43-AB71-F6D8AA1A047D}" presName="sibTrans" presStyleCnt="0"/>
      <dgm:spPr/>
    </dgm:pt>
    <dgm:pt modelId="{69E1E8D9-3F13-47C7-94D2-06DF2C974CAC}" type="pres">
      <dgm:prSet presAssocID="{DA782DE0-CB4F-433B-8401-FF8798F29680}" presName="compNode" presStyleCnt="0"/>
      <dgm:spPr/>
    </dgm:pt>
    <dgm:pt modelId="{14B4C689-ED3C-4ADD-BC4A-9917D39ACBC5}" type="pres">
      <dgm:prSet presAssocID="{DA782DE0-CB4F-433B-8401-FF8798F29680}" presName="bgRect" presStyleLbl="bgShp" presStyleIdx="3" presStyleCnt="4" custLinFactNeighborX="523" custLinFactNeighborY="-4070"/>
      <dgm:spPr/>
    </dgm:pt>
    <dgm:pt modelId="{4FF0BAA7-A6C6-4B6D-A2DB-B57E757B2198}" type="pres">
      <dgm:prSet presAssocID="{DA782DE0-CB4F-433B-8401-FF8798F29680}" presName="iconRect" presStyleLbl="node1" presStyleIdx="3" presStyleCnt="4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uter"/>
        </a:ext>
      </dgm:extLst>
    </dgm:pt>
    <dgm:pt modelId="{3C9E15AF-3375-45B0-8035-F2259199F610}" type="pres">
      <dgm:prSet presAssocID="{DA782DE0-CB4F-433B-8401-FF8798F29680}" presName="spaceRect" presStyleCnt="0"/>
      <dgm:spPr/>
    </dgm:pt>
    <dgm:pt modelId="{67A92ECF-D776-4809-9DF9-85C61B398B22}" type="pres">
      <dgm:prSet presAssocID="{DA782DE0-CB4F-433B-8401-FF8798F296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0B07E06-39F7-144C-B312-7C966FB4E653}" type="presOf" srcId="{BD4C30C2-47C6-4612-9206-5334D91E86F2}" destId="{1D79D751-DF0E-4EFF-9ACE-BF97C4BD9296}" srcOrd="0" destOrd="0" presId="urn:microsoft.com/office/officeart/2018/2/layout/IconVerticalSolidList"/>
    <dgm:cxn modelId="{6778B007-638D-407D-972D-F9FCAFCFC1D2}" srcId="{38CA1676-F0B8-4D4D-9016-512413B5D71A}" destId="{21A8BF3F-FC71-44C8-B109-10B9FE31E937}" srcOrd="1" destOrd="0" parTransId="{BD1BBF29-A313-4552-84E6-E82CBFEED27E}" sibTransId="{24DC5AFA-AC2E-4376-A7CC-2BA80965A491}"/>
    <dgm:cxn modelId="{719F2D17-F493-B34D-B83D-53B2D5F36346}" type="presOf" srcId="{DA782DE0-CB4F-433B-8401-FF8798F29680}" destId="{67A92ECF-D776-4809-9DF9-85C61B398B22}" srcOrd="0" destOrd="0" presId="urn:microsoft.com/office/officeart/2018/2/layout/IconVerticalSolidList"/>
    <dgm:cxn modelId="{F12B1638-EBC6-475A-877B-01B49B375865}" srcId="{38CA1676-F0B8-4D4D-9016-512413B5D71A}" destId="{DA782DE0-CB4F-433B-8401-FF8798F29680}" srcOrd="3" destOrd="0" parTransId="{C1062E9F-5D84-4D7A-AF17-CC4FD7AE793D}" sibTransId="{DD78EB48-82B2-4A00-B47A-5DD7B372A3FF}"/>
    <dgm:cxn modelId="{F9684351-DF57-4BBD-AA04-5B4E95EF6DDA}" srcId="{38CA1676-F0B8-4D4D-9016-512413B5D71A}" destId="{BD4C30C2-47C6-4612-9206-5334D91E86F2}" srcOrd="0" destOrd="0" parTransId="{B610F5D2-E4EF-40F6-8193-E9EDA19A1561}" sibTransId="{67B82BA2-53DD-4B72-B3C0-E610F3C68ED4}"/>
    <dgm:cxn modelId="{7BC7539B-E907-F34B-BA8D-7A2D6218F67F}" srcId="{38CA1676-F0B8-4D4D-9016-512413B5D71A}" destId="{7341A4DA-E9D2-104E-BB81-957EB1650A23}" srcOrd="2" destOrd="0" parTransId="{E8D3CAF6-EA6A-274B-9105-3586A3510B0E}" sibTransId="{1C784642-D378-2E43-AB71-F6D8AA1A047D}"/>
    <dgm:cxn modelId="{2B5513C7-1BEE-AF46-B11A-183793838C1C}" type="presOf" srcId="{7341A4DA-E9D2-104E-BB81-957EB1650A23}" destId="{515C9F53-D650-C345-86C9-93CD168903E0}" srcOrd="0" destOrd="0" presId="urn:microsoft.com/office/officeart/2018/2/layout/IconVerticalSolidList"/>
    <dgm:cxn modelId="{7A6AC0E4-A83A-4A5C-A8C4-76D362DC492A}" type="presOf" srcId="{38CA1676-F0B8-4D4D-9016-512413B5D71A}" destId="{C0B214DD-0896-4259-98BC-36547A4AF895}" srcOrd="0" destOrd="0" presId="urn:microsoft.com/office/officeart/2018/2/layout/IconVerticalSolidList"/>
    <dgm:cxn modelId="{0ED9C4EE-3B57-7446-82EE-E32DF36B9C08}" type="presOf" srcId="{21A8BF3F-FC71-44C8-B109-10B9FE31E937}" destId="{35929B95-AD4A-448F-8810-FB7A254233F7}" srcOrd="0" destOrd="0" presId="urn:microsoft.com/office/officeart/2018/2/layout/IconVerticalSolidList"/>
    <dgm:cxn modelId="{3C8010DB-4298-8F49-BBCD-681564E4B44B}" type="presParOf" srcId="{C0B214DD-0896-4259-98BC-36547A4AF895}" destId="{44F59D23-AD43-4B49-81A9-FC57FE9EC6F6}" srcOrd="0" destOrd="0" presId="urn:microsoft.com/office/officeart/2018/2/layout/IconVerticalSolidList"/>
    <dgm:cxn modelId="{39A2B598-1098-704A-BDA3-5CE9AD7590F1}" type="presParOf" srcId="{44F59D23-AD43-4B49-81A9-FC57FE9EC6F6}" destId="{14EE3A41-32EC-489A-8210-C40C28D8D387}" srcOrd="0" destOrd="0" presId="urn:microsoft.com/office/officeart/2018/2/layout/IconVerticalSolidList"/>
    <dgm:cxn modelId="{ED63C882-FB65-7644-B9D7-86390B9CF1BD}" type="presParOf" srcId="{44F59D23-AD43-4B49-81A9-FC57FE9EC6F6}" destId="{C14CE3DC-ECE3-4EEC-A01A-CE7AF1C39665}" srcOrd="1" destOrd="0" presId="urn:microsoft.com/office/officeart/2018/2/layout/IconVerticalSolidList"/>
    <dgm:cxn modelId="{5DFD3BD6-2297-FB44-A992-DB7BA9C19FAF}" type="presParOf" srcId="{44F59D23-AD43-4B49-81A9-FC57FE9EC6F6}" destId="{C566AAD0-921D-4D18-B8D3-0C334181FAB3}" srcOrd="2" destOrd="0" presId="urn:microsoft.com/office/officeart/2018/2/layout/IconVerticalSolidList"/>
    <dgm:cxn modelId="{CE6D2E15-0218-BC44-95AD-98321414C784}" type="presParOf" srcId="{44F59D23-AD43-4B49-81A9-FC57FE9EC6F6}" destId="{1D79D751-DF0E-4EFF-9ACE-BF97C4BD9296}" srcOrd="3" destOrd="0" presId="urn:microsoft.com/office/officeart/2018/2/layout/IconVerticalSolidList"/>
    <dgm:cxn modelId="{35198A32-ECEC-4044-BC73-2754C4F79F3C}" type="presParOf" srcId="{C0B214DD-0896-4259-98BC-36547A4AF895}" destId="{EEC2EE23-3B36-4F29-A0EE-3479DDBC4FB9}" srcOrd="1" destOrd="0" presId="urn:microsoft.com/office/officeart/2018/2/layout/IconVerticalSolidList"/>
    <dgm:cxn modelId="{18B2CAF3-E0AC-8B4D-850E-BCB9445C6C08}" type="presParOf" srcId="{C0B214DD-0896-4259-98BC-36547A4AF895}" destId="{295CD6BF-BB80-4E61-944D-A4F738CDC501}" srcOrd="2" destOrd="0" presId="urn:microsoft.com/office/officeart/2018/2/layout/IconVerticalSolidList"/>
    <dgm:cxn modelId="{FFA451B7-6310-FB4F-9849-7A7D4D03F617}" type="presParOf" srcId="{295CD6BF-BB80-4E61-944D-A4F738CDC501}" destId="{B52F73CA-3532-4F9E-BEE7-29F9DF08EC47}" srcOrd="0" destOrd="0" presId="urn:microsoft.com/office/officeart/2018/2/layout/IconVerticalSolidList"/>
    <dgm:cxn modelId="{E2FDECB8-FB08-B64A-BF12-1D60462D707A}" type="presParOf" srcId="{295CD6BF-BB80-4E61-944D-A4F738CDC501}" destId="{C76F3F45-E2DD-4DB7-9ACB-B5481244C401}" srcOrd="1" destOrd="0" presId="urn:microsoft.com/office/officeart/2018/2/layout/IconVerticalSolidList"/>
    <dgm:cxn modelId="{B69A8965-666B-B44F-945C-DB3680C691B5}" type="presParOf" srcId="{295CD6BF-BB80-4E61-944D-A4F738CDC501}" destId="{41CD25CC-C5E8-4F88-9C10-14A183C1206C}" srcOrd="2" destOrd="0" presId="urn:microsoft.com/office/officeart/2018/2/layout/IconVerticalSolidList"/>
    <dgm:cxn modelId="{4C3274BA-519E-144F-BD5A-99D7BCD76C9E}" type="presParOf" srcId="{295CD6BF-BB80-4E61-944D-A4F738CDC501}" destId="{35929B95-AD4A-448F-8810-FB7A254233F7}" srcOrd="3" destOrd="0" presId="urn:microsoft.com/office/officeart/2018/2/layout/IconVerticalSolidList"/>
    <dgm:cxn modelId="{67225A0D-6171-1641-B54A-0687ECD03BA5}" type="presParOf" srcId="{C0B214DD-0896-4259-98BC-36547A4AF895}" destId="{096D3BD8-5CD9-41A1-9E09-7154443DB262}" srcOrd="3" destOrd="0" presId="urn:microsoft.com/office/officeart/2018/2/layout/IconVerticalSolidList"/>
    <dgm:cxn modelId="{A53813CC-5A39-844E-982F-7C3305E918DC}" type="presParOf" srcId="{C0B214DD-0896-4259-98BC-36547A4AF895}" destId="{A9121DDB-8801-574A-A3F3-B60327C1AD21}" srcOrd="4" destOrd="0" presId="urn:microsoft.com/office/officeart/2018/2/layout/IconVerticalSolidList"/>
    <dgm:cxn modelId="{BF5F56AD-5C0D-D446-8A22-83313F85CD96}" type="presParOf" srcId="{A9121DDB-8801-574A-A3F3-B60327C1AD21}" destId="{0CCDC906-EF60-014F-A1C6-0629D008574B}" srcOrd="0" destOrd="0" presId="urn:microsoft.com/office/officeart/2018/2/layout/IconVerticalSolidList"/>
    <dgm:cxn modelId="{1C7EBBC9-5FA9-5343-A9E9-260FF1D0AEC4}" type="presParOf" srcId="{A9121DDB-8801-574A-A3F3-B60327C1AD21}" destId="{AA3E1C97-B14A-2B4C-9DC7-93B4AF3C1FA1}" srcOrd="1" destOrd="0" presId="urn:microsoft.com/office/officeart/2018/2/layout/IconVerticalSolidList"/>
    <dgm:cxn modelId="{42724C29-B727-EF40-9D76-3AA0785CF71D}" type="presParOf" srcId="{A9121DDB-8801-574A-A3F3-B60327C1AD21}" destId="{2EB186B1-97E7-A144-93FB-2FEB59A3D0B9}" srcOrd="2" destOrd="0" presId="urn:microsoft.com/office/officeart/2018/2/layout/IconVerticalSolidList"/>
    <dgm:cxn modelId="{0ADBC72C-EA7D-7241-9156-EEE2623A75D3}" type="presParOf" srcId="{A9121DDB-8801-574A-A3F3-B60327C1AD21}" destId="{515C9F53-D650-C345-86C9-93CD168903E0}" srcOrd="3" destOrd="0" presId="urn:microsoft.com/office/officeart/2018/2/layout/IconVerticalSolidList"/>
    <dgm:cxn modelId="{E0CB0FDB-E82A-A64E-8DEC-74E7445B62ED}" type="presParOf" srcId="{C0B214DD-0896-4259-98BC-36547A4AF895}" destId="{CE2125D6-B3DE-DB48-9EAC-050638B2DFC4}" srcOrd="5" destOrd="0" presId="urn:microsoft.com/office/officeart/2018/2/layout/IconVerticalSolidList"/>
    <dgm:cxn modelId="{8FB52C2B-CD06-2D44-9EA2-406B7BDBFD32}" type="presParOf" srcId="{C0B214DD-0896-4259-98BC-36547A4AF895}" destId="{69E1E8D9-3F13-47C7-94D2-06DF2C974CAC}" srcOrd="6" destOrd="0" presId="urn:microsoft.com/office/officeart/2018/2/layout/IconVerticalSolidList"/>
    <dgm:cxn modelId="{E402AD73-2276-1945-8FB1-1DCEF23381DC}" type="presParOf" srcId="{69E1E8D9-3F13-47C7-94D2-06DF2C974CAC}" destId="{14B4C689-ED3C-4ADD-BC4A-9917D39ACBC5}" srcOrd="0" destOrd="0" presId="urn:microsoft.com/office/officeart/2018/2/layout/IconVerticalSolidList"/>
    <dgm:cxn modelId="{E954B283-EECF-4A48-A680-EAB4CF7C4781}" type="presParOf" srcId="{69E1E8D9-3F13-47C7-94D2-06DF2C974CAC}" destId="{4FF0BAA7-A6C6-4B6D-A2DB-B57E757B2198}" srcOrd="1" destOrd="0" presId="urn:microsoft.com/office/officeart/2018/2/layout/IconVerticalSolidList"/>
    <dgm:cxn modelId="{C657FF1C-36AA-D74A-A0E5-F9ACCD9AE280}" type="presParOf" srcId="{69E1E8D9-3F13-47C7-94D2-06DF2C974CAC}" destId="{3C9E15AF-3375-45B0-8035-F2259199F610}" srcOrd="2" destOrd="0" presId="urn:microsoft.com/office/officeart/2018/2/layout/IconVerticalSolidList"/>
    <dgm:cxn modelId="{E2B400D5-6705-B746-AE7F-674A2CB24E94}" type="presParOf" srcId="{69E1E8D9-3F13-47C7-94D2-06DF2C974CAC}" destId="{67A92ECF-D776-4809-9DF9-85C61B398B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CA1676-F0B8-4D4D-9016-512413B5D7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782DE0-CB4F-433B-8401-FF8798F2968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300" b="0" i="0" u="none" dirty="0"/>
            <a:t>User-friendly and accessible service</a:t>
          </a:r>
          <a:endParaRPr lang="en-US" sz="2300" b="0" dirty="0"/>
        </a:p>
      </dgm:t>
    </dgm:pt>
    <dgm:pt modelId="{C1062E9F-5D84-4D7A-AF17-CC4FD7AE793D}" type="parTrans" cxnId="{F12B1638-EBC6-475A-877B-01B49B375865}">
      <dgm:prSet/>
      <dgm:spPr/>
      <dgm:t>
        <a:bodyPr/>
        <a:lstStyle/>
        <a:p>
          <a:endParaRPr lang="en-US" sz="1800"/>
        </a:p>
      </dgm:t>
    </dgm:pt>
    <dgm:pt modelId="{DD78EB48-82B2-4A00-B47A-5DD7B372A3FF}" type="sibTrans" cxnId="{F12B1638-EBC6-475A-877B-01B49B375865}">
      <dgm:prSet/>
      <dgm:spPr/>
      <dgm:t>
        <a:bodyPr/>
        <a:lstStyle/>
        <a:p>
          <a:endParaRPr lang="en-US" sz="1800"/>
        </a:p>
      </dgm:t>
    </dgm:pt>
    <dgm:pt modelId="{BD4C30C2-47C6-4612-9206-5334D91E86F2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300" b="0" i="0" u="none" dirty="0"/>
            <a:t>Extensive toolset</a:t>
          </a:r>
          <a:endParaRPr lang="en-US" sz="2300" dirty="0"/>
        </a:p>
      </dgm:t>
    </dgm:pt>
    <dgm:pt modelId="{B610F5D2-E4EF-40F6-8193-E9EDA19A1561}" type="parTrans" cxnId="{F9684351-DF57-4BBD-AA04-5B4E95EF6DDA}">
      <dgm:prSet/>
      <dgm:spPr/>
      <dgm:t>
        <a:bodyPr/>
        <a:lstStyle/>
        <a:p>
          <a:endParaRPr lang="en-US" sz="1800"/>
        </a:p>
      </dgm:t>
    </dgm:pt>
    <dgm:pt modelId="{67B82BA2-53DD-4B72-B3C0-E610F3C68ED4}" type="sibTrans" cxnId="{F9684351-DF57-4BBD-AA04-5B4E95EF6DDA}">
      <dgm:prSet/>
      <dgm:spPr/>
      <dgm:t>
        <a:bodyPr/>
        <a:lstStyle/>
        <a:p>
          <a:endParaRPr lang="en-US" sz="1800"/>
        </a:p>
      </dgm:t>
    </dgm:pt>
    <dgm:pt modelId="{D4F7D34F-11D6-46D7-9EB7-40610A04B4C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 b="0" dirty="0"/>
            <a:t>Contribution to the scientific community</a:t>
          </a:r>
        </a:p>
      </dgm:t>
    </dgm:pt>
    <dgm:pt modelId="{32DBD020-A44C-4AD1-AE3C-759C01A0C185}" type="parTrans" cxnId="{47E91D14-69F7-4E09-9B4A-C9D570EAB1C2}">
      <dgm:prSet/>
      <dgm:spPr/>
      <dgm:t>
        <a:bodyPr/>
        <a:lstStyle/>
        <a:p>
          <a:endParaRPr lang="en-US" sz="1800"/>
        </a:p>
      </dgm:t>
    </dgm:pt>
    <dgm:pt modelId="{4F6D8CD6-8B3A-4A96-B9D2-40B68DF7D2A0}" type="sibTrans" cxnId="{47E91D14-69F7-4E09-9B4A-C9D570EAB1C2}">
      <dgm:prSet/>
      <dgm:spPr/>
      <dgm:t>
        <a:bodyPr/>
        <a:lstStyle/>
        <a:p>
          <a:endParaRPr lang="en-US" sz="1800"/>
        </a:p>
      </dgm:t>
    </dgm:pt>
    <dgm:pt modelId="{C0B214DD-0896-4259-98BC-36547A4AF895}" type="pres">
      <dgm:prSet presAssocID="{38CA1676-F0B8-4D4D-9016-512413B5D71A}" presName="root" presStyleCnt="0">
        <dgm:presLayoutVars>
          <dgm:dir/>
          <dgm:resizeHandles val="exact"/>
        </dgm:presLayoutVars>
      </dgm:prSet>
      <dgm:spPr/>
    </dgm:pt>
    <dgm:pt modelId="{69E1E8D9-3F13-47C7-94D2-06DF2C974CAC}" type="pres">
      <dgm:prSet presAssocID="{DA782DE0-CB4F-433B-8401-FF8798F29680}" presName="compNode" presStyleCnt="0"/>
      <dgm:spPr/>
    </dgm:pt>
    <dgm:pt modelId="{14B4C689-ED3C-4ADD-BC4A-9917D39ACBC5}" type="pres">
      <dgm:prSet presAssocID="{DA782DE0-CB4F-433B-8401-FF8798F29680}" presName="bgRect" presStyleLbl="bgShp" presStyleIdx="0" presStyleCnt="3"/>
      <dgm:spPr/>
    </dgm:pt>
    <dgm:pt modelId="{4FF0BAA7-A6C6-4B6D-A2DB-B57E757B2198}" type="pres">
      <dgm:prSet presAssocID="{DA782DE0-CB4F-433B-8401-FF8798F29680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uter"/>
        </a:ext>
      </dgm:extLst>
    </dgm:pt>
    <dgm:pt modelId="{3C9E15AF-3375-45B0-8035-F2259199F610}" type="pres">
      <dgm:prSet presAssocID="{DA782DE0-CB4F-433B-8401-FF8798F29680}" presName="spaceRect" presStyleCnt="0"/>
      <dgm:spPr/>
    </dgm:pt>
    <dgm:pt modelId="{67A92ECF-D776-4809-9DF9-85C61B398B22}" type="pres">
      <dgm:prSet presAssocID="{DA782DE0-CB4F-433B-8401-FF8798F29680}" presName="parTx" presStyleLbl="revTx" presStyleIdx="0" presStyleCnt="3">
        <dgm:presLayoutVars>
          <dgm:chMax val="0"/>
          <dgm:chPref val="0"/>
        </dgm:presLayoutVars>
      </dgm:prSet>
      <dgm:spPr/>
    </dgm:pt>
    <dgm:pt modelId="{9CC30C7D-5937-4266-B8C2-D84F5B8AFAAF}" type="pres">
      <dgm:prSet presAssocID="{DD78EB48-82B2-4A00-B47A-5DD7B372A3FF}" presName="sibTrans" presStyleCnt="0"/>
      <dgm:spPr/>
    </dgm:pt>
    <dgm:pt modelId="{44F59D23-AD43-4B49-81A9-FC57FE9EC6F6}" type="pres">
      <dgm:prSet presAssocID="{BD4C30C2-47C6-4612-9206-5334D91E86F2}" presName="compNode" presStyleCnt="0"/>
      <dgm:spPr/>
    </dgm:pt>
    <dgm:pt modelId="{14EE3A41-32EC-489A-8210-C40C28D8D387}" type="pres">
      <dgm:prSet presAssocID="{BD4C30C2-47C6-4612-9206-5334D91E86F2}" presName="bgRect" presStyleLbl="bgShp" presStyleIdx="1" presStyleCnt="3" custLinFactNeighborX="-2017" custLinFactNeighborY="-4665"/>
      <dgm:spPr/>
    </dgm:pt>
    <dgm:pt modelId="{C14CE3DC-ECE3-4EEC-A01A-CE7AF1C39665}" type="pres">
      <dgm:prSet presAssocID="{BD4C30C2-47C6-4612-9206-5334D91E86F2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k"/>
        </a:ext>
      </dgm:extLst>
    </dgm:pt>
    <dgm:pt modelId="{C566AAD0-921D-4D18-B8D3-0C334181FAB3}" type="pres">
      <dgm:prSet presAssocID="{BD4C30C2-47C6-4612-9206-5334D91E86F2}" presName="spaceRect" presStyleCnt="0"/>
      <dgm:spPr/>
    </dgm:pt>
    <dgm:pt modelId="{1D79D751-DF0E-4EFF-9ACE-BF97C4BD9296}" type="pres">
      <dgm:prSet presAssocID="{BD4C30C2-47C6-4612-9206-5334D91E86F2}" presName="parTx" presStyleLbl="revTx" presStyleIdx="1" presStyleCnt="3">
        <dgm:presLayoutVars>
          <dgm:chMax val="0"/>
          <dgm:chPref val="0"/>
        </dgm:presLayoutVars>
      </dgm:prSet>
      <dgm:spPr/>
    </dgm:pt>
    <dgm:pt modelId="{EEC2EE23-3B36-4F29-A0EE-3479DDBC4FB9}" type="pres">
      <dgm:prSet presAssocID="{67B82BA2-53DD-4B72-B3C0-E610F3C68ED4}" presName="sibTrans" presStyleCnt="0"/>
      <dgm:spPr/>
    </dgm:pt>
    <dgm:pt modelId="{B2D24C9E-79C2-4463-A054-85E1A8BA594E}" type="pres">
      <dgm:prSet presAssocID="{D4F7D34F-11D6-46D7-9EB7-40610A04B4CD}" presName="compNode" presStyleCnt="0"/>
      <dgm:spPr/>
    </dgm:pt>
    <dgm:pt modelId="{321BD39C-224B-4DEA-BFA8-A2DBD4AC9B27}" type="pres">
      <dgm:prSet presAssocID="{D4F7D34F-11D6-46D7-9EB7-40610A04B4CD}" presName="bgRect" presStyleLbl="bgShp" presStyleIdx="2" presStyleCnt="3"/>
      <dgm:spPr/>
    </dgm:pt>
    <dgm:pt modelId="{EE8E1A64-63EE-4398-968E-7BEAA0A0B230}" type="pres">
      <dgm:prSet presAssocID="{D4F7D34F-11D6-46D7-9EB7-40610A04B4CD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69FAA6C-5566-4CDD-B115-93B3E43A820B}" type="pres">
      <dgm:prSet presAssocID="{D4F7D34F-11D6-46D7-9EB7-40610A04B4CD}" presName="spaceRect" presStyleCnt="0"/>
      <dgm:spPr/>
    </dgm:pt>
    <dgm:pt modelId="{B7886C3A-F5D2-4F36-91B5-5178A289633A}" type="pres">
      <dgm:prSet presAssocID="{D4F7D34F-11D6-46D7-9EB7-40610A04B4C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E91D14-69F7-4E09-9B4A-C9D570EAB1C2}" srcId="{38CA1676-F0B8-4D4D-9016-512413B5D71A}" destId="{D4F7D34F-11D6-46D7-9EB7-40610A04B4CD}" srcOrd="2" destOrd="0" parTransId="{32DBD020-A44C-4AD1-AE3C-759C01A0C185}" sibTransId="{4F6D8CD6-8B3A-4A96-B9D2-40B68DF7D2A0}"/>
    <dgm:cxn modelId="{D63C4C27-6BC4-CA4F-AC05-A891A1966370}" type="presOf" srcId="{D4F7D34F-11D6-46D7-9EB7-40610A04B4CD}" destId="{B7886C3A-F5D2-4F36-91B5-5178A289633A}" srcOrd="0" destOrd="0" presId="urn:microsoft.com/office/officeart/2018/2/layout/IconVerticalSolidList"/>
    <dgm:cxn modelId="{F12B1638-EBC6-475A-877B-01B49B375865}" srcId="{38CA1676-F0B8-4D4D-9016-512413B5D71A}" destId="{DA782DE0-CB4F-433B-8401-FF8798F29680}" srcOrd="0" destOrd="0" parTransId="{C1062E9F-5D84-4D7A-AF17-CC4FD7AE793D}" sibTransId="{DD78EB48-82B2-4A00-B47A-5DD7B372A3FF}"/>
    <dgm:cxn modelId="{F9684351-DF57-4BBD-AA04-5B4E95EF6DDA}" srcId="{38CA1676-F0B8-4D4D-9016-512413B5D71A}" destId="{BD4C30C2-47C6-4612-9206-5334D91E86F2}" srcOrd="1" destOrd="0" parTransId="{B610F5D2-E4EF-40F6-8193-E9EDA19A1561}" sibTransId="{67B82BA2-53DD-4B72-B3C0-E610F3C68ED4}"/>
    <dgm:cxn modelId="{D6FF9C58-0B03-4849-8DCF-22C6AD4E92B8}" type="presOf" srcId="{BD4C30C2-47C6-4612-9206-5334D91E86F2}" destId="{1D79D751-DF0E-4EFF-9ACE-BF97C4BD9296}" srcOrd="0" destOrd="0" presId="urn:microsoft.com/office/officeart/2018/2/layout/IconVerticalSolidList"/>
    <dgm:cxn modelId="{7CA1B06F-2959-3D48-9EB7-CD57B6AE5738}" type="presOf" srcId="{DA782DE0-CB4F-433B-8401-FF8798F29680}" destId="{67A92ECF-D776-4809-9DF9-85C61B398B22}" srcOrd="0" destOrd="0" presId="urn:microsoft.com/office/officeart/2018/2/layout/IconVerticalSolidList"/>
    <dgm:cxn modelId="{7A6AC0E4-A83A-4A5C-A8C4-76D362DC492A}" type="presOf" srcId="{38CA1676-F0B8-4D4D-9016-512413B5D71A}" destId="{C0B214DD-0896-4259-98BC-36547A4AF895}" srcOrd="0" destOrd="0" presId="urn:microsoft.com/office/officeart/2018/2/layout/IconVerticalSolidList"/>
    <dgm:cxn modelId="{F03D871E-5274-E642-B37C-DBEA742BA54E}" type="presParOf" srcId="{C0B214DD-0896-4259-98BC-36547A4AF895}" destId="{69E1E8D9-3F13-47C7-94D2-06DF2C974CAC}" srcOrd="0" destOrd="0" presId="urn:microsoft.com/office/officeart/2018/2/layout/IconVerticalSolidList"/>
    <dgm:cxn modelId="{23F194B8-B013-8245-82FD-FF0E12BC7AF1}" type="presParOf" srcId="{69E1E8D9-3F13-47C7-94D2-06DF2C974CAC}" destId="{14B4C689-ED3C-4ADD-BC4A-9917D39ACBC5}" srcOrd="0" destOrd="0" presId="urn:microsoft.com/office/officeart/2018/2/layout/IconVerticalSolidList"/>
    <dgm:cxn modelId="{A471CEAA-CACC-AE4F-92F7-845000C324D0}" type="presParOf" srcId="{69E1E8D9-3F13-47C7-94D2-06DF2C974CAC}" destId="{4FF0BAA7-A6C6-4B6D-A2DB-B57E757B2198}" srcOrd="1" destOrd="0" presId="urn:microsoft.com/office/officeart/2018/2/layout/IconVerticalSolidList"/>
    <dgm:cxn modelId="{AAA8CC28-5C42-1F44-B8E1-B73E8989521F}" type="presParOf" srcId="{69E1E8D9-3F13-47C7-94D2-06DF2C974CAC}" destId="{3C9E15AF-3375-45B0-8035-F2259199F610}" srcOrd="2" destOrd="0" presId="urn:microsoft.com/office/officeart/2018/2/layout/IconVerticalSolidList"/>
    <dgm:cxn modelId="{C9FF1578-1C00-FE4F-A818-C7DB2D4A955D}" type="presParOf" srcId="{69E1E8D9-3F13-47C7-94D2-06DF2C974CAC}" destId="{67A92ECF-D776-4809-9DF9-85C61B398B22}" srcOrd="3" destOrd="0" presId="urn:microsoft.com/office/officeart/2018/2/layout/IconVerticalSolidList"/>
    <dgm:cxn modelId="{7EFCBB2E-5685-E249-8B9C-6BC86BE179AE}" type="presParOf" srcId="{C0B214DD-0896-4259-98BC-36547A4AF895}" destId="{9CC30C7D-5937-4266-B8C2-D84F5B8AFAAF}" srcOrd="1" destOrd="0" presId="urn:microsoft.com/office/officeart/2018/2/layout/IconVerticalSolidList"/>
    <dgm:cxn modelId="{1EF30F55-B43D-9C40-B2BC-B4262300B2E3}" type="presParOf" srcId="{C0B214DD-0896-4259-98BC-36547A4AF895}" destId="{44F59D23-AD43-4B49-81A9-FC57FE9EC6F6}" srcOrd="2" destOrd="0" presId="urn:microsoft.com/office/officeart/2018/2/layout/IconVerticalSolidList"/>
    <dgm:cxn modelId="{E3864929-0F49-3D47-B93E-8C74C6B04712}" type="presParOf" srcId="{44F59D23-AD43-4B49-81A9-FC57FE9EC6F6}" destId="{14EE3A41-32EC-489A-8210-C40C28D8D387}" srcOrd="0" destOrd="0" presId="urn:microsoft.com/office/officeart/2018/2/layout/IconVerticalSolidList"/>
    <dgm:cxn modelId="{6EE76A65-4EC9-134A-9C96-0DA97B546DB4}" type="presParOf" srcId="{44F59D23-AD43-4B49-81A9-FC57FE9EC6F6}" destId="{C14CE3DC-ECE3-4EEC-A01A-CE7AF1C39665}" srcOrd="1" destOrd="0" presId="urn:microsoft.com/office/officeart/2018/2/layout/IconVerticalSolidList"/>
    <dgm:cxn modelId="{220BE0EC-1F6D-744D-99F2-22F97FC38C09}" type="presParOf" srcId="{44F59D23-AD43-4B49-81A9-FC57FE9EC6F6}" destId="{C566AAD0-921D-4D18-B8D3-0C334181FAB3}" srcOrd="2" destOrd="0" presId="urn:microsoft.com/office/officeart/2018/2/layout/IconVerticalSolidList"/>
    <dgm:cxn modelId="{C7998C12-5C77-BA44-8A1A-34B98BFB32F3}" type="presParOf" srcId="{44F59D23-AD43-4B49-81A9-FC57FE9EC6F6}" destId="{1D79D751-DF0E-4EFF-9ACE-BF97C4BD9296}" srcOrd="3" destOrd="0" presId="urn:microsoft.com/office/officeart/2018/2/layout/IconVerticalSolidList"/>
    <dgm:cxn modelId="{85ACC0DB-80C5-5046-8109-23898CAE722D}" type="presParOf" srcId="{C0B214DD-0896-4259-98BC-36547A4AF895}" destId="{EEC2EE23-3B36-4F29-A0EE-3479DDBC4FB9}" srcOrd="3" destOrd="0" presId="urn:microsoft.com/office/officeart/2018/2/layout/IconVerticalSolidList"/>
    <dgm:cxn modelId="{87D886F5-C2AF-0844-BBB5-8F27EE3E6B1D}" type="presParOf" srcId="{C0B214DD-0896-4259-98BC-36547A4AF895}" destId="{B2D24C9E-79C2-4463-A054-85E1A8BA594E}" srcOrd="4" destOrd="0" presId="urn:microsoft.com/office/officeart/2018/2/layout/IconVerticalSolidList"/>
    <dgm:cxn modelId="{9F278F65-8096-9D41-8862-9ACCA7F95E8B}" type="presParOf" srcId="{B2D24C9E-79C2-4463-A054-85E1A8BA594E}" destId="{321BD39C-224B-4DEA-BFA8-A2DBD4AC9B27}" srcOrd="0" destOrd="0" presId="urn:microsoft.com/office/officeart/2018/2/layout/IconVerticalSolidList"/>
    <dgm:cxn modelId="{E057B533-2C44-2C4B-A6D4-41D429CD1AF3}" type="presParOf" srcId="{B2D24C9E-79C2-4463-A054-85E1A8BA594E}" destId="{EE8E1A64-63EE-4398-968E-7BEAA0A0B230}" srcOrd="1" destOrd="0" presId="urn:microsoft.com/office/officeart/2018/2/layout/IconVerticalSolidList"/>
    <dgm:cxn modelId="{5FF0BD48-E1E0-4D40-B9D2-8CB21839F599}" type="presParOf" srcId="{B2D24C9E-79C2-4463-A054-85E1A8BA594E}" destId="{C69FAA6C-5566-4CDD-B115-93B3E43A820B}" srcOrd="2" destOrd="0" presId="urn:microsoft.com/office/officeart/2018/2/layout/IconVerticalSolidList"/>
    <dgm:cxn modelId="{7B1B33FE-DFF7-214E-AE3E-97D608C0535E}" type="presParOf" srcId="{B2D24C9E-79C2-4463-A054-85E1A8BA594E}" destId="{B7886C3A-F5D2-4F36-91B5-5178A28963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50C99-23BF-4000-AA70-AF9FF3639FCF}">
      <dsp:nvSpPr>
        <dsp:cNvPr id="0" name=""/>
        <dsp:cNvSpPr/>
      </dsp:nvSpPr>
      <dsp:spPr>
        <a:xfrm>
          <a:off x="496335" y="528344"/>
          <a:ext cx="1406812" cy="1406812"/>
        </a:xfrm>
        <a:prstGeom prst="ellipse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17CE8-1AA2-4186-8156-876724072713}">
      <dsp:nvSpPr>
        <dsp:cNvPr id="0" name=""/>
        <dsp:cNvSpPr/>
      </dsp:nvSpPr>
      <dsp:spPr>
        <a:xfrm>
          <a:off x="796148" y="828156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DEB45-1A0E-4989-B634-9F63A90792D7}">
      <dsp:nvSpPr>
        <dsp:cNvPr id="0" name=""/>
        <dsp:cNvSpPr/>
      </dsp:nvSpPr>
      <dsp:spPr>
        <a:xfrm>
          <a:off x="46616" y="2373344"/>
          <a:ext cx="2306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baseline="0" dirty="0">
              <a:solidFill>
                <a:schemeClr val="tx1"/>
              </a:solidFill>
            </a:rPr>
            <a:t>What is cheminformatics?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616" y="2373344"/>
        <a:ext cx="2306250" cy="945000"/>
      </dsp:txXfrm>
    </dsp:sp>
    <dsp:sp modelId="{AF6957C7-102C-49F2-8BF9-3945AE969949}">
      <dsp:nvSpPr>
        <dsp:cNvPr id="0" name=""/>
        <dsp:cNvSpPr/>
      </dsp:nvSpPr>
      <dsp:spPr>
        <a:xfrm>
          <a:off x="3206179" y="528344"/>
          <a:ext cx="1406812" cy="1406812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BCA2E-83D4-4F2A-89F7-E27884B932D8}">
      <dsp:nvSpPr>
        <dsp:cNvPr id="0" name=""/>
        <dsp:cNvSpPr/>
      </dsp:nvSpPr>
      <dsp:spPr>
        <a:xfrm>
          <a:off x="3505991" y="828156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A46DB-F1D4-4C7E-9CE7-AC9DD02C212A}">
      <dsp:nvSpPr>
        <dsp:cNvPr id="0" name=""/>
        <dsp:cNvSpPr/>
      </dsp:nvSpPr>
      <dsp:spPr>
        <a:xfrm>
          <a:off x="2756460" y="2373344"/>
          <a:ext cx="2306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baseline="0" dirty="0">
              <a:solidFill>
                <a:schemeClr val="tx1"/>
              </a:solidFill>
            </a:rPr>
            <a:t>Challenges of using multiple cheminformatics toolkits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756460" y="2373344"/>
        <a:ext cx="2306250" cy="945000"/>
      </dsp:txXfrm>
    </dsp:sp>
    <dsp:sp modelId="{0F3C4FED-E8D5-47B5-981D-B35F95A98F70}">
      <dsp:nvSpPr>
        <dsp:cNvPr id="0" name=""/>
        <dsp:cNvSpPr/>
      </dsp:nvSpPr>
      <dsp:spPr>
        <a:xfrm>
          <a:off x="5916023" y="528344"/>
          <a:ext cx="1406812" cy="1406812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6F07A-0A29-487C-BE57-49BACBB0E5B2}">
      <dsp:nvSpPr>
        <dsp:cNvPr id="0" name=""/>
        <dsp:cNvSpPr/>
      </dsp:nvSpPr>
      <dsp:spPr>
        <a:xfrm>
          <a:off x="6215835" y="828156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8234C-569C-4D58-8CE5-708660748DAB}">
      <dsp:nvSpPr>
        <dsp:cNvPr id="0" name=""/>
        <dsp:cNvSpPr/>
      </dsp:nvSpPr>
      <dsp:spPr>
        <a:xfrm>
          <a:off x="5466304" y="2373344"/>
          <a:ext cx="2306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baseline="0" dirty="0">
              <a:solidFill>
                <a:schemeClr val="tx1"/>
              </a:solidFill>
            </a:rPr>
            <a:t>The need for a unified solution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466304" y="2373344"/>
        <a:ext cx="2306250" cy="94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6EC2B-E5E9-4D7C-BC56-6C234E86A88E}">
      <dsp:nvSpPr>
        <dsp:cNvPr id="0" name=""/>
        <dsp:cNvSpPr/>
      </dsp:nvSpPr>
      <dsp:spPr>
        <a:xfrm>
          <a:off x="0" y="2797"/>
          <a:ext cx="7459542" cy="5959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C561A-6834-4474-B536-EA22438ED516}">
      <dsp:nvSpPr>
        <dsp:cNvPr id="0" name=""/>
        <dsp:cNvSpPr/>
      </dsp:nvSpPr>
      <dsp:spPr>
        <a:xfrm>
          <a:off x="180280" y="136890"/>
          <a:ext cx="327782" cy="3277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F6325-C0B3-4171-B704-AAC7C7176884}">
      <dsp:nvSpPr>
        <dsp:cNvPr id="0" name=""/>
        <dsp:cNvSpPr/>
      </dsp:nvSpPr>
      <dsp:spPr>
        <a:xfrm>
          <a:off x="688342" y="2797"/>
          <a:ext cx="6771199" cy="595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3" tIns="63073" rIns="63073" bIns="630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are microservices? </a:t>
          </a:r>
        </a:p>
      </dsp:txBody>
      <dsp:txXfrm>
        <a:off x="688342" y="2797"/>
        <a:ext cx="6771199" cy="595967"/>
      </dsp:txXfrm>
    </dsp:sp>
    <dsp:sp modelId="{7A9B3A76-C7BA-4DB2-98E5-2B8040F01516}">
      <dsp:nvSpPr>
        <dsp:cNvPr id="0" name=""/>
        <dsp:cNvSpPr/>
      </dsp:nvSpPr>
      <dsp:spPr>
        <a:xfrm>
          <a:off x="0" y="747757"/>
          <a:ext cx="7459542" cy="5959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74203-B9E2-44C0-90E2-6271FB1A1A22}">
      <dsp:nvSpPr>
        <dsp:cNvPr id="0" name=""/>
        <dsp:cNvSpPr/>
      </dsp:nvSpPr>
      <dsp:spPr>
        <a:xfrm>
          <a:off x="180280" y="881849"/>
          <a:ext cx="327782" cy="32778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F7D69-2EFC-48B9-8EB8-D09A2E0DE62B}">
      <dsp:nvSpPr>
        <dsp:cNvPr id="0" name=""/>
        <dsp:cNvSpPr/>
      </dsp:nvSpPr>
      <dsp:spPr>
        <a:xfrm>
          <a:off x="688342" y="747757"/>
          <a:ext cx="6771199" cy="595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3" tIns="63073" rIns="63073" bIns="630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Open-source platform for cheminformatics data and tasks</a:t>
          </a:r>
        </a:p>
      </dsp:txBody>
      <dsp:txXfrm>
        <a:off x="688342" y="747757"/>
        <a:ext cx="6771199" cy="595967"/>
      </dsp:txXfrm>
    </dsp:sp>
    <dsp:sp modelId="{F722727D-81AE-46FA-A7BF-0579FBCEDABA}">
      <dsp:nvSpPr>
        <dsp:cNvPr id="0" name=""/>
        <dsp:cNvSpPr/>
      </dsp:nvSpPr>
      <dsp:spPr>
        <a:xfrm>
          <a:off x="0" y="1492716"/>
          <a:ext cx="7459542" cy="5959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A5B0A-E19D-41FD-A754-7DF3B394B4B8}">
      <dsp:nvSpPr>
        <dsp:cNvPr id="0" name=""/>
        <dsp:cNvSpPr/>
      </dsp:nvSpPr>
      <dsp:spPr>
        <a:xfrm>
          <a:off x="180280" y="1626808"/>
          <a:ext cx="327782" cy="3277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D5C97-01BF-48CB-A149-737807411DC0}">
      <dsp:nvSpPr>
        <dsp:cNvPr id="0" name=""/>
        <dsp:cNvSpPr/>
      </dsp:nvSpPr>
      <dsp:spPr>
        <a:xfrm>
          <a:off x="688342" y="1492716"/>
          <a:ext cx="6771199" cy="595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3" tIns="63073" rIns="63073" bIns="630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Provides access to </a:t>
          </a:r>
          <a:r>
            <a:rPr lang="en-US" sz="1900" kern="1200" dirty="0" err="1"/>
            <a:t>RDKit</a:t>
          </a:r>
          <a:r>
            <a:rPr lang="en-US" sz="1900" kern="1200" dirty="0"/>
            <a:t>, CDK, and Open Babel</a:t>
          </a:r>
        </a:p>
      </dsp:txBody>
      <dsp:txXfrm>
        <a:off x="688342" y="1492716"/>
        <a:ext cx="6771199" cy="595967"/>
      </dsp:txXfrm>
    </dsp:sp>
    <dsp:sp modelId="{6E98E1E6-201E-4042-AFCD-E0460A6CA67C}">
      <dsp:nvSpPr>
        <dsp:cNvPr id="0" name=""/>
        <dsp:cNvSpPr/>
      </dsp:nvSpPr>
      <dsp:spPr>
        <a:xfrm>
          <a:off x="0" y="2237675"/>
          <a:ext cx="7459542" cy="5959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1DD0E-CFE7-47EB-9060-65A19CB54A85}">
      <dsp:nvSpPr>
        <dsp:cNvPr id="0" name=""/>
        <dsp:cNvSpPr/>
      </dsp:nvSpPr>
      <dsp:spPr>
        <a:xfrm>
          <a:off x="180280" y="2371768"/>
          <a:ext cx="327782" cy="3277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94177-F160-4350-A460-56D4A675B0BC}">
      <dsp:nvSpPr>
        <dsp:cNvPr id="0" name=""/>
        <dsp:cNvSpPr/>
      </dsp:nvSpPr>
      <dsp:spPr>
        <a:xfrm>
          <a:off x="688342" y="2237675"/>
          <a:ext cx="6771199" cy="595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3" tIns="63073" rIns="63073" bIns="630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Simplifies toolkit integration and deployment</a:t>
          </a:r>
        </a:p>
      </dsp:txBody>
      <dsp:txXfrm>
        <a:off x="688342" y="2237675"/>
        <a:ext cx="6771199" cy="595967"/>
      </dsp:txXfrm>
    </dsp:sp>
    <dsp:sp modelId="{C24B685A-58DF-4A0E-BEFE-ABD28C4367E3}">
      <dsp:nvSpPr>
        <dsp:cNvPr id="0" name=""/>
        <dsp:cNvSpPr/>
      </dsp:nvSpPr>
      <dsp:spPr>
        <a:xfrm>
          <a:off x="0" y="2982634"/>
          <a:ext cx="7459542" cy="5959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9471C-38DA-40D9-8873-124EC2D1F923}">
      <dsp:nvSpPr>
        <dsp:cNvPr id="0" name=""/>
        <dsp:cNvSpPr/>
      </dsp:nvSpPr>
      <dsp:spPr>
        <a:xfrm>
          <a:off x="180280" y="3116727"/>
          <a:ext cx="327782" cy="32778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15385-C2CA-4CB7-8DCB-4C17155775D1}">
      <dsp:nvSpPr>
        <dsp:cNvPr id="0" name=""/>
        <dsp:cNvSpPr/>
      </dsp:nvSpPr>
      <dsp:spPr>
        <a:xfrm>
          <a:off x="688342" y="2982634"/>
          <a:ext cx="6771199" cy="595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3" tIns="63073" rIns="63073" bIns="630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Usage for research in chemistry and drug discovery</a:t>
          </a:r>
        </a:p>
      </dsp:txBody>
      <dsp:txXfrm>
        <a:off x="688342" y="2982634"/>
        <a:ext cx="6771199" cy="5959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4C689-ED3C-4ADD-BC4A-9917D39ACBC5}">
      <dsp:nvSpPr>
        <dsp:cNvPr id="0" name=""/>
        <dsp:cNvSpPr/>
      </dsp:nvSpPr>
      <dsp:spPr>
        <a:xfrm>
          <a:off x="0" y="1257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0BAA7-A6C6-4B6D-A2DB-B57E757B2198}">
      <dsp:nvSpPr>
        <dsp:cNvPr id="0" name=""/>
        <dsp:cNvSpPr/>
      </dsp:nvSpPr>
      <dsp:spPr>
        <a:xfrm>
          <a:off x="162043" y="121785"/>
          <a:ext cx="294624" cy="294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92ECF-D776-4809-9DF9-85C61B398B22}">
      <dsp:nvSpPr>
        <dsp:cNvPr id="0" name=""/>
        <dsp:cNvSpPr/>
      </dsp:nvSpPr>
      <dsp:spPr>
        <a:xfrm>
          <a:off x="618711" y="1257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Uses Python-based </a:t>
          </a:r>
          <a:r>
            <a:rPr lang="en-US" sz="1900" kern="1200" baseline="0" dirty="0" err="1"/>
            <a:t>FastAPI</a:t>
          </a:r>
          <a:r>
            <a:rPr lang="en-US" sz="1900" kern="1200" baseline="0" dirty="0"/>
            <a:t> framework for generating RESTful APIs</a:t>
          </a:r>
          <a:endParaRPr lang="en-US" sz="1900" kern="1200" dirty="0"/>
        </a:p>
      </dsp:txBody>
      <dsp:txXfrm>
        <a:off x="618711" y="1257"/>
        <a:ext cx="7366970" cy="535680"/>
      </dsp:txXfrm>
    </dsp:sp>
    <dsp:sp modelId="{14EE3A41-32EC-489A-8210-C40C28D8D387}">
      <dsp:nvSpPr>
        <dsp:cNvPr id="0" name=""/>
        <dsp:cNvSpPr/>
      </dsp:nvSpPr>
      <dsp:spPr>
        <a:xfrm>
          <a:off x="0" y="670858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CE3DC-ECE3-4EEC-A01A-CE7AF1C39665}">
      <dsp:nvSpPr>
        <dsp:cNvPr id="0" name=""/>
        <dsp:cNvSpPr/>
      </dsp:nvSpPr>
      <dsp:spPr>
        <a:xfrm>
          <a:off x="162043" y="791386"/>
          <a:ext cx="294624" cy="29462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9D751-DF0E-4EFF-9ACE-BF97C4BD9296}">
      <dsp:nvSpPr>
        <dsp:cNvPr id="0" name=""/>
        <dsp:cNvSpPr/>
      </dsp:nvSpPr>
      <dsp:spPr>
        <a:xfrm>
          <a:off x="618711" y="670858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Containerized with Docker</a:t>
          </a:r>
          <a:endParaRPr lang="en-US" sz="1900" kern="1200" dirty="0"/>
        </a:p>
      </dsp:txBody>
      <dsp:txXfrm>
        <a:off x="618711" y="670858"/>
        <a:ext cx="7366970" cy="535680"/>
      </dsp:txXfrm>
    </dsp:sp>
    <dsp:sp modelId="{B52F73CA-3532-4F9E-BEE7-29F9DF08EC47}">
      <dsp:nvSpPr>
        <dsp:cNvPr id="0" name=""/>
        <dsp:cNvSpPr/>
      </dsp:nvSpPr>
      <dsp:spPr>
        <a:xfrm>
          <a:off x="0" y="1340459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F3F45-E2DD-4DB7-9ACB-B5481244C401}">
      <dsp:nvSpPr>
        <dsp:cNvPr id="0" name=""/>
        <dsp:cNvSpPr/>
      </dsp:nvSpPr>
      <dsp:spPr>
        <a:xfrm>
          <a:off x="162043" y="1460987"/>
          <a:ext cx="294624" cy="294624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29B95-AD4A-448F-8810-FB7A254233F7}">
      <dsp:nvSpPr>
        <dsp:cNvPr id="0" name=""/>
        <dsp:cNvSpPr/>
      </dsp:nvSpPr>
      <dsp:spPr>
        <a:xfrm>
          <a:off x="618711" y="1340459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Five modules handle cheminformatics tasks</a:t>
          </a:r>
          <a:endParaRPr lang="en-US" sz="1900" b="0" kern="1200" dirty="0"/>
        </a:p>
      </dsp:txBody>
      <dsp:txXfrm>
        <a:off x="618711" y="1340459"/>
        <a:ext cx="7366970" cy="535680"/>
      </dsp:txXfrm>
    </dsp:sp>
    <dsp:sp modelId="{321BD39C-224B-4DEA-BFA8-A2DBD4AC9B27}">
      <dsp:nvSpPr>
        <dsp:cNvPr id="0" name=""/>
        <dsp:cNvSpPr/>
      </dsp:nvSpPr>
      <dsp:spPr>
        <a:xfrm>
          <a:off x="0" y="2010060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E1A64-63EE-4398-968E-7BEAA0A0B230}">
      <dsp:nvSpPr>
        <dsp:cNvPr id="0" name=""/>
        <dsp:cNvSpPr/>
      </dsp:nvSpPr>
      <dsp:spPr>
        <a:xfrm>
          <a:off x="162043" y="2130588"/>
          <a:ext cx="294624" cy="294624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86C3A-F5D2-4F36-91B5-5178A289633A}">
      <dsp:nvSpPr>
        <dsp:cNvPr id="0" name=""/>
        <dsp:cNvSpPr/>
      </dsp:nvSpPr>
      <dsp:spPr>
        <a:xfrm>
          <a:off x="618711" y="2010060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Can be </a:t>
          </a:r>
          <a:r>
            <a:rPr lang="en-US" sz="1900" b="0" i="0" u="none" kern="1200" dirty="0"/>
            <a:t>accessed remotely, </a:t>
          </a:r>
          <a:r>
            <a:rPr lang="en-US" sz="1900" b="0" kern="1200" dirty="0"/>
            <a:t>installed locally or on cloud servers</a:t>
          </a:r>
        </a:p>
      </dsp:txBody>
      <dsp:txXfrm>
        <a:off x="618711" y="2010060"/>
        <a:ext cx="7366970" cy="535680"/>
      </dsp:txXfrm>
    </dsp:sp>
    <dsp:sp modelId="{E3F35354-2839-A84C-B5B8-623B47DA8CBA}">
      <dsp:nvSpPr>
        <dsp:cNvPr id="0" name=""/>
        <dsp:cNvSpPr/>
      </dsp:nvSpPr>
      <dsp:spPr>
        <a:xfrm>
          <a:off x="0" y="2679661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7799E-E5E0-A740-BEE5-361B2C6A1DDE}">
      <dsp:nvSpPr>
        <dsp:cNvPr id="0" name=""/>
        <dsp:cNvSpPr/>
      </dsp:nvSpPr>
      <dsp:spPr>
        <a:xfrm>
          <a:off x="162043" y="2800189"/>
          <a:ext cx="294624" cy="294624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CE30-40B5-CC4A-BA31-71896D782FE5}">
      <dsp:nvSpPr>
        <dsp:cNvPr id="0" name=""/>
        <dsp:cNvSpPr/>
      </dsp:nvSpPr>
      <dsp:spPr>
        <a:xfrm>
          <a:off x="618711" y="2679661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Versioning and documentation</a:t>
          </a:r>
          <a:endParaRPr lang="en-US" sz="1900" kern="1200" dirty="0"/>
        </a:p>
      </dsp:txBody>
      <dsp:txXfrm>
        <a:off x="618711" y="2679661"/>
        <a:ext cx="7366970" cy="535680"/>
      </dsp:txXfrm>
    </dsp:sp>
    <dsp:sp modelId="{0CCDC906-EF60-014F-A1C6-0629D008574B}">
      <dsp:nvSpPr>
        <dsp:cNvPr id="0" name=""/>
        <dsp:cNvSpPr/>
      </dsp:nvSpPr>
      <dsp:spPr>
        <a:xfrm>
          <a:off x="0" y="3349262"/>
          <a:ext cx="7985682" cy="5356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E1C97-B14A-2B4C-9DC7-93B4AF3C1FA1}">
      <dsp:nvSpPr>
        <dsp:cNvPr id="0" name=""/>
        <dsp:cNvSpPr/>
      </dsp:nvSpPr>
      <dsp:spPr>
        <a:xfrm>
          <a:off x="162043" y="3469790"/>
          <a:ext cx="294624" cy="294624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C9F53-D650-C345-86C9-93CD168903E0}">
      <dsp:nvSpPr>
        <dsp:cNvPr id="0" name=""/>
        <dsp:cNvSpPr/>
      </dsp:nvSpPr>
      <dsp:spPr>
        <a:xfrm>
          <a:off x="618711" y="3349262"/>
          <a:ext cx="7366970" cy="53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93" tIns="56693" rIns="56693" bIns="5669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Deployment and monitoring with Prometheus, Grafana and CI/CD.</a:t>
          </a:r>
          <a:endParaRPr lang="en-US" sz="1900" kern="1200" dirty="0"/>
        </a:p>
      </dsp:txBody>
      <dsp:txXfrm>
        <a:off x="618711" y="3349262"/>
        <a:ext cx="7366970" cy="535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4C689-ED3C-4ADD-BC4A-9917D39ACBC5}">
      <dsp:nvSpPr>
        <dsp:cNvPr id="0" name=""/>
        <dsp:cNvSpPr/>
      </dsp:nvSpPr>
      <dsp:spPr>
        <a:xfrm>
          <a:off x="0" y="1340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0BAA7-A6C6-4B6D-A2DB-B57E757B2198}">
      <dsp:nvSpPr>
        <dsp:cNvPr id="0" name=""/>
        <dsp:cNvSpPr/>
      </dsp:nvSpPr>
      <dsp:spPr>
        <a:xfrm>
          <a:off x="172752" y="129833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92ECF-D776-4809-9DF9-85C61B398B22}">
      <dsp:nvSpPr>
        <dsp:cNvPr id="0" name=""/>
        <dsp:cNvSpPr/>
      </dsp:nvSpPr>
      <dsp:spPr>
        <a:xfrm>
          <a:off x="659599" y="1340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API interactions (GET &amp; POST)</a:t>
          </a:r>
          <a:endParaRPr lang="en-US" sz="1900" b="0" kern="1200" dirty="0"/>
        </a:p>
      </dsp:txBody>
      <dsp:txXfrm>
        <a:off x="659599" y="1340"/>
        <a:ext cx="7235266" cy="571081"/>
      </dsp:txXfrm>
    </dsp:sp>
    <dsp:sp modelId="{14EE3A41-32EC-489A-8210-C40C28D8D387}">
      <dsp:nvSpPr>
        <dsp:cNvPr id="0" name=""/>
        <dsp:cNvSpPr/>
      </dsp:nvSpPr>
      <dsp:spPr>
        <a:xfrm>
          <a:off x="0" y="715192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CE3DC-ECE3-4EEC-A01A-CE7AF1C39665}">
      <dsp:nvSpPr>
        <dsp:cNvPr id="0" name=""/>
        <dsp:cNvSpPr/>
      </dsp:nvSpPr>
      <dsp:spPr>
        <a:xfrm>
          <a:off x="172752" y="843685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9D751-DF0E-4EFF-9ACE-BF97C4BD9296}">
      <dsp:nvSpPr>
        <dsp:cNvPr id="0" name=""/>
        <dsp:cNvSpPr/>
      </dsp:nvSpPr>
      <dsp:spPr>
        <a:xfrm>
          <a:off x="659599" y="715192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Chem Module</a:t>
          </a:r>
          <a:endParaRPr lang="en-US" sz="1900" kern="1200" dirty="0"/>
        </a:p>
      </dsp:txBody>
      <dsp:txXfrm>
        <a:off x="659599" y="715192"/>
        <a:ext cx="7235266" cy="571081"/>
      </dsp:txXfrm>
    </dsp:sp>
    <dsp:sp modelId="{B52F73CA-3532-4F9E-BEE7-29F9DF08EC47}">
      <dsp:nvSpPr>
        <dsp:cNvPr id="0" name=""/>
        <dsp:cNvSpPr/>
      </dsp:nvSpPr>
      <dsp:spPr>
        <a:xfrm>
          <a:off x="0" y="1429044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F3F45-E2DD-4DB7-9ACB-B5481244C401}">
      <dsp:nvSpPr>
        <dsp:cNvPr id="0" name=""/>
        <dsp:cNvSpPr/>
      </dsp:nvSpPr>
      <dsp:spPr>
        <a:xfrm>
          <a:off x="172752" y="1557537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29B95-AD4A-448F-8810-FB7A254233F7}">
      <dsp:nvSpPr>
        <dsp:cNvPr id="0" name=""/>
        <dsp:cNvSpPr/>
      </dsp:nvSpPr>
      <dsp:spPr>
        <a:xfrm>
          <a:off x="659599" y="1429044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Convert Module</a:t>
          </a:r>
          <a:endParaRPr lang="en-US" sz="1900" b="0" kern="1200" dirty="0"/>
        </a:p>
      </dsp:txBody>
      <dsp:txXfrm>
        <a:off x="659599" y="1429044"/>
        <a:ext cx="7235266" cy="571081"/>
      </dsp:txXfrm>
    </dsp:sp>
    <dsp:sp modelId="{321BD39C-224B-4DEA-BFA8-A2DBD4AC9B27}">
      <dsp:nvSpPr>
        <dsp:cNvPr id="0" name=""/>
        <dsp:cNvSpPr/>
      </dsp:nvSpPr>
      <dsp:spPr>
        <a:xfrm>
          <a:off x="0" y="2142896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E1A64-63EE-4398-968E-7BEAA0A0B230}">
      <dsp:nvSpPr>
        <dsp:cNvPr id="0" name=""/>
        <dsp:cNvSpPr/>
      </dsp:nvSpPr>
      <dsp:spPr>
        <a:xfrm>
          <a:off x="172752" y="2271389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86C3A-F5D2-4F36-91B5-5178A289633A}">
      <dsp:nvSpPr>
        <dsp:cNvPr id="0" name=""/>
        <dsp:cNvSpPr/>
      </dsp:nvSpPr>
      <dsp:spPr>
        <a:xfrm>
          <a:off x="659599" y="2142896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Depict Module</a:t>
          </a:r>
        </a:p>
      </dsp:txBody>
      <dsp:txXfrm>
        <a:off x="659599" y="2142896"/>
        <a:ext cx="7235266" cy="571081"/>
      </dsp:txXfrm>
    </dsp:sp>
    <dsp:sp modelId="{0CCDC906-EF60-014F-A1C6-0629D008574B}">
      <dsp:nvSpPr>
        <dsp:cNvPr id="0" name=""/>
        <dsp:cNvSpPr/>
      </dsp:nvSpPr>
      <dsp:spPr>
        <a:xfrm>
          <a:off x="0" y="2856748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E1C97-B14A-2B4C-9DC7-93B4AF3C1FA1}">
      <dsp:nvSpPr>
        <dsp:cNvPr id="0" name=""/>
        <dsp:cNvSpPr/>
      </dsp:nvSpPr>
      <dsp:spPr>
        <a:xfrm>
          <a:off x="172752" y="2985241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C9F53-D650-C345-86C9-93CD168903E0}">
      <dsp:nvSpPr>
        <dsp:cNvPr id="0" name=""/>
        <dsp:cNvSpPr/>
      </dsp:nvSpPr>
      <dsp:spPr>
        <a:xfrm>
          <a:off x="659599" y="2856748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Tools Module</a:t>
          </a:r>
          <a:endParaRPr lang="en-US" sz="1900" kern="1200" dirty="0"/>
        </a:p>
      </dsp:txBody>
      <dsp:txXfrm>
        <a:off x="659599" y="2856748"/>
        <a:ext cx="7235266" cy="571081"/>
      </dsp:txXfrm>
    </dsp:sp>
    <dsp:sp modelId="{E3F35354-2839-A84C-B5B8-623B47DA8CBA}">
      <dsp:nvSpPr>
        <dsp:cNvPr id="0" name=""/>
        <dsp:cNvSpPr/>
      </dsp:nvSpPr>
      <dsp:spPr>
        <a:xfrm>
          <a:off x="0" y="3570600"/>
          <a:ext cx="7894866" cy="571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7799E-E5E0-A740-BEE5-361B2C6A1DDE}">
      <dsp:nvSpPr>
        <dsp:cNvPr id="0" name=""/>
        <dsp:cNvSpPr/>
      </dsp:nvSpPr>
      <dsp:spPr>
        <a:xfrm>
          <a:off x="172752" y="3699093"/>
          <a:ext cx="314094" cy="314094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CE30-40B5-CC4A-BA31-71896D782FE5}">
      <dsp:nvSpPr>
        <dsp:cNvPr id="0" name=""/>
        <dsp:cNvSpPr/>
      </dsp:nvSpPr>
      <dsp:spPr>
        <a:xfrm>
          <a:off x="659599" y="3570600"/>
          <a:ext cx="7235266" cy="571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9" tIns="60439" rIns="60439" bIns="6043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OSCR Module</a:t>
          </a:r>
        </a:p>
      </dsp:txBody>
      <dsp:txXfrm>
        <a:off x="659599" y="3570600"/>
        <a:ext cx="7235266" cy="571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E3A41-32EC-489A-8210-C40C28D8D387}">
      <dsp:nvSpPr>
        <dsp:cNvPr id="0" name=""/>
        <dsp:cNvSpPr/>
      </dsp:nvSpPr>
      <dsp:spPr>
        <a:xfrm>
          <a:off x="0" y="1639"/>
          <a:ext cx="7726543" cy="8310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CE3DC-ECE3-4EEC-A01A-CE7AF1C39665}">
      <dsp:nvSpPr>
        <dsp:cNvPr id="0" name=""/>
        <dsp:cNvSpPr/>
      </dsp:nvSpPr>
      <dsp:spPr>
        <a:xfrm>
          <a:off x="251397" y="188629"/>
          <a:ext cx="457085" cy="45708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9D751-DF0E-4EFF-9ACE-BF97C4BD9296}">
      <dsp:nvSpPr>
        <dsp:cNvPr id="0" name=""/>
        <dsp:cNvSpPr/>
      </dsp:nvSpPr>
      <dsp:spPr>
        <a:xfrm>
          <a:off x="959880" y="1639"/>
          <a:ext cx="6766662" cy="831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54" tIns="87954" rIns="87954" bIns="879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Public access and documentation </a:t>
          </a:r>
          <a:endParaRPr lang="en-US" sz="2100" kern="1200" dirty="0"/>
        </a:p>
      </dsp:txBody>
      <dsp:txXfrm>
        <a:off x="959880" y="1639"/>
        <a:ext cx="6766662" cy="831065"/>
      </dsp:txXfrm>
    </dsp:sp>
    <dsp:sp modelId="{B52F73CA-3532-4F9E-BEE7-29F9DF08EC47}">
      <dsp:nvSpPr>
        <dsp:cNvPr id="0" name=""/>
        <dsp:cNvSpPr/>
      </dsp:nvSpPr>
      <dsp:spPr>
        <a:xfrm>
          <a:off x="0" y="1040471"/>
          <a:ext cx="7726543" cy="8310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F3F45-E2DD-4DB7-9ACB-B5481244C401}">
      <dsp:nvSpPr>
        <dsp:cNvPr id="0" name=""/>
        <dsp:cNvSpPr/>
      </dsp:nvSpPr>
      <dsp:spPr>
        <a:xfrm>
          <a:off x="251397" y="1227460"/>
          <a:ext cx="457085" cy="457085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29B95-AD4A-448F-8810-FB7A254233F7}">
      <dsp:nvSpPr>
        <dsp:cNvPr id="0" name=""/>
        <dsp:cNvSpPr/>
      </dsp:nvSpPr>
      <dsp:spPr>
        <a:xfrm>
          <a:off x="959880" y="1040471"/>
          <a:ext cx="6766662" cy="831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54" tIns="87954" rIns="87954" bIns="879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Scalability, stress testing and performance</a:t>
          </a:r>
          <a:endParaRPr lang="en-US" sz="2100" b="0" kern="1200" dirty="0"/>
        </a:p>
      </dsp:txBody>
      <dsp:txXfrm>
        <a:off x="959880" y="1040471"/>
        <a:ext cx="6766662" cy="831065"/>
      </dsp:txXfrm>
    </dsp:sp>
    <dsp:sp modelId="{0CCDC906-EF60-014F-A1C6-0629D008574B}">
      <dsp:nvSpPr>
        <dsp:cNvPr id="0" name=""/>
        <dsp:cNvSpPr/>
      </dsp:nvSpPr>
      <dsp:spPr>
        <a:xfrm>
          <a:off x="0" y="2079302"/>
          <a:ext cx="7726543" cy="8310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E1C97-B14A-2B4C-9DC7-93B4AF3C1FA1}">
      <dsp:nvSpPr>
        <dsp:cNvPr id="0" name=""/>
        <dsp:cNvSpPr/>
      </dsp:nvSpPr>
      <dsp:spPr>
        <a:xfrm>
          <a:off x="251397" y="2266292"/>
          <a:ext cx="457085" cy="457085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C9F53-D650-C345-86C9-93CD168903E0}">
      <dsp:nvSpPr>
        <dsp:cNvPr id="0" name=""/>
        <dsp:cNvSpPr/>
      </dsp:nvSpPr>
      <dsp:spPr>
        <a:xfrm>
          <a:off x="959880" y="2079302"/>
          <a:ext cx="6766662" cy="831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54" tIns="87954" rIns="87954" bIns="879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Limitations</a:t>
          </a:r>
          <a:endParaRPr lang="en-US" sz="2100" b="0" kern="1200" dirty="0"/>
        </a:p>
      </dsp:txBody>
      <dsp:txXfrm>
        <a:off x="959880" y="2079302"/>
        <a:ext cx="6766662" cy="831065"/>
      </dsp:txXfrm>
    </dsp:sp>
    <dsp:sp modelId="{14B4C689-ED3C-4ADD-BC4A-9917D39ACBC5}">
      <dsp:nvSpPr>
        <dsp:cNvPr id="0" name=""/>
        <dsp:cNvSpPr/>
      </dsp:nvSpPr>
      <dsp:spPr>
        <a:xfrm>
          <a:off x="0" y="3084309"/>
          <a:ext cx="7726543" cy="8310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0BAA7-A6C6-4B6D-A2DB-B57E757B2198}">
      <dsp:nvSpPr>
        <dsp:cNvPr id="0" name=""/>
        <dsp:cNvSpPr/>
      </dsp:nvSpPr>
      <dsp:spPr>
        <a:xfrm>
          <a:off x="251397" y="3305123"/>
          <a:ext cx="457085" cy="457085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92ECF-D776-4809-9DF9-85C61B398B22}">
      <dsp:nvSpPr>
        <dsp:cNvPr id="0" name=""/>
        <dsp:cNvSpPr/>
      </dsp:nvSpPr>
      <dsp:spPr>
        <a:xfrm>
          <a:off x="959880" y="3118134"/>
          <a:ext cx="6766662" cy="831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54" tIns="87954" rIns="87954" bIns="879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Usage in in the COCONUT database</a:t>
          </a:r>
          <a:endParaRPr lang="en-US" sz="2100" b="0" kern="1200" dirty="0"/>
        </a:p>
      </dsp:txBody>
      <dsp:txXfrm>
        <a:off x="959880" y="3118134"/>
        <a:ext cx="6766662" cy="831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4C689-ED3C-4ADD-BC4A-9917D39ACBC5}">
      <dsp:nvSpPr>
        <dsp:cNvPr id="0" name=""/>
        <dsp:cNvSpPr/>
      </dsp:nvSpPr>
      <dsp:spPr>
        <a:xfrm>
          <a:off x="0" y="368"/>
          <a:ext cx="7639963" cy="8619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0BAA7-A6C6-4B6D-A2DB-B57E757B2198}">
      <dsp:nvSpPr>
        <dsp:cNvPr id="0" name=""/>
        <dsp:cNvSpPr/>
      </dsp:nvSpPr>
      <dsp:spPr>
        <a:xfrm>
          <a:off x="260736" y="194304"/>
          <a:ext cx="474065" cy="47406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92ECF-D776-4809-9DF9-85C61B398B22}">
      <dsp:nvSpPr>
        <dsp:cNvPr id="0" name=""/>
        <dsp:cNvSpPr/>
      </dsp:nvSpPr>
      <dsp:spPr>
        <a:xfrm>
          <a:off x="995538" y="368"/>
          <a:ext cx="6644424" cy="861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22" tIns="91222" rIns="91222" bIns="91222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 dirty="0"/>
            <a:t>User-friendly and accessible service</a:t>
          </a:r>
          <a:endParaRPr lang="en-US" sz="2300" b="0" kern="1200" dirty="0"/>
        </a:p>
      </dsp:txBody>
      <dsp:txXfrm>
        <a:off x="995538" y="368"/>
        <a:ext cx="6644424" cy="861938"/>
      </dsp:txXfrm>
    </dsp:sp>
    <dsp:sp modelId="{14EE3A41-32EC-489A-8210-C40C28D8D387}">
      <dsp:nvSpPr>
        <dsp:cNvPr id="0" name=""/>
        <dsp:cNvSpPr/>
      </dsp:nvSpPr>
      <dsp:spPr>
        <a:xfrm>
          <a:off x="0" y="1037581"/>
          <a:ext cx="7639963" cy="8619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CE3DC-ECE3-4EEC-A01A-CE7AF1C39665}">
      <dsp:nvSpPr>
        <dsp:cNvPr id="0" name=""/>
        <dsp:cNvSpPr/>
      </dsp:nvSpPr>
      <dsp:spPr>
        <a:xfrm>
          <a:off x="260736" y="1271727"/>
          <a:ext cx="474065" cy="474065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9D751-DF0E-4EFF-9ACE-BF97C4BD9296}">
      <dsp:nvSpPr>
        <dsp:cNvPr id="0" name=""/>
        <dsp:cNvSpPr/>
      </dsp:nvSpPr>
      <dsp:spPr>
        <a:xfrm>
          <a:off x="995538" y="1077790"/>
          <a:ext cx="6644424" cy="861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22" tIns="91222" rIns="91222" bIns="91222" numCol="1" spcCol="1270" anchor="ctr" anchorCtr="0">
          <a:noAutofit/>
        </a:bodyPr>
        <a:lstStyle/>
        <a:p>
          <a:pPr marL="0" lvl="0" indent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 dirty="0"/>
            <a:t>Extensive toolset</a:t>
          </a:r>
          <a:endParaRPr lang="en-US" sz="2300" kern="1200" dirty="0"/>
        </a:p>
      </dsp:txBody>
      <dsp:txXfrm>
        <a:off x="995538" y="1077790"/>
        <a:ext cx="6644424" cy="861938"/>
      </dsp:txXfrm>
    </dsp:sp>
    <dsp:sp modelId="{321BD39C-224B-4DEA-BFA8-A2DBD4AC9B27}">
      <dsp:nvSpPr>
        <dsp:cNvPr id="0" name=""/>
        <dsp:cNvSpPr/>
      </dsp:nvSpPr>
      <dsp:spPr>
        <a:xfrm>
          <a:off x="0" y="2155213"/>
          <a:ext cx="7639963" cy="8619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E1A64-63EE-4398-968E-7BEAA0A0B230}">
      <dsp:nvSpPr>
        <dsp:cNvPr id="0" name=""/>
        <dsp:cNvSpPr/>
      </dsp:nvSpPr>
      <dsp:spPr>
        <a:xfrm>
          <a:off x="260736" y="2349149"/>
          <a:ext cx="474065" cy="474065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86C3A-F5D2-4F36-91B5-5178A289633A}">
      <dsp:nvSpPr>
        <dsp:cNvPr id="0" name=""/>
        <dsp:cNvSpPr/>
      </dsp:nvSpPr>
      <dsp:spPr>
        <a:xfrm>
          <a:off x="995538" y="2155213"/>
          <a:ext cx="6644424" cy="861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22" tIns="91222" rIns="91222" bIns="91222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Contribution to the scientific community</a:t>
          </a:r>
        </a:p>
      </dsp:txBody>
      <dsp:txXfrm>
        <a:off x="995538" y="2155213"/>
        <a:ext cx="6644424" cy="86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6F7C6-2CDB-F845-8117-BD1BA44BF36E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72B6A-8DC9-E043-9261-BE6837EBC3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72B6A-8DC9-E043-9261-BE6837EBC35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34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DD776-8EA2-A55B-EB11-98E906AD1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A19BFF0-DA0B-944A-E820-4102F09AF6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B6953EE-98A9-16FA-4F12-D7DE6549AA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662FFE-1214-94E6-B2C7-C7FA433F71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72B6A-8DC9-E043-9261-BE6837EBC3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47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947D1-49E7-156B-2BD5-E07F11019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2F673CFB-DDBD-BD22-04C2-9AD0245C87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E90327D-FB10-93BF-2C31-274BC6DD99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1F2BE2-C836-AED3-524E-3EBB90B6B0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72B6A-8DC9-E043-9261-BE6837EBC3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56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37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0968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980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013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724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naturalproducts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teinbeck-Lab/cheminformatics-microserv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1790700"/>
            <a:ext cx="8178799" cy="14859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900" b="1" noProof="0" dirty="0"/>
              <a:t>Cheminformatics</a:t>
            </a:r>
            <a:r>
              <a:rPr lang="en-US" sz="4400" b="1" noProof="0" dirty="0"/>
              <a:t> Microservice: Unifying Access to Open Cheminformatics Toolkits</a:t>
            </a:r>
            <a:endParaRPr lang="en-US" b="1" noProof="0" dirty="0"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26BB2319-4311-ACE6-55BD-DD7EE8D2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3715456"/>
            <a:ext cx="72009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0" i="0" u="none" strike="noStrike" noProof="0" dirty="0">
                <a:solidFill>
                  <a:schemeClr val="tx1"/>
                </a:solidFill>
                <a:effectLst/>
                <a:latin typeface="+mj-lt"/>
              </a:rPr>
              <a:t>Chandrasekhar, V., Sharma, N., Schaub, J., Steinbeck, C., &amp; Rajan, K., (2023),  Journal of Cheminformatics, 15, 98, 1-11</a:t>
            </a:r>
          </a:p>
          <a:p>
            <a:pPr algn="ctr"/>
            <a:endParaRPr lang="en-US" sz="1800" noProof="0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1800" noProof="0" dirty="0">
                <a:solidFill>
                  <a:schemeClr val="tx1"/>
                </a:solidFill>
                <a:latin typeface="+mj-lt"/>
              </a:rPr>
              <a:t>Prepared by: Barbara Pawlowska, 477701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600A88-8560-02B2-8B9C-BA98D72D7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C2D9E7-D7F1-10E3-A5FB-2CB0E55F6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F7D75-AA3C-631E-E344-BB1042FA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7" y="926130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noProof="0" dirty="0">
                <a:ea typeface="Helvetica Neue" panose="02000503000000020004" pitchFamily="2" charset="0"/>
                <a:cs typeface="Helvetica Neue" panose="02000503000000020004" pitchFamily="2" charset="0"/>
              </a:rPr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59050B-3027-BDA7-1136-ABB3B86561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49783"/>
              </p:ext>
            </p:extLst>
          </p:nvPr>
        </p:nvGraphicFramePr>
        <p:xfrm>
          <a:off x="662412" y="1801283"/>
          <a:ext cx="7819171" cy="384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905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85800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Overview of Cheminformatics Microservice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124E63-C06A-FDD5-286A-C4C1BACCE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907315"/>
              </p:ext>
            </p:extLst>
          </p:nvPr>
        </p:nvGraphicFramePr>
        <p:xfrm>
          <a:off x="842229" y="2286000"/>
          <a:ext cx="745954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85800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Implementation</a:t>
            </a:r>
            <a:endParaRPr lang="en-US" b="1" noProof="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0985C9-8C94-7187-7B72-6D3F9F9E4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395799"/>
              </p:ext>
            </p:extLst>
          </p:nvPr>
        </p:nvGraphicFramePr>
        <p:xfrm>
          <a:off x="579158" y="2003778"/>
          <a:ext cx="7985682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BED652-0477-F23E-F130-E883246EF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08173AD-5716-69C6-7791-EF134E8BC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B7EAF-1456-458A-3CF6-8BC17A7C3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572911"/>
            <a:ext cx="8178799" cy="9398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Modules</a:t>
            </a:r>
            <a:endParaRPr lang="en-US" b="1" noProof="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43DE7B-B484-2EBB-19D3-2AD70CFD1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149897"/>
              </p:ext>
            </p:extLst>
          </p:nvPr>
        </p:nvGraphicFramePr>
        <p:xfrm>
          <a:off x="766533" y="1715911"/>
          <a:ext cx="7894866" cy="414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55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E4697A-07E9-3B6E-AA47-2136AF285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63249FC-5E43-43DD-9262-0F22D720E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Symbol zastępczy zawartości 6" descr="Obraz zawierający tekst, zrzut ekranu, oprogramowanie, numer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384EEE8B-54DD-6280-663C-153A5932C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8" y="280930"/>
            <a:ext cx="9013163" cy="4941066"/>
          </a:xfr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B165F42-68B8-77D7-CBE7-52EB70E62AD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15"/>
          <a:stretch/>
        </p:blipFill>
        <p:spPr>
          <a:xfrm>
            <a:off x="51057" y="5221996"/>
            <a:ext cx="9013163" cy="94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8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9E4366-6AB3-BB19-F70B-55144345C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6B552C4-F08B-F0E3-4304-C87FE5EE7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E4961-D4AE-797A-3125-23CBEFE2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589845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Results</a:t>
            </a:r>
            <a:endParaRPr lang="en-US" b="1" noProof="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E00868-D078-1DAB-1FE5-4BBF9BB1F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019031"/>
              </p:ext>
            </p:extLst>
          </p:nvPr>
        </p:nvGraphicFramePr>
        <p:xfrm>
          <a:off x="668310" y="1817783"/>
          <a:ext cx="7726543" cy="395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58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E55E32-FC61-016A-6893-7AE59B78C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4BB6C95-2CF1-AE87-12D0-8A2776F06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45797-0A8B-FD57-E185-54C2EBC7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747889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Conclusion</a:t>
            </a:r>
            <a:endParaRPr lang="en-US" b="1" noProof="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6C74CB-514C-CCC5-9428-6ACE0B00D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77344"/>
              </p:ext>
            </p:extLst>
          </p:nvPr>
        </p:nvGraphicFramePr>
        <p:xfrm>
          <a:off x="752016" y="2024783"/>
          <a:ext cx="7639963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27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D6FDD4-FF3C-5CEE-EC2E-78F5BE843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519696-6117-AE7D-9E86-B1A4BBE61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21A6C-E344-59FA-C13A-66B90D20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7" y="725533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noProof="0" dirty="0"/>
              <a:t>References</a:t>
            </a:r>
            <a:endParaRPr lang="en-US" b="1" noProof="0" dirty="0"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BA62E307-B664-B949-7F25-060342FE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438" y="1808117"/>
            <a:ext cx="8511119" cy="3581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Chandrasekhar, V., Sharma, N., Schaub, J., Steinbeck, C., &amp; Rajan, K. (2023). Cheminformatics Microservice: Unifying access to open cheminformatics toolkits. Journal of Cheminformatics, 15, 98, 1-11. 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+mj-lt"/>
              <a:hlinkClick r:id="rId3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https://api.naturalproducts.net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GitHub: </a:t>
            </a:r>
            <a:r>
              <a:rPr lang="en-US" sz="2400" dirty="0">
                <a:solidFill>
                  <a:srgbClr val="000000"/>
                </a:solidFill>
                <a:latin typeface="+mj-lt"/>
                <a:hlinkClick r:id="rId4"/>
              </a:rPr>
              <a:t>https://github.com/Steinbeck-Lab/cheminformatics-microservice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816265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4122</TotalTime>
  <Words>261</Words>
  <Application>Microsoft Macintosh PowerPoint</Application>
  <PresentationFormat>Pokaz na ekranie (4:3)</PresentationFormat>
  <Paragraphs>44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Aptos</vt:lpstr>
      <vt:lpstr>Franklin Gothic Book</vt:lpstr>
      <vt:lpstr>Helvetica Neue</vt:lpstr>
      <vt:lpstr>Wingdings</vt:lpstr>
      <vt:lpstr>Przycinanie</vt:lpstr>
      <vt:lpstr>Cheminformatics Microservice: Unifying Access to Open Cheminformatics Toolkits</vt:lpstr>
      <vt:lpstr>Introduction</vt:lpstr>
      <vt:lpstr>Overview of Cheminformatics Microservice</vt:lpstr>
      <vt:lpstr>Implementation</vt:lpstr>
      <vt:lpstr>Modules</vt:lpstr>
      <vt:lpstr>Prezentacja programu PowerPoint</vt:lpstr>
      <vt:lpstr>Results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Barbara Pawłowska</cp:lastModifiedBy>
  <cp:revision>29</cp:revision>
  <dcterms:created xsi:type="dcterms:W3CDTF">2013-01-27T09:14:16Z</dcterms:created>
  <dcterms:modified xsi:type="dcterms:W3CDTF">2025-03-23T23:34:27Z</dcterms:modified>
  <cp:category/>
</cp:coreProperties>
</file>