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63" r:id="rId6"/>
    <p:sldId id="264" r:id="rId7"/>
    <p:sldId id="265" r:id="rId8"/>
    <p:sldId id="258" r:id="rId9"/>
    <p:sldId id="259" r:id="rId10"/>
    <p:sldId id="268" r:id="rId11"/>
    <p:sldId id="260" r:id="rId12"/>
    <p:sldId id="266" r:id="rId13"/>
    <p:sldId id="267" r:id="rId14"/>
    <p:sldId id="271" r:id="rId15"/>
    <p:sldId id="272" r:id="rId16"/>
    <p:sldId id="273" r:id="rId17"/>
    <p:sldId id="270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crisprscan.org/" TargetMode="Externa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http://www.rgenome.net/cas-designer/" TargetMode="Externa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https://frederick.cancer.gov/resources/repositories/sgrnascorer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crisprscan.org/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http://www.rgenome.net/cas-designer/" TargetMode="External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https://frederick.cancer.gov/resources/repositories/sgrnascorer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20178B-46F1-4EE7-9CC2-A5361DA86CC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8D98CFE-AEF3-49AC-B661-5CE892568801}">
      <dgm:prSet/>
      <dgm:spPr/>
      <dgm:t>
        <a:bodyPr/>
        <a:lstStyle/>
        <a:p>
          <a:r>
            <a:rPr lang="pl-PL"/>
            <a:t>Designing the Single Guide RNA (sgRNA)</a:t>
          </a:r>
          <a:endParaRPr lang="en-US"/>
        </a:p>
      </dgm:t>
    </dgm:pt>
    <dgm:pt modelId="{C3FE8983-154F-4A42-8912-E25CF5ABFA51}" type="parTrans" cxnId="{90C0F97E-E59D-4F8E-BB62-0637D5C88241}">
      <dgm:prSet/>
      <dgm:spPr/>
      <dgm:t>
        <a:bodyPr/>
        <a:lstStyle/>
        <a:p>
          <a:endParaRPr lang="en-US"/>
        </a:p>
      </dgm:t>
    </dgm:pt>
    <dgm:pt modelId="{79AB127E-C91F-4FCB-BA89-2599381711CB}" type="sibTrans" cxnId="{90C0F97E-E59D-4F8E-BB62-0637D5C88241}">
      <dgm:prSet/>
      <dgm:spPr/>
      <dgm:t>
        <a:bodyPr/>
        <a:lstStyle/>
        <a:p>
          <a:endParaRPr lang="en-US"/>
        </a:p>
      </dgm:t>
    </dgm:pt>
    <dgm:pt modelId="{49F514C0-A79C-4CF5-BFAF-AD8804B01834}">
      <dgm:prSet/>
      <dgm:spPr/>
      <dgm:t>
        <a:bodyPr/>
        <a:lstStyle/>
        <a:p>
          <a:r>
            <a:rPr lang="pl-PL"/>
            <a:t>Formation of CRISPR-Cas/sgRNA Complex</a:t>
          </a:r>
          <a:endParaRPr lang="en-US"/>
        </a:p>
      </dgm:t>
    </dgm:pt>
    <dgm:pt modelId="{7B4822D3-D4FB-4B7E-80A9-1556FA267960}" type="parTrans" cxnId="{8BCC50A6-95B2-460B-8E6E-82BD1C3FD4F5}">
      <dgm:prSet/>
      <dgm:spPr/>
      <dgm:t>
        <a:bodyPr/>
        <a:lstStyle/>
        <a:p>
          <a:endParaRPr lang="en-US"/>
        </a:p>
      </dgm:t>
    </dgm:pt>
    <dgm:pt modelId="{E8530FD3-1BBD-477A-B7C6-3C57BEBC179D}" type="sibTrans" cxnId="{8BCC50A6-95B2-460B-8E6E-82BD1C3FD4F5}">
      <dgm:prSet/>
      <dgm:spPr/>
      <dgm:t>
        <a:bodyPr/>
        <a:lstStyle/>
        <a:p>
          <a:endParaRPr lang="en-US"/>
        </a:p>
      </dgm:t>
    </dgm:pt>
    <dgm:pt modelId="{0C6B46D4-3960-42DC-9374-99891A025368}">
      <dgm:prSet/>
      <dgm:spPr/>
      <dgm:t>
        <a:bodyPr/>
        <a:lstStyle/>
        <a:p>
          <a:r>
            <a:rPr lang="pl-PL"/>
            <a:t>Delivery of CRISPR-Cas9/sgRNA Complex into Cells</a:t>
          </a:r>
          <a:endParaRPr lang="en-US"/>
        </a:p>
      </dgm:t>
    </dgm:pt>
    <dgm:pt modelId="{A848047C-8FE4-42C8-9D63-CFBBB37A6EFC}" type="parTrans" cxnId="{1F7A8E4D-093E-46F6-8F74-F5256C25D50F}">
      <dgm:prSet/>
      <dgm:spPr/>
      <dgm:t>
        <a:bodyPr/>
        <a:lstStyle/>
        <a:p>
          <a:endParaRPr lang="en-US"/>
        </a:p>
      </dgm:t>
    </dgm:pt>
    <dgm:pt modelId="{02BDF087-3EA8-4577-BA6A-0E41C4B9B240}" type="sibTrans" cxnId="{1F7A8E4D-093E-46F6-8F74-F5256C25D50F}">
      <dgm:prSet/>
      <dgm:spPr/>
      <dgm:t>
        <a:bodyPr/>
        <a:lstStyle/>
        <a:p>
          <a:endParaRPr lang="en-US"/>
        </a:p>
      </dgm:t>
    </dgm:pt>
    <dgm:pt modelId="{EAAEFD31-A7ED-4A40-8D1E-2CFEA374E056}">
      <dgm:prSet/>
      <dgm:spPr/>
      <dgm:t>
        <a:bodyPr/>
        <a:lstStyle/>
        <a:p>
          <a:r>
            <a:rPr lang="pl-PL"/>
            <a:t>Recognition and Cleavage of DNA Sequence</a:t>
          </a:r>
          <a:endParaRPr lang="en-US"/>
        </a:p>
      </dgm:t>
    </dgm:pt>
    <dgm:pt modelId="{14A18D40-0211-4466-BA60-C19C85463719}" type="parTrans" cxnId="{C3D2C169-09CC-44F3-83A9-43436F52C225}">
      <dgm:prSet/>
      <dgm:spPr/>
      <dgm:t>
        <a:bodyPr/>
        <a:lstStyle/>
        <a:p>
          <a:endParaRPr lang="en-US"/>
        </a:p>
      </dgm:t>
    </dgm:pt>
    <dgm:pt modelId="{FBA229C1-C1F4-4164-A64D-FBE6C136B94C}" type="sibTrans" cxnId="{C3D2C169-09CC-44F3-83A9-43436F52C225}">
      <dgm:prSet/>
      <dgm:spPr/>
      <dgm:t>
        <a:bodyPr/>
        <a:lstStyle/>
        <a:p>
          <a:endParaRPr lang="en-US"/>
        </a:p>
      </dgm:t>
    </dgm:pt>
    <dgm:pt modelId="{945DD2BF-1E26-470A-9EF1-BA96A0EC44FC}">
      <dgm:prSet/>
      <dgm:spPr/>
      <dgm:t>
        <a:bodyPr/>
        <a:lstStyle/>
        <a:p>
          <a:r>
            <a:rPr lang="pl-PL"/>
            <a:t>DNA Repair by Cellular Mechanisms</a:t>
          </a:r>
          <a:endParaRPr lang="en-US"/>
        </a:p>
      </dgm:t>
    </dgm:pt>
    <dgm:pt modelId="{242FC59F-E306-4022-84C8-25D9177E6149}" type="parTrans" cxnId="{B97C5474-C4A8-4B19-8F16-993251DC88B0}">
      <dgm:prSet/>
      <dgm:spPr/>
      <dgm:t>
        <a:bodyPr/>
        <a:lstStyle/>
        <a:p>
          <a:endParaRPr lang="en-US"/>
        </a:p>
      </dgm:t>
    </dgm:pt>
    <dgm:pt modelId="{C3C6F5B9-1216-4AA3-BE31-51F9433030D9}" type="sibTrans" cxnId="{B97C5474-C4A8-4B19-8F16-993251DC88B0}">
      <dgm:prSet/>
      <dgm:spPr/>
      <dgm:t>
        <a:bodyPr/>
        <a:lstStyle/>
        <a:p>
          <a:endParaRPr lang="en-US"/>
        </a:p>
      </dgm:t>
    </dgm:pt>
    <dgm:pt modelId="{C1431675-CF1D-4498-ACD2-BCDBBFCC61ED}">
      <dgm:prSet/>
      <dgm:spPr/>
      <dgm:t>
        <a:bodyPr/>
        <a:lstStyle/>
        <a:p>
          <a:r>
            <a:rPr lang="pl-PL"/>
            <a:t>Analysis of Genome Modifications</a:t>
          </a:r>
          <a:endParaRPr lang="en-US"/>
        </a:p>
      </dgm:t>
    </dgm:pt>
    <dgm:pt modelId="{AC7860FE-2EA2-4415-8DF0-C4AF83F36A06}" type="parTrans" cxnId="{8A69D6F5-4DA6-4093-9CB3-4436AD3DF791}">
      <dgm:prSet/>
      <dgm:spPr/>
      <dgm:t>
        <a:bodyPr/>
        <a:lstStyle/>
        <a:p>
          <a:endParaRPr lang="en-US"/>
        </a:p>
      </dgm:t>
    </dgm:pt>
    <dgm:pt modelId="{65DDCF67-5748-411C-9B98-C2DF2B906676}" type="sibTrans" cxnId="{8A69D6F5-4DA6-4093-9CB3-4436AD3DF791}">
      <dgm:prSet/>
      <dgm:spPr/>
      <dgm:t>
        <a:bodyPr/>
        <a:lstStyle/>
        <a:p>
          <a:endParaRPr lang="en-US"/>
        </a:p>
      </dgm:t>
    </dgm:pt>
    <dgm:pt modelId="{C73B5770-D0F9-4D86-B78E-FD9C5DEC4343}" type="pres">
      <dgm:prSet presAssocID="{7020178B-46F1-4EE7-9CC2-A5361DA86CCB}" presName="linear" presStyleCnt="0">
        <dgm:presLayoutVars>
          <dgm:animLvl val="lvl"/>
          <dgm:resizeHandles val="exact"/>
        </dgm:presLayoutVars>
      </dgm:prSet>
      <dgm:spPr/>
    </dgm:pt>
    <dgm:pt modelId="{BAEB9E79-FF34-4458-A223-B1734D406D18}" type="pres">
      <dgm:prSet presAssocID="{38D98CFE-AEF3-49AC-B661-5CE892568801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3A03B677-2877-470A-8C98-9EA2729003D8}" type="pres">
      <dgm:prSet presAssocID="{79AB127E-C91F-4FCB-BA89-2599381711CB}" presName="spacer" presStyleCnt="0"/>
      <dgm:spPr/>
    </dgm:pt>
    <dgm:pt modelId="{01CD5480-68E1-4EDF-8A13-63B7D59152E9}" type="pres">
      <dgm:prSet presAssocID="{49F514C0-A79C-4CF5-BFAF-AD8804B01834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B526A364-4B60-4279-8AB4-2891F8F91D9A}" type="pres">
      <dgm:prSet presAssocID="{E8530FD3-1BBD-477A-B7C6-3C57BEBC179D}" presName="spacer" presStyleCnt="0"/>
      <dgm:spPr/>
    </dgm:pt>
    <dgm:pt modelId="{A4F9947C-E951-4919-B812-C5ED47F6C1B3}" type="pres">
      <dgm:prSet presAssocID="{0C6B46D4-3960-42DC-9374-99891A025368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2B19297C-ED14-437E-BDAC-D917118B4312}" type="pres">
      <dgm:prSet presAssocID="{02BDF087-3EA8-4577-BA6A-0E41C4B9B240}" presName="spacer" presStyleCnt="0"/>
      <dgm:spPr/>
    </dgm:pt>
    <dgm:pt modelId="{FA8A23BF-5563-455B-8C81-0AAF453CB034}" type="pres">
      <dgm:prSet presAssocID="{EAAEFD31-A7ED-4A40-8D1E-2CFEA374E056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7CC3FC24-DE19-42C4-BE5D-CCF629E18C40}" type="pres">
      <dgm:prSet presAssocID="{FBA229C1-C1F4-4164-A64D-FBE6C136B94C}" presName="spacer" presStyleCnt="0"/>
      <dgm:spPr/>
    </dgm:pt>
    <dgm:pt modelId="{A0B0A698-1742-4E35-B6CD-15587A5D8C11}" type="pres">
      <dgm:prSet presAssocID="{945DD2BF-1E26-470A-9EF1-BA96A0EC44F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DAFBFF05-FE37-4AE9-BF67-14A87AEDA0B0}" type="pres">
      <dgm:prSet presAssocID="{C3C6F5B9-1216-4AA3-BE31-51F9433030D9}" presName="spacer" presStyleCnt="0"/>
      <dgm:spPr/>
    </dgm:pt>
    <dgm:pt modelId="{40CE4B8D-4D96-41C5-93C1-E3462CF60D9C}" type="pres">
      <dgm:prSet presAssocID="{C1431675-CF1D-4498-ACD2-BCDBBFCC61ED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03F02208-8C75-40FC-BB3E-982FC4E313F2}" type="presOf" srcId="{945DD2BF-1E26-470A-9EF1-BA96A0EC44FC}" destId="{A0B0A698-1742-4E35-B6CD-15587A5D8C11}" srcOrd="0" destOrd="0" presId="urn:microsoft.com/office/officeart/2005/8/layout/vList2"/>
    <dgm:cxn modelId="{1132390B-89BD-4A28-B510-BBA9DE25B9E9}" type="presOf" srcId="{EAAEFD31-A7ED-4A40-8D1E-2CFEA374E056}" destId="{FA8A23BF-5563-455B-8C81-0AAF453CB034}" srcOrd="0" destOrd="0" presId="urn:microsoft.com/office/officeart/2005/8/layout/vList2"/>
    <dgm:cxn modelId="{C418EA0C-1ABF-4EF7-A730-A5FDE088CAD7}" type="presOf" srcId="{7020178B-46F1-4EE7-9CC2-A5361DA86CCB}" destId="{C73B5770-D0F9-4D86-B78E-FD9C5DEC4343}" srcOrd="0" destOrd="0" presId="urn:microsoft.com/office/officeart/2005/8/layout/vList2"/>
    <dgm:cxn modelId="{49C7DD18-C38E-4D94-84DF-D16750CB67BE}" type="presOf" srcId="{0C6B46D4-3960-42DC-9374-99891A025368}" destId="{A4F9947C-E951-4919-B812-C5ED47F6C1B3}" srcOrd="0" destOrd="0" presId="urn:microsoft.com/office/officeart/2005/8/layout/vList2"/>
    <dgm:cxn modelId="{C3D2C169-09CC-44F3-83A9-43436F52C225}" srcId="{7020178B-46F1-4EE7-9CC2-A5361DA86CCB}" destId="{EAAEFD31-A7ED-4A40-8D1E-2CFEA374E056}" srcOrd="3" destOrd="0" parTransId="{14A18D40-0211-4466-BA60-C19C85463719}" sibTransId="{FBA229C1-C1F4-4164-A64D-FBE6C136B94C}"/>
    <dgm:cxn modelId="{3114FC6A-DE60-4FF3-A4F6-722795BE7757}" type="presOf" srcId="{49F514C0-A79C-4CF5-BFAF-AD8804B01834}" destId="{01CD5480-68E1-4EDF-8A13-63B7D59152E9}" srcOrd="0" destOrd="0" presId="urn:microsoft.com/office/officeart/2005/8/layout/vList2"/>
    <dgm:cxn modelId="{1F7A8E4D-093E-46F6-8F74-F5256C25D50F}" srcId="{7020178B-46F1-4EE7-9CC2-A5361DA86CCB}" destId="{0C6B46D4-3960-42DC-9374-99891A025368}" srcOrd="2" destOrd="0" parTransId="{A848047C-8FE4-42C8-9D63-CFBBB37A6EFC}" sibTransId="{02BDF087-3EA8-4577-BA6A-0E41C4B9B240}"/>
    <dgm:cxn modelId="{B97C5474-C4A8-4B19-8F16-993251DC88B0}" srcId="{7020178B-46F1-4EE7-9CC2-A5361DA86CCB}" destId="{945DD2BF-1E26-470A-9EF1-BA96A0EC44FC}" srcOrd="4" destOrd="0" parTransId="{242FC59F-E306-4022-84C8-25D9177E6149}" sibTransId="{C3C6F5B9-1216-4AA3-BE31-51F9433030D9}"/>
    <dgm:cxn modelId="{B7C2EB79-74F4-44C2-BD0B-9E9F9A8B433F}" type="presOf" srcId="{38D98CFE-AEF3-49AC-B661-5CE892568801}" destId="{BAEB9E79-FF34-4458-A223-B1734D406D18}" srcOrd="0" destOrd="0" presId="urn:microsoft.com/office/officeart/2005/8/layout/vList2"/>
    <dgm:cxn modelId="{90C0F97E-E59D-4F8E-BB62-0637D5C88241}" srcId="{7020178B-46F1-4EE7-9CC2-A5361DA86CCB}" destId="{38D98CFE-AEF3-49AC-B661-5CE892568801}" srcOrd="0" destOrd="0" parTransId="{C3FE8983-154F-4A42-8912-E25CF5ABFA51}" sibTransId="{79AB127E-C91F-4FCB-BA89-2599381711CB}"/>
    <dgm:cxn modelId="{8BCC50A6-95B2-460B-8E6E-82BD1C3FD4F5}" srcId="{7020178B-46F1-4EE7-9CC2-A5361DA86CCB}" destId="{49F514C0-A79C-4CF5-BFAF-AD8804B01834}" srcOrd="1" destOrd="0" parTransId="{7B4822D3-D4FB-4B7E-80A9-1556FA267960}" sibTransId="{E8530FD3-1BBD-477A-B7C6-3C57BEBC179D}"/>
    <dgm:cxn modelId="{5316E3D4-9B57-43EA-86E8-E6BDD2890CA7}" type="presOf" srcId="{C1431675-CF1D-4498-ACD2-BCDBBFCC61ED}" destId="{40CE4B8D-4D96-41C5-93C1-E3462CF60D9C}" srcOrd="0" destOrd="0" presId="urn:microsoft.com/office/officeart/2005/8/layout/vList2"/>
    <dgm:cxn modelId="{8A69D6F5-4DA6-4093-9CB3-4436AD3DF791}" srcId="{7020178B-46F1-4EE7-9CC2-A5361DA86CCB}" destId="{C1431675-CF1D-4498-ACD2-BCDBBFCC61ED}" srcOrd="5" destOrd="0" parTransId="{AC7860FE-2EA2-4415-8DF0-C4AF83F36A06}" sibTransId="{65DDCF67-5748-411C-9B98-C2DF2B906676}"/>
    <dgm:cxn modelId="{0A23507D-238E-4852-B7DE-0749FE9162EA}" type="presParOf" srcId="{C73B5770-D0F9-4D86-B78E-FD9C5DEC4343}" destId="{BAEB9E79-FF34-4458-A223-B1734D406D18}" srcOrd="0" destOrd="0" presId="urn:microsoft.com/office/officeart/2005/8/layout/vList2"/>
    <dgm:cxn modelId="{38810CDC-A844-4150-AF2E-57BB406AE22E}" type="presParOf" srcId="{C73B5770-D0F9-4D86-B78E-FD9C5DEC4343}" destId="{3A03B677-2877-470A-8C98-9EA2729003D8}" srcOrd="1" destOrd="0" presId="urn:microsoft.com/office/officeart/2005/8/layout/vList2"/>
    <dgm:cxn modelId="{FE9D7581-811D-439D-960B-3220F01FEA07}" type="presParOf" srcId="{C73B5770-D0F9-4D86-B78E-FD9C5DEC4343}" destId="{01CD5480-68E1-4EDF-8A13-63B7D59152E9}" srcOrd="2" destOrd="0" presId="urn:microsoft.com/office/officeart/2005/8/layout/vList2"/>
    <dgm:cxn modelId="{225D6D8A-45D1-4AD8-BFBA-CAD4F1D8963C}" type="presParOf" srcId="{C73B5770-D0F9-4D86-B78E-FD9C5DEC4343}" destId="{B526A364-4B60-4279-8AB4-2891F8F91D9A}" srcOrd="3" destOrd="0" presId="urn:microsoft.com/office/officeart/2005/8/layout/vList2"/>
    <dgm:cxn modelId="{673B66FA-0EF1-47C3-86C0-B46F6E0FC995}" type="presParOf" srcId="{C73B5770-D0F9-4D86-B78E-FD9C5DEC4343}" destId="{A4F9947C-E951-4919-B812-C5ED47F6C1B3}" srcOrd="4" destOrd="0" presId="urn:microsoft.com/office/officeart/2005/8/layout/vList2"/>
    <dgm:cxn modelId="{881B8038-42D4-4B67-920B-BE753EC66059}" type="presParOf" srcId="{C73B5770-D0F9-4D86-B78E-FD9C5DEC4343}" destId="{2B19297C-ED14-437E-BDAC-D917118B4312}" srcOrd="5" destOrd="0" presId="urn:microsoft.com/office/officeart/2005/8/layout/vList2"/>
    <dgm:cxn modelId="{E5B81221-BF89-4584-B3BD-7E5819FD2834}" type="presParOf" srcId="{C73B5770-D0F9-4D86-B78E-FD9C5DEC4343}" destId="{FA8A23BF-5563-455B-8C81-0AAF453CB034}" srcOrd="6" destOrd="0" presId="urn:microsoft.com/office/officeart/2005/8/layout/vList2"/>
    <dgm:cxn modelId="{4610C43E-0C3F-4109-8F6A-2B1FDF583964}" type="presParOf" srcId="{C73B5770-D0F9-4D86-B78E-FD9C5DEC4343}" destId="{7CC3FC24-DE19-42C4-BE5D-CCF629E18C40}" srcOrd="7" destOrd="0" presId="urn:microsoft.com/office/officeart/2005/8/layout/vList2"/>
    <dgm:cxn modelId="{32541E22-8C4C-42AB-B926-6AA2058FC5D3}" type="presParOf" srcId="{C73B5770-D0F9-4D86-B78E-FD9C5DEC4343}" destId="{A0B0A698-1742-4E35-B6CD-15587A5D8C11}" srcOrd="8" destOrd="0" presId="urn:microsoft.com/office/officeart/2005/8/layout/vList2"/>
    <dgm:cxn modelId="{DC303D50-F18B-4346-96F8-A0AE9989143C}" type="presParOf" srcId="{C73B5770-D0F9-4D86-B78E-FD9C5DEC4343}" destId="{DAFBFF05-FE37-4AE9-BF67-14A87AEDA0B0}" srcOrd="9" destOrd="0" presId="urn:microsoft.com/office/officeart/2005/8/layout/vList2"/>
    <dgm:cxn modelId="{D9C97443-1203-4815-9F6E-7E64F74C0AC9}" type="presParOf" srcId="{C73B5770-D0F9-4D86-B78E-FD9C5DEC4343}" destId="{40CE4B8D-4D96-41C5-93C1-E3462CF60D9C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08E9C3-A0AF-4475-AEF2-843103C5393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3585BB6-1C85-4BB0-BA95-670585E5A289}">
      <dgm:prSet/>
      <dgm:spPr/>
      <dgm:t>
        <a:bodyPr/>
        <a:lstStyle/>
        <a:p>
          <a:r>
            <a:rPr lang="pl-PL"/>
            <a:t>Binding site prediction</a:t>
          </a:r>
          <a:endParaRPr lang="en-US"/>
        </a:p>
      </dgm:t>
    </dgm:pt>
    <dgm:pt modelId="{7D206809-06AB-4420-B372-9B3D8E505326}" type="parTrans" cxnId="{5DF3B455-E27E-497D-86EF-ABE3E2EECFC6}">
      <dgm:prSet/>
      <dgm:spPr/>
      <dgm:t>
        <a:bodyPr/>
        <a:lstStyle/>
        <a:p>
          <a:endParaRPr lang="en-US"/>
        </a:p>
      </dgm:t>
    </dgm:pt>
    <dgm:pt modelId="{65657337-E969-4EDA-9A4A-B9F23AD3CAD8}" type="sibTrans" cxnId="{5DF3B455-E27E-497D-86EF-ABE3E2EECFC6}">
      <dgm:prSet/>
      <dgm:spPr/>
      <dgm:t>
        <a:bodyPr/>
        <a:lstStyle/>
        <a:p>
          <a:endParaRPr lang="en-US"/>
        </a:p>
      </dgm:t>
    </dgm:pt>
    <dgm:pt modelId="{DE2EF4D2-4236-4BE0-90AD-CF04021D2139}">
      <dgm:prSet/>
      <dgm:spPr/>
      <dgm:t>
        <a:bodyPr/>
        <a:lstStyle/>
        <a:p>
          <a:r>
            <a:rPr lang="pl-PL"/>
            <a:t>Specifity assessment (minimizing the risk of off-target effects)</a:t>
          </a:r>
          <a:endParaRPr lang="en-US"/>
        </a:p>
      </dgm:t>
    </dgm:pt>
    <dgm:pt modelId="{4EE805C1-26D7-4463-8116-16F3D1E6F5E7}" type="parTrans" cxnId="{53A8BC22-4C9C-4615-8448-E1D769AC0B66}">
      <dgm:prSet/>
      <dgm:spPr/>
      <dgm:t>
        <a:bodyPr/>
        <a:lstStyle/>
        <a:p>
          <a:endParaRPr lang="en-US"/>
        </a:p>
      </dgm:t>
    </dgm:pt>
    <dgm:pt modelId="{461761A5-1097-4754-B722-EBC05413C351}" type="sibTrans" cxnId="{53A8BC22-4C9C-4615-8448-E1D769AC0B66}">
      <dgm:prSet/>
      <dgm:spPr/>
      <dgm:t>
        <a:bodyPr/>
        <a:lstStyle/>
        <a:p>
          <a:endParaRPr lang="en-US"/>
        </a:p>
      </dgm:t>
    </dgm:pt>
    <dgm:pt modelId="{A2BCA62E-C729-4B2C-AD3D-E2E12F38D907}">
      <dgm:prSet/>
      <dgm:spPr/>
      <dgm:t>
        <a:bodyPr/>
        <a:lstStyle/>
        <a:p>
          <a:r>
            <a:rPr lang="pl-PL"/>
            <a:t>Off-target prediction</a:t>
          </a:r>
          <a:endParaRPr lang="en-US"/>
        </a:p>
      </dgm:t>
    </dgm:pt>
    <dgm:pt modelId="{4ABA8939-35AE-4218-BE46-E6658C451C01}" type="parTrans" cxnId="{EB7D4F52-827E-45A8-B86D-CB54B4C82795}">
      <dgm:prSet/>
      <dgm:spPr/>
      <dgm:t>
        <a:bodyPr/>
        <a:lstStyle/>
        <a:p>
          <a:endParaRPr lang="en-US"/>
        </a:p>
      </dgm:t>
    </dgm:pt>
    <dgm:pt modelId="{28282F15-E111-484E-9E39-340F29D48207}" type="sibTrans" cxnId="{EB7D4F52-827E-45A8-B86D-CB54B4C82795}">
      <dgm:prSet/>
      <dgm:spPr/>
      <dgm:t>
        <a:bodyPr/>
        <a:lstStyle/>
        <a:p>
          <a:endParaRPr lang="en-US"/>
        </a:p>
      </dgm:t>
    </dgm:pt>
    <dgm:pt modelId="{5C353232-EBBB-4261-B2DF-68FEF3BF5D76}">
      <dgm:prSet/>
      <dgm:spPr/>
      <dgm:t>
        <a:bodyPr/>
        <a:lstStyle/>
        <a:p>
          <a:r>
            <a:rPr lang="pl-PL"/>
            <a:t>Consideration of specifity parameters (e. g. sequence complementarity, target location)</a:t>
          </a:r>
          <a:endParaRPr lang="en-US"/>
        </a:p>
      </dgm:t>
    </dgm:pt>
    <dgm:pt modelId="{37B5095C-3AA0-4E26-82FB-22F0F1AF391A}" type="parTrans" cxnId="{F18F0B2B-307C-47CD-94E6-2D5BEE1C1D6D}">
      <dgm:prSet/>
      <dgm:spPr/>
      <dgm:t>
        <a:bodyPr/>
        <a:lstStyle/>
        <a:p>
          <a:endParaRPr lang="en-US"/>
        </a:p>
      </dgm:t>
    </dgm:pt>
    <dgm:pt modelId="{04A997AD-3004-4962-ACA0-7B50EB3634BE}" type="sibTrans" cxnId="{F18F0B2B-307C-47CD-94E6-2D5BEE1C1D6D}">
      <dgm:prSet/>
      <dgm:spPr/>
      <dgm:t>
        <a:bodyPr/>
        <a:lstStyle/>
        <a:p>
          <a:endParaRPr lang="en-US"/>
        </a:p>
      </dgm:t>
    </dgm:pt>
    <dgm:pt modelId="{7A0BDA27-AF94-4CFA-8DF2-16F0178B35FB}">
      <dgm:prSet/>
      <dgm:spPr/>
      <dgm:t>
        <a:bodyPr/>
        <a:lstStyle/>
        <a:p>
          <a:r>
            <a:rPr lang="pl-PL" dirty="0" err="1"/>
            <a:t>Avaliable</a:t>
          </a:r>
          <a:r>
            <a:rPr lang="pl-PL" dirty="0"/>
            <a:t>: </a:t>
          </a:r>
          <a:r>
            <a:rPr lang="pl-PL" dirty="0">
              <a:solidFill>
                <a:schemeClr val="tx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https://www.crisprscan.org/</a:t>
          </a:r>
          <a:endParaRPr lang="en-US" dirty="0">
            <a:solidFill>
              <a:schemeClr val="tx1"/>
            </a:solidFill>
          </a:endParaRPr>
        </a:p>
      </dgm:t>
    </dgm:pt>
    <dgm:pt modelId="{035CE183-D67F-4E55-82E4-EA8AA3DA8F76}" type="parTrans" cxnId="{7BCE4C47-E9B6-47A6-9729-8FE8D3AFD4F6}">
      <dgm:prSet/>
      <dgm:spPr/>
      <dgm:t>
        <a:bodyPr/>
        <a:lstStyle/>
        <a:p>
          <a:endParaRPr lang="en-US"/>
        </a:p>
      </dgm:t>
    </dgm:pt>
    <dgm:pt modelId="{AE04BF97-3FA1-45A4-B378-740467695CEA}" type="sibTrans" cxnId="{7BCE4C47-E9B6-47A6-9729-8FE8D3AFD4F6}">
      <dgm:prSet/>
      <dgm:spPr/>
      <dgm:t>
        <a:bodyPr/>
        <a:lstStyle/>
        <a:p>
          <a:endParaRPr lang="en-US"/>
        </a:p>
      </dgm:t>
    </dgm:pt>
    <dgm:pt modelId="{D99CBCDC-5A02-4E0C-A309-693DF488191A}" type="pres">
      <dgm:prSet presAssocID="{5A08E9C3-A0AF-4475-AEF2-843103C53934}" presName="linear" presStyleCnt="0">
        <dgm:presLayoutVars>
          <dgm:animLvl val="lvl"/>
          <dgm:resizeHandles val="exact"/>
        </dgm:presLayoutVars>
      </dgm:prSet>
      <dgm:spPr/>
    </dgm:pt>
    <dgm:pt modelId="{05D998D4-42C6-4D22-BB88-0BCB9E9D9C63}" type="pres">
      <dgm:prSet presAssocID="{D3585BB6-1C85-4BB0-BA95-670585E5A28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E9E3ED5-DF0A-4CB1-966E-980358BAAFD4}" type="pres">
      <dgm:prSet presAssocID="{65657337-E969-4EDA-9A4A-B9F23AD3CAD8}" presName="spacer" presStyleCnt="0"/>
      <dgm:spPr/>
    </dgm:pt>
    <dgm:pt modelId="{3DEE08BB-957B-4607-92FE-E64B75C46543}" type="pres">
      <dgm:prSet presAssocID="{DE2EF4D2-4236-4BE0-90AD-CF04021D2139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92CB0D3-58DD-4612-8964-EA151020DF17}" type="pres">
      <dgm:prSet presAssocID="{461761A5-1097-4754-B722-EBC05413C351}" presName="spacer" presStyleCnt="0"/>
      <dgm:spPr/>
    </dgm:pt>
    <dgm:pt modelId="{88492DCF-0A3E-4993-AF59-2D77DDD1CB52}" type="pres">
      <dgm:prSet presAssocID="{A2BCA62E-C729-4B2C-AD3D-E2E12F38D907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AFABE8F6-8C67-43E5-9B9F-F5DFFBE4A8B4}" type="pres">
      <dgm:prSet presAssocID="{28282F15-E111-484E-9E39-340F29D48207}" presName="spacer" presStyleCnt="0"/>
      <dgm:spPr/>
    </dgm:pt>
    <dgm:pt modelId="{1181D0C5-8A63-4A79-A04A-6165D8ADCAA5}" type="pres">
      <dgm:prSet presAssocID="{5C353232-EBBB-4261-B2DF-68FEF3BF5D7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B3813E5-96DE-4903-ABF5-79654316DB6F}" type="pres">
      <dgm:prSet presAssocID="{04A997AD-3004-4962-ACA0-7B50EB3634BE}" presName="spacer" presStyleCnt="0"/>
      <dgm:spPr/>
    </dgm:pt>
    <dgm:pt modelId="{90C145AB-478D-49D6-A226-6EDFE3722EDA}" type="pres">
      <dgm:prSet presAssocID="{7A0BDA27-AF94-4CFA-8DF2-16F0178B35FB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53A8BC22-4C9C-4615-8448-E1D769AC0B66}" srcId="{5A08E9C3-A0AF-4475-AEF2-843103C53934}" destId="{DE2EF4D2-4236-4BE0-90AD-CF04021D2139}" srcOrd="1" destOrd="0" parTransId="{4EE805C1-26D7-4463-8116-16F3D1E6F5E7}" sibTransId="{461761A5-1097-4754-B722-EBC05413C351}"/>
    <dgm:cxn modelId="{218A3927-1483-4D9E-814E-E2C40A42E99C}" type="presOf" srcId="{5C353232-EBBB-4261-B2DF-68FEF3BF5D76}" destId="{1181D0C5-8A63-4A79-A04A-6165D8ADCAA5}" srcOrd="0" destOrd="0" presId="urn:microsoft.com/office/officeart/2005/8/layout/vList2"/>
    <dgm:cxn modelId="{F18F0B2B-307C-47CD-94E6-2D5BEE1C1D6D}" srcId="{5A08E9C3-A0AF-4475-AEF2-843103C53934}" destId="{5C353232-EBBB-4261-B2DF-68FEF3BF5D76}" srcOrd="3" destOrd="0" parTransId="{37B5095C-3AA0-4E26-82FB-22F0F1AF391A}" sibTransId="{04A997AD-3004-4962-ACA0-7B50EB3634BE}"/>
    <dgm:cxn modelId="{FD96FD33-01B3-4F5E-A599-B4BBFFB1B4FE}" type="presOf" srcId="{D3585BB6-1C85-4BB0-BA95-670585E5A289}" destId="{05D998D4-42C6-4D22-BB88-0BCB9E9D9C63}" srcOrd="0" destOrd="0" presId="urn:microsoft.com/office/officeart/2005/8/layout/vList2"/>
    <dgm:cxn modelId="{86092E3A-FA5F-4420-8792-7A60EB11F4AF}" type="presOf" srcId="{7A0BDA27-AF94-4CFA-8DF2-16F0178B35FB}" destId="{90C145AB-478D-49D6-A226-6EDFE3722EDA}" srcOrd="0" destOrd="0" presId="urn:microsoft.com/office/officeart/2005/8/layout/vList2"/>
    <dgm:cxn modelId="{B1FD2966-B0DF-45EF-9B24-58FB9A36880B}" type="presOf" srcId="{5A08E9C3-A0AF-4475-AEF2-843103C53934}" destId="{D99CBCDC-5A02-4E0C-A309-693DF488191A}" srcOrd="0" destOrd="0" presId="urn:microsoft.com/office/officeart/2005/8/layout/vList2"/>
    <dgm:cxn modelId="{7BCE4C47-E9B6-47A6-9729-8FE8D3AFD4F6}" srcId="{5A08E9C3-A0AF-4475-AEF2-843103C53934}" destId="{7A0BDA27-AF94-4CFA-8DF2-16F0178B35FB}" srcOrd="4" destOrd="0" parTransId="{035CE183-D67F-4E55-82E4-EA8AA3DA8F76}" sibTransId="{AE04BF97-3FA1-45A4-B378-740467695CEA}"/>
    <dgm:cxn modelId="{6C151C51-F3AC-4552-8D55-4F6B979E4B7F}" type="presOf" srcId="{A2BCA62E-C729-4B2C-AD3D-E2E12F38D907}" destId="{88492DCF-0A3E-4993-AF59-2D77DDD1CB52}" srcOrd="0" destOrd="0" presId="urn:microsoft.com/office/officeart/2005/8/layout/vList2"/>
    <dgm:cxn modelId="{EB7D4F52-827E-45A8-B86D-CB54B4C82795}" srcId="{5A08E9C3-A0AF-4475-AEF2-843103C53934}" destId="{A2BCA62E-C729-4B2C-AD3D-E2E12F38D907}" srcOrd="2" destOrd="0" parTransId="{4ABA8939-35AE-4218-BE46-E6658C451C01}" sibTransId="{28282F15-E111-484E-9E39-340F29D48207}"/>
    <dgm:cxn modelId="{5DF3B455-E27E-497D-86EF-ABE3E2EECFC6}" srcId="{5A08E9C3-A0AF-4475-AEF2-843103C53934}" destId="{D3585BB6-1C85-4BB0-BA95-670585E5A289}" srcOrd="0" destOrd="0" parTransId="{7D206809-06AB-4420-B372-9B3D8E505326}" sibTransId="{65657337-E969-4EDA-9A4A-B9F23AD3CAD8}"/>
    <dgm:cxn modelId="{519307FB-56B3-409D-A679-A6FB7B154821}" type="presOf" srcId="{DE2EF4D2-4236-4BE0-90AD-CF04021D2139}" destId="{3DEE08BB-957B-4607-92FE-E64B75C46543}" srcOrd="0" destOrd="0" presId="urn:microsoft.com/office/officeart/2005/8/layout/vList2"/>
    <dgm:cxn modelId="{4E3DCB9B-91ED-4308-84EC-D8BB85DC8073}" type="presParOf" srcId="{D99CBCDC-5A02-4E0C-A309-693DF488191A}" destId="{05D998D4-42C6-4D22-BB88-0BCB9E9D9C63}" srcOrd="0" destOrd="0" presId="urn:microsoft.com/office/officeart/2005/8/layout/vList2"/>
    <dgm:cxn modelId="{8F6B5E3A-BE28-4606-A9D5-075234457B6C}" type="presParOf" srcId="{D99CBCDC-5A02-4E0C-A309-693DF488191A}" destId="{3E9E3ED5-DF0A-4CB1-966E-980358BAAFD4}" srcOrd="1" destOrd="0" presId="urn:microsoft.com/office/officeart/2005/8/layout/vList2"/>
    <dgm:cxn modelId="{F2253374-F0CD-45BE-A236-AD2D3C272658}" type="presParOf" srcId="{D99CBCDC-5A02-4E0C-A309-693DF488191A}" destId="{3DEE08BB-957B-4607-92FE-E64B75C46543}" srcOrd="2" destOrd="0" presId="urn:microsoft.com/office/officeart/2005/8/layout/vList2"/>
    <dgm:cxn modelId="{97314905-BE9F-412D-8679-01E69F583468}" type="presParOf" srcId="{D99CBCDC-5A02-4E0C-A309-693DF488191A}" destId="{192CB0D3-58DD-4612-8964-EA151020DF17}" srcOrd="3" destOrd="0" presId="urn:microsoft.com/office/officeart/2005/8/layout/vList2"/>
    <dgm:cxn modelId="{B80C0C06-641E-4ED6-B221-B08C58205A9D}" type="presParOf" srcId="{D99CBCDC-5A02-4E0C-A309-693DF488191A}" destId="{88492DCF-0A3E-4993-AF59-2D77DDD1CB52}" srcOrd="4" destOrd="0" presId="urn:microsoft.com/office/officeart/2005/8/layout/vList2"/>
    <dgm:cxn modelId="{5FAF9260-B6A0-4BAB-A0FD-66136ED052E2}" type="presParOf" srcId="{D99CBCDC-5A02-4E0C-A309-693DF488191A}" destId="{AFABE8F6-8C67-43E5-9B9F-F5DFFBE4A8B4}" srcOrd="5" destOrd="0" presId="urn:microsoft.com/office/officeart/2005/8/layout/vList2"/>
    <dgm:cxn modelId="{6CD6F39C-C099-4259-A727-19C99321CB55}" type="presParOf" srcId="{D99CBCDC-5A02-4E0C-A309-693DF488191A}" destId="{1181D0C5-8A63-4A79-A04A-6165D8ADCAA5}" srcOrd="6" destOrd="0" presId="urn:microsoft.com/office/officeart/2005/8/layout/vList2"/>
    <dgm:cxn modelId="{3224BEDF-9F06-46D7-839D-5A0131D41AD0}" type="presParOf" srcId="{D99CBCDC-5A02-4E0C-A309-693DF488191A}" destId="{2B3813E5-96DE-4903-ABF5-79654316DB6F}" srcOrd="7" destOrd="0" presId="urn:microsoft.com/office/officeart/2005/8/layout/vList2"/>
    <dgm:cxn modelId="{2C40E3C6-F713-48C4-A702-B2D2746FCC67}" type="presParOf" srcId="{D99CBCDC-5A02-4E0C-A309-693DF488191A}" destId="{90C145AB-478D-49D6-A226-6EDFE3722ED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2E1C85-C587-4BF8-8C2E-02CD655C4014}" type="doc">
      <dgm:prSet loTypeId="urn:microsoft.com/office/officeart/2005/8/layout/vList2" loCatId="list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C0875F6A-602E-4B6D-80D6-06E7404E13FD}">
      <dgm:prSet/>
      <dgm:spPr/>
      <dgm:t>
        <a:bodyPr/>
        <a:lstStyle/>
        <a:p>
          <a:pPr>
            <a:lnSpc>
              <a:spcPct val="100000"/>
            </a:lnSpc>
          </a:pPr>
          <a:r>
            <a:rPr lang="pl-PL"/>
            <a:t>sgRNA Design</a:t>
          </a:r>
          <a:endParaRPr lang="en-US"/>
        </a:p>
      </dgm:t>
    </dgm:pt>
    <dgm:pt modelId="{188E205C-178E-4267-98C5-F1FA6DF9D58D}" type="parTrans" cxnId="{EF5B96E8-06A7-412C-A93E-627D18667FA8}">
      <dgm:prSet/>
      <dgm:spPr/>
      <dgm:t>
        <a:bodyPr/>
        <a:lstStyle/>
        <a:p>
          <a:endParaRPr lang="en-US"/>
        </a:p>
      </dgm:t>
    </dgm:pt>
    <dgm:pt modelId="{1ACAB742-656B-4829-A995-B8862B3133B7}" type="sibTrans" cxnId="{EF5B96E8-06A7-412C-A93E-627D18667FA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4FC4A8F-2AB7-41C9-9473-022A92DB7F80}">
      <dgm:prSet/>
      <dgm:spPr/>
      <dgm:t>
        <a:bodyPr/>
        <a:lstStyle/>
        <a:p>
          <a:pPr>
            <a:lnSpc>
              <a:spcPct val="100000"/>
            </a:lnSpc>
          </a:pPr>
          <a:r>
            <a:rPr lang="pl-PL"/>
            <a:t>Efficiency Prediction</a:t>
          </a:r>
          <a:endParaRPr lang="en-US"/>
        </a:p>
      </dgm:t>
    </dgm:pt>
    <dgm:pt modelId="{5C6BBC6F-224D-44AC-9AAB-88B2F3E2478F}" type="parTrans" cxnId="{11A07788-8D70-4485-B279-65A66896B52E}">
      <dgm:prSet/>
      <dgm:spPr/>
      <dgm:t>
        <a:bodyPr/>
        <a:lstStyle/>
        <a:p>
          <a:endParaRPr lang="en-US"/>
        </a:p>
      </dgm:t>
    </dgm:pt>
    <dgm:pt modelId="{DE4BE0A6-882A-4106-B078-1B7B4E3441C9}" type="sibTrans" cxnId="{11A07788-8D70-4485-B279-65A66896B52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1D7D7A51-A0E0-49AC-BB78-64C677E84195}">
      <dgm:prSet/>
      <dgm:spPr/>
      <dgm:t>
        <a:bodyPr/>
        <a:lstStyle/>
        <a:p>
          <a:pPr>
            <a:lnSpc>
              <a:spcPct val="100000"/>
            </a:lnSpc>
          </a:pPr>
          <a:r>
            <a:rPr lang="pl-PL"/>
            <a:t>Specifity Analysis (target-off prediction)</a:t>
          </a:r>
          <a:endParaRPr lang="en-US"/>
        </a:p>
      </dgm:t>
    </dgm:pt>
    <dgm:pt modelId="{01902E8F-1148-4F15-9AAE-131CF679F969}" type="parTrans" cxnId="{4DA207AD-9D08-429C-A58C-207A9968F78E}">
      <dgm:prSet/>
      <dgm:spPr/>
      <dgm:t>
        <a:bodyPr/>
        <a:lstStyle/>
        <a:p>
          <a:endParaRPr lang="en-US"/>
        </a:p>
      </dgm:t>
    </dgm:pt>
    <dgm:pt modelId="{3C60AA9B-1DF2-484F-93AC-37E0B45A9857}" type="sibTrans" cxnId="{4DA207AD-9D08-429C-A58C-207A9968F78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05323C53-1BE9-4ECA-97B8-333ABC1AA17F}">
      <dgm:prSet/>
      <dgm:spPr/>
      <dgm:t>
        <a:bodyPr/>
        <a:lstStyle/>
        <a:p>
          <a:pPr>
            <a:lnSpc>
              <a:spcPct val="100000"/>
            </a:lnSpc>
          </a:pPr>
          <a:r>
            <a:rPr lang="pl-PL"/>
            <a:t>Integration with Genome Databases</a:t>
          </a:r>
          <a:endParaRPr lang="en-US"/>
        </a:p>
      </dgm:t>
    </dgm:pt>
    <dgm:pt modelId="{B4CE0C72-A288-4508-9C54-548D942047EF}" type="parTrans" cxnId="{4C22918D-C58B-4B5E-AF25-5C82ACE2D8F9}">
      <dgm:prSet/>
      <dgm:spPr/>
      <dgm:t>
        <a:bodyPr/>
        <a:lstStyle/>
        <a:p>
          <a:endParaRPr lang="en-US"/>
        </a:p>
      </dgm:t>
    </dgm:pt>
    <dgm:pt modelId="{A51F0789-544E-49FA-BE3C-CC8B3947F5C1}" type="sibTrans" cxnId="{4C22918D-C58B-4B5E-AF25-5C82ACE2D8F9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84853DB-2241-42EC-8EB6-155732E54C02}">
      <dgm:prSet/>
      <dgm:spPr/>
      <dgm:t>
        <a:bodyPr/>
        <a:lstStyle/>
        <a:p>
          <a:pPr>
            <a:lnSpc>
              <a:spcPct val="100000"/>
            </a:lnSpc>
          </a:pPr>
          <a:r>
            <a:rPr lang="pl-PL" dirty="0" err="1"/>
            <a:t>Avaliable</a:t>
          </a:r>
          <a:r>
            <a:rPr lang="pl-PL" dirty="0"/>
            <a:t>: </a:t>
          </a:r>
          <a:r>
            <a:rPr lang="pl-PL" dirty="0">
              <a:solidFill>
                <a:schemeClr val="tx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http://www.rgenome.net/cas-designer/</a:t>
          </a:r>
          <a:endParaRPr lang="en-US" dirty="0">
            <a:solidFill>
              <a:schemeClr val="tx1"/>
            </a:solidFill>
          </a:endParaRPr>
        </a:p>
      </dgm:t>
    </dgm:pt>
    <dgm:pt modelId="{87E020E5-46EB-4618-946B-058D2FD4F670}" type="parTrans" cxnId="{71B0F945-43FD-48FF-B4C2-B5AC8EC88C8C}">
      <dgm:prSet/>
      <dgm:spPr/>
      <dgm:t>
        <a:bodyPr/>
        <a:lstStyle/>
        <a:p>
          <a:endParaRPr lang="en-US"/>
        </a:p>
      </dgm:t>
    </dgm:pt>
    <dgm:pt modelId="{7E5C8C77-1050-4EB9-B084-D739A1121832}" type="sibTrans" cxnId="{71B0F945-43FD-48FF-B4C2-B5AC8EC88C8C}">
      <dgm:prSet/>
      <dgm:spPr/>
      <dgm:t>
        <a:bodyPr/>
        <a:lstStyle/>
        <a:p>
          <a:endParaRPr lang="en-US"/>
        </a:p>
      </dgm:t>
    </dgm:pt>
    <dgm:pt modelId="{35A17169-6129-46F7-B690-9DC766171142}" type="pres">
      <dgm:prSet presAssocID="{1D2E1C85-C587-4BF8-8C2E-02CD655C4014}" presName="linear" presStyleCnt="0">
        <dgm:presLayoutVars>
          <dgm:animLvl val="lvl"/>
          <dgm:resizeHandles val="exact"/>
        </dgm:presLayoutVars>
      </dgm:prSet>
      <dgm:spPr/>
    </dgm:pt>
    <dgm:pt modelId="{92930C6A-88F1-424B-B565-CDC404B33CC5}" type="pres">
      <dgm:prSet presAssocID="{C0875F6A-602E-4B6D-80D6-06E7404E13F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B25B4300-8911-4078-9DA9-10858CC6EA45}" type="pres">
      <dgm:prSet presAssocID="{1ACAB742-656B-4829-A995-B8862B3133B7}" presName="spacer" presStyleCnt="0"/>
      <dgm:spPr/>
    </dgm:pt>
    <dgm:pt modelId="{E166B7FF-6094-445B-A889-15801EBEFE42}" type="pres">
      <dgm:prSet presAssocID="{F4FC4A8F-2AB7-41C9-9473-022A92DB7F80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9671A2D-7538-46FA-9B94-ACD74EC96086}" type="pres">
      <dgm:prSet presAssocID="{DE4BE0A6-882A-4106-B078-1B7B4E3441C9}" presName="spacer" presStyleCnt="0"/>
      <dgm:spPr/>
    </dgm:pt>
    <dgm:pt modelId="{578D303E-3C30-4B9B-ACD1-7DEDA83DA1C8}" type="pres">
      <dgm:prSet presAssocID="{1D7D7A51-A0E0-49AC-BB78-64C677E84195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4DFEE06-E570-4FD9-9964-72B9D0B597D0}" type="pres">
      <dgm:prSet presAssocID="{3C60AA9B-1DF2-484F-93AC-37E0B45A9857}" presName="spacer" presStyleCnt="0"/>
      <dgm:spPr/>
    </dgm:pt>
    <dgm:pt modelId="{ADEE0453-F059-494E-A131-C79545288723}" type="pres">
      <dgm:prSet presAssocID="{05323C53-1BE9-4ECA-97B8-333ABC1AA17F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2618F56-E2AA-4889-89CB-E34A7C6A0939}" type="pres">
      <dgm:prSet presAssocID="{A51F0789-544E-49FA-BE3C-CC8B3947F5C1}" presName="spacer" presStyleCnt="0"/>
      <dgm:spPr/>
    </dgm:pt>
    <dgm:pt modelId="{8883427C-B58D-4AD4-9F4B-5631A12E0C01}" type="pres">
      <dgm:prSet presAssocID="{A84853DB-2241-42EC-8EB6-155732E54C02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708B1838-DAF3-45A5-A1F6-E9E0424C433D}" type="presOf" srcId="{C0875F6A-602E-4B6D-80D6-06E7404E13FD}" destId="{92930C6A-88F1-424B-B565-CDC404B33CC5}" srcOrd="0" destOrd="0" presId="urn:microsoft.com/office/officeart/2005/8/layout/vList2"/>
    <dgm:cxn modelId="{71B0F945-43FD-48FF-B4C2-B5AC8EC88C8C}" srcId="{1D2E1C85-C587-4BF8-8C2E-02CD655C4014}" destId="{A84853DB-2241-42EC-8EB6-155732E54C02}" srcOrd="4" destOrd="0" parTransId="{87E020E5-46EB-4618-946B-058D2FD4F670}" sibTransId="{7E5C8C77-1050-4EB9-B084-D739A1121832}"/>
    <dgm:cxn modelId="{EA22CA47-E538-49FF-A266-9F9C696161E1}" type="presOf" srcId="{1D2E1C85-C587-4BF8-8C2E-02CD655C4014}" destId="{35A17169-6129-46F7-B690-9DC766171142}" srcOrd="0" destOrd="0" presId="urn:microsoft.com/office/officeart/2005/8/layout/vList2"/>
    <dgm:cxn modelId="{11A07788-8D70-4485-B279-65A66896B52E}" srcId="{1D2E1C85-C587-4BF8-8C2E-02CD655C4014}" destId="{F4FC4A8F-2AB7-41C9-9473-022A92DB7F80}" srcOrd="1" destOrd="0" parTransId="{5C6BBC6F-224D-44AC-9AAB-88B2F3E2478F}" sibTransId="{DE4BE0A6-882A-4106-B078-1B7B4E3441C9}"/>
    <dgm:cxn modelId="{A7E82A8A-B305-403B-8D28-A685972A50F3}" type="presOf" srcId="{F4FC4A8F-2AB7-41C9-9473-022A92DB7F80}" destId="{E166B7FF-6094-445B-A889-15801EBEFE42}" srcOrd="0" destOrd="0" presId="urn:microsoft.com/office/officeart/2005/8/layout/vList2"/>
    <dgm:cxn modelId="{4C22918D-C58B-4B5E-AF25-5C82ACE2D8F9}" srcId="{1D2E1C85-C587-4BF8-8C2E-02CD655C4014}" destId="{05323C53-1BE9-4ECA-97B8-333ABC1AA17F}" srcOrd="3" destOrd="0" parTransId="{B4CE0C72-A288-4508-9C54-548D942047EF}" sibTransId="{A51F0789-544E-49FA-BE3C-CC8B3947F5C1}"/>
    <dgm:cxn modelId="{4DA207AD-9D08-429C-A58C-207A9968F78E}" srcId="{1D2E1C85-C587-4BF8-8C2E-02CD655C4014}" destId="{1D7D7A51-A0E0-49AC-BB78-64C677E84195}" srcOrd="2" destOrd="0" parTransId="{01902E8F-1148-4F15-9AAE-131CF679F969}" sibTransId="{3C60AA9B-1DF2-484F-93AC-37E0B45A9857}"/>
    <dgm:cxn modelId="{288F1DB8-AA9E-4195-90CD-10475E462D83}" type="presOf" srcId="{05323C53-1BE9-4ECA-97B8-333ABC1AA17F}" destId="{ADEE0453-F059-494E-A131-C79545288723}" srcOrd="0" destOrd="0" presId="urn:microsoft.com/office/officeart/2005/8/layout/vList2"/>
    <dgm:cxn modelId="{72F1A9D1-9F35-4EFA-A31C-273F4C706861}" type="presOf" srcId="{1D7D7A51-A0E0-49AC-BB78-64C677E84195}" destId="{578D303E-3C30-4B9B-ACD1-7DEDA83DA1C8}" srcOrd="0" destOrd="0" presId="urn:microsoft.com/office/officeart/2005/8/layout/vList2"/>
    <dgm:cxn modelId="{EF5B96E8-06A7-412C-A93E-627D18667FA8}" srcId="{1D2E1C85-C587-4BF8-8C2E-02CD655C4014}" destId="{C0875F6A-602E-4B6D-80D6-06E7404E13FD}" srcOrd="0" destOrd="0" parTransId="{188E205C-178E-4267-98C5-F1FA6DF9D58D}" sibTransId="{1ACAB742-656B-4829-A995-B8862B3133B7}"/>
    <dgm:cxn modelId="{D81DD5EC-9C9A-4D73-AA70-57DA73290282}" type="presOf" srcId="{A84853DB-2241-42EC-8EB6-155732E54C02}" destId="{8883427C-B58D-4AD4-9F4B-5631A12E0C01}" srcOrd="0" destOrd="0" presId="urn:microsoft.com/office/officeart/2005/8/layout/vList2"/>
    <dgm:cxn modelId="{2F12E2EE-3503-4115-A923-5D1F1331DE5C}" type="presParOf" srcId="{35A17169-6129-46F7-B690-9DC766171142}" destId="{92930C6A-88F1-424B-B565-CDC404B33CC5}" srcOrd="0" destOrd="0" presId="urn:microsoft.com/office/officeart/2005/8/layout/vList2"/>
    <dgm:cxn modelId="{49328659-E1F4-45C2-BEAC-A0A7215A6B8D}" type="presParOf" srcId="{35A17169-6129-46F7-B690-9DC766171142}" destId="{B25B4300-8911-4078-9DA9-10858CC6EA45}" srcOrd="1" destOrd="0" presId="urn:microsoft.com/office/officeart/2005/8/layout/vList2"/>
    <dgm:cxn modelId="{E0ACF852-B6F1-4562-B2E4-37274D76E4C5}" type="presParOf" srcId="{35A17169-6129-46F7-B690-9DC766171142}" destId="{E166B7FF-6094-445B-A889-15801EBEFE42}" srcOrd="2" destOrd="0" presId="urn:microsoft.com/office/officeart/2005/8/layout/vList2"/>
    <dgm:cxn modelId="{A7AE59B4-76E5-454C-8219-172B2E9002F8}" type="presParOf" srcId="{35A17169-6129-46F7-B690-9DC766171142}" destId="{79671A2D-7538-46FA-9B94-ACD74EC96086}" srcOrd="3" destOrd="0" presId="urn:microsoft.com/office/officeart/2005/8/layout/vList2"/>
    <dgm:cxn modelId="{9B81CC12-0B29-4FA9-8F32-5C863CA311A3}" type="presParOf" srcId="{35A17169-6129-46F7-B690-9DC766171142}" destId="{578D303E-3C30-4B9B-ACD1-7DEDA83DA1C8}" srcOrd="4" destOrd="0" presId="urn:microsoft.com/office/officeart/2005/8/layout/vList2"/>
    <dgm:cxn modelId="{3093C29B-CD0C-4FBD-9A89-74FDCE50685B}" type="presParOf" srcId="{35A17169-6129-46F7-B690-9DC766171142}" destId="{64DFEE06-E570-4FD9-9964-72B9D0B597D0}" srcOrd="5" destOrd="0" presId="urn:microsoft.com/office/officeart/2005/8/layout/vList2"/>
    <dgm:cxn modelId="{AF768E22-EE33-4A1A-AA30-76159FAB8F69}" type="presParOf" srcId="{35A17169-6129-46F7-B690-9DC766171142}" destId="{ADEE0453-F059-494E-A131-C79545288723}" srcOrd="6" destOrd="0" presId="urn:microsoft.com/office/officeart/2005/8/layout/vList2"/>
    <dgm:cxn modelId="{CACF2C03-FCC0-4A6A-8E09-11B4716ED217}" type="presParOf" srcId="{35A17169-6129-46F7-B690-9DC766171142}" destId="{72618F56-E2AA-4889-89CB-E34A7C6A0939}" srcOrd="7" destOrd="0" presId="urn:microsoft.com/office/officeart/2005/8/layout/vList2"/>
    <dgm:cxn modelId="{AA2D64EC-3CB9-49DC-BAFE-D6B09AFA4B4A}" type="presParOf" srcId="{35A17169-6129-46F7-B690-9DC766171142}" destId="{8883427C-B58D-4AD4-9F4B-5631A12E0C0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22ADC1-30E9-4097-9AC3-9FC9E8D2F33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F20EA9D-0005-4010-8885-F1A7B9271D7C}">
      <dgm:prSet/>
      <dgm:spPr/>
      <dgm:t>
        <a:bodyPr/>
        <a:lstStyle/>
        <a:p>
          <a:r>
            <a:rPr lang="pl-PL"/>
            <a:t>Efficiency prediction</a:t>
          </a:r>
          <a:endParaRPr lang="en-US"/>
        </a:p>
      </dgm:t>
    </dgm:pt>
    <dgm:pt modelId="{702536BE-97A9-43E1-9840-5C3D43FC0F57}" type="parTrans" cxnId="{A1EA04B9-DC03-4500-9385-0D0B444AB02E}">
      <dgm:prSet/>
      <dgm:spPr/>
      <dgm:t>
        <a:bodyPr/>
        <a:lstStyle/>
        <a:p>
          <a:endParaRPr lang="en-US"/>
        </a:p>
      </dgm:t>
    </dgm:pt>
    <dgm:pt modelId="{BA8D946E-3ADE-4866-AE87-7A3ADB0473BA}" type="sibTrans" cxnId="{A1EA04B9-DC03-4500-9385-0D0B444AB02E}">
      <dgm:prSet/>
      <dgm:spPr/>
      <dgm:t>
        <a:bodyPr/>
        <a:lstStyle/>
        <a:p>
          <a:endParaRPr lang="en-US"/>
        </a:p>
      </dgm:t>
    </dgm:pt>
    <dgm:pt modelId="{A348671B-EA4C-4BE9-88AC-136DFE53183A}">
      <dgm:prSet/>
      <dgm:spPr/>
      <dgm:t>
        <a:bodyPr/>
        <a:lstStyle/>
        <a:p>
          <a:r>
            <a:rPr lang="pl-PL"/>
            <a:t>Specifity evaluation</a:t>
          </a:r>
          <a:endParaRPr lang="en-US"/>
        </a:p>
      </dgm:t>
    </dgm:pt>
    <dgm:pt modelId="{5C1A6951-E6CA-4BE1-9A39-B8AB8E5EA8A2}" type="parTrans" cxnId="{7F087FE4-E314-40E4-93DB-B49DB5882252}">
      <dgm:prSet/>
      <dgm:spPr/>
      <dgm:t>
        <a:bodyPr/>
        <a:lstStyle/>
        <a:p>
          <a:endParaRPr lang="en-US"/>
        </a:p>
      </dgm:t>
    </dgm:pt>
    <dgm:pt modelId="{2FB369FD-D651-4DFF-86D2-ABF988978AB5}" type="sibTrans" cxnId="{7F087FE4-E314-40E4-93DB-B49DB5882252}">
      <dgm:prSet/>
      <dgm:spPr/>
      <dgm:t>
        <a:bodyPr/>
        <a:lstStyle/>
        <a:p>
          <a:endParaRPr lang="en-US"/>
        </a:p>
      </dgm:t>
    </dgm:pt>
    <dgm:pt modelId="{B5DDD893-5D09-45A1-ADF6-41A3E84F5758}">
      <dgm:prSet/>
      <dgm:spPr/>
      <dgm:t>
        <a:bodyPr/>
        <a:lstStyle/>
        <a:p>
          <a:r>
            <a:rPr lang="pl-PL"/>
            <a:t>Scoring algorithm (based on sequence features known to influence sgRNA activity and specifity)</a:t>
          </a:r>
          <a:endParaRPr lang="en-US"/>
        </a:p>
      </dgm:t>
    </dgm:pt>
    <dgm:pt modelId="{F7472CF7-E19C-4C9A-9547-EC019AC41B8D}" type="parTrans" cxnId="{AECB4600-6938-4A58-BA32-052290654935}">
      <dgm:prSet/>
      <dgm:spPr/>
      <dgm:t>
        <a:bodyPr/>
        <a:lstStyle/>
        <a:p>
          <a:endParaRPr lang="en-US"/>
        </a:p>
      </dgm:t>
    </dgm:pt>
    <dgm:pt modelId="{CAB8D481-AF73-4FEA-B847-292AF3F80684}" type="sibTrans" cxnId="{AECB4600-6938-4A58-BA32-052290654935}">
      <dgm:prSet/>
      <dgm:spPr/>
      <dgm:t>
        <a:bodyPr/>
        <a:lstStyle/>
        <a:p>
          <a:endParaRPr lang="en-US"/>
        </a:p>
      </dgm:t>
    </dgm:pt>
    <dgm:pt modelId="{0C739C3C-A797-4BC3-BC47-878C6359527A}">
      <dgm:prSet/>
      <dgm:spPr/>
      <dgm:t>
        <a:bodyPr/>
        <a:lstStyle/>
        <a:p>
          <a:r>
            <a:rPr lang="pl-PL"/>
            <a:t>Integration with genome databases</a:t>
          </a:r>
          <a:endParaRPr lang="en-US"/>
        </a:p>
      </dgm:t>
    </dgm:pt>
    <dgm:pt modelId="{EC25BF1E-9F79-4208-B72A-501F1D2986FA}" type="parTrans" cxnId="{88EE5E6B-B4A7-4438-9B44-FDF07018D387}">
      <dgm:prSet/>
      <dgm:spPr/>
      <dgm:t>
        <a:bodyPr/>
        <a:lstStyle/>
        <a:p>
          <a:endParaRPr lang="en-US"/>
        </a:p>
      </dgm:t>
    </dgm:pt>
    <dgm:pt modelId="{EAEA2005-1C51-46CF-A0E8-57660BC32940}" type="sibTrans" cxnId="{88EE5E6B-B4A7-4438-9B44-FDF07018D387}">
      <dgm:prSet/>
      <dgm:spPr/>
      <dgm:t>
        <a:bodyPr/>
        <a:lstStyle/>
        <a:p>
          <a:endParaRPr lang="en-US"/>
        </a:p>
      </dgm:t>
    </dgm:pt>
    <dgm:pt modelId="{AA39275B-5E51-4F51-80A1-AF308230CC80}">
      <dgm:prSet/>
      <dgm:spPr/>
      <dgm:t>
        <a:bodyPr/>
        <a:lstStyle/>
        <a:p>
          <a:r>
            <a:rPr lang="pl-PL" dirty="0" err="1"/>
            <a:t>Avaliable</a:t>
          </a:r>
          <a:r>
            <a:rPr lang="pl-PL" dirty="0"/>
            <a:t>: </a:t>
          </a:r>
          <a:r>
            <a:rPr lang="pl-PL" dirty="0">
              <a:solidFill>
                <a:schemeClr val="tx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https://frederick.cancer.gov</a:t>
          </a:r>
          <a:endParaRPr lang="en-US" dirty="0">
            <a:solidFill>
              <a:schemeClr val="tx1"/>
            </a:solidFill>
          </a:endParaRPr>
        </a:p>
      </dgm:t>
    </dgm:pt>
    <dgm:pt modelId="{509C3A3C-4EEE-4537-902D-2DC824191635}" type="parTrans" cxnId="{4EED0120-626B-4D39-9E72-6FA37C2D43D4}">
      <dgm:prSet/>
      <dgm:spPr/>
      <dgm:t>
        <a:bodyPr/>
        <a:lstStyle/>
        <a:p>
          <a:endParaRPr lang="en-US"/>
        </a:p>
      </dgm:t>
    </dgm:pt>
    <dgm:pt modelId="{D4038EAE-FCC2-480E-B040-4CD00B43855B}" type="sibTrans" cxnId="{4EED0120-626B-4D39-9E72-6FA37C2D43D4}">
      <dgm:prSet/>
      <dgm:spPr/>
      <dgm:t>
        <a:bodyPr/>
        <a:lstStyle/>
        <a:p>
          <a:endParaRPr lang="en-US"/>
        </a:p>
      </dgm:t>
    </dgm:pt>
    <dgm:pt modelId="{793EFC98-733F-4A3C-92E9-F302351A56C3}" type="pres">
      <dgm:prSet presAssocID="{5E22ADC1-30E9-4097-9AC3-9FC9E8D2F333}" presName="linear" presStyleCnt="0">
        <dgm:presLayoutVars>
          <dgm:animLvl val="lvl"/>
          <dgm:resizeHandles val="exact"/>
        </dgm:presLayoutVars>
      </dgm:prSet>
      <dgm:spPr/>
    </dgm:pt>
    <dgm:pt modelId="{2580EF18-DE68-415C-969C-3893C229D4F6}" type="pres">
      <dgm:prSet presAssocID="{DF20EA9D-0005-4010-8885-F1A7B9271D7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4F02218-A1C9-4CC3-B245-75FD0DC181F0}" type="pres">
      <dgm:prSet presAssocID="{BA8D946E-3ADE-4866-AE87-7A3ADB0473BA}" presName="spacer" presStyleCnt="0"/>
      <dgm:spPr/>
    </dgm:pt>
    <dgm:pt modelId="{32BDABAC-5F8A-4DF1-B062-CE68672DE370}" type="pres">
      <dgm:prSet presAssocID="{A348671B-EA4C-4BE9-88AC-136DFE53183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A42B565-FCA2-4B1A-A2CF-48400430D6AC}" type="pres">
      <dgm:prSet presAssocID="{2FB369FD-D651-4DFF-86D2-ABF988978AB5}" presName="spacer" presStyleCnt="0"/>
      <dgm:spPr/>
    </dgm:pt>
    <dgm:pt modelId="{0F42118D-DC11-4CE5-8251-D32979EE11B6}" type="pres">
      <dgm:prSet presAssocID="{B5DDD893-5D09-45A1-ADF6-41A3E84F5758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4EC94C3-15D4-41F8-AD67-5FAB4812D550}" type="pres">
      <dgm:prSet presAssocID="{CAB8D481-AF73-4FEA-B847-292AF3F80684}" presName="spacer" presStyleCnt="0"/>
      <dgm:spPr/>
    </dgm:pt>
    <dgm:pt modelId="{601A5DE9-B0BD-4226-9185-CB1743168288}" type="pres">
      <dgm:prSet presAssocID="{0C739C3C-A797-4BC3-BC47-878C6359527A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90B3982C-D301-473C-9B05-AA44889CC51B}" type="pres">
      <dgm:prSet presAssocID="{EAEA2005-1C51-46CF-A0E8-57660BC32940}" presName="spacer" presStyleCnt="0"/>
      <dgm:spPr/>
    </dgm:pt>
    <dgm:pt modelId="{290FF04B-DD04-4DD2-BAC7-13E963356E3A}" type="pres">
      <dgm:prSet presAssocID="{AA39275B-5E51-4F51-80A1-AF308230CC80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AECB4600-6938-4A58-BA32-052290654935}" srcId="{5E22ADC1-30E9-4097-9AC3-9FC9E8D2F333}" destId="{B5DDD893-5D09-45A1-ADF6-41A3E84F5758}" srcOrd="2" destOrd="0" parTransId="{F7472CF7-E19C-4C9A-9547-EC019AC41B8D}" sibTransId="{CAB8D481-AF73-4FEA-B847-292AF3F80684}"/>
    <dgm:cxn modelId="{4EED0120-626B-4D39-9E72-6FA37C2D43D4}" srcId="{5E22ADC1-30E9-4097-9AC3-9FC9E8D2F333}" destId="{AA39275B-5E51-4F51-80A1-AF308230CC80}" srcOrd="4" destOrd="0" parTransId="{509C3A3C-4EEE-4537-902D-2DC824191635}" sibTransId="{D4038EAE-FCC2-480E-B040-4CD00B43855B}"/>
    <dgm:cxn modelId="{B662A32D-D947-49FE-897A-E9A894EDAA22}" type="presOf" srcId="{A348671B-EA4C-4BE9-88AC-136DFE53183A}" destId="{32BDABAC-5F8A-4DF1-B062-CE68672DE370}" srcOrd="0" destOrd="0" presId="urn:microsoft.com/office/officeart/2005/8/layout/vList2"/>
    <dgm:cxn modelId="{B897EE60-5260-464B-A2A2-30EFE110623E}" type="presOf" srcId="{5E22ADC1-30E9-4097-9AC3-9FC9E8D2F333}" destId="{793EFC98-733F-4A3C-92E9-F302351A56C3}" srcOrd="0" destOrd="0" presId="urn:microsoft.com/office/officeart/2005/8/layout/vList2"/>
    <dgm:cxn modelId="{88EE5E6B-B4A7-4438-9B44-FDF07018D387}" srcId="{5E22ADC1-30E9-4097-9AC3-9FC9E8D2F333}" destId="{0C739C3C-A797-4BC3-BC47-878C6359527A}" srcOrd="3" destOrd="0" parTransId="{EC25BF1E-9F79-4208-B72A-501F1D2986FA}" sibTransId="{EAEA2005-1C51-46CF-A0E8-57660BC32940}"/>
    <dgm:cxn modelId="{B6465F71-50A4-4185-A5DB-1BA6BDE3C0BB}" type="presOf" srcId="{B5DDD893-5D09-45A1-ADF6-41A3E84F5758}" destId="{0F42118D-DC11-4CE5-8251-D32979EE11B6}" srcOrd="0" destOrd="0" presId="urn:microsoft.com/office/officeart/2005/8/layout/vList2"/>
    <dgm:cxn modelId="{C1C4FB9A-CE90-42EC-8F3D-B1F248290099}" type="presOf" srcId="{DF20EA9D-0005-4010-8885-F1A7B9271D7C}" destId="{2580EF18-DE68-415C-969C-3893C229D4F6}" srcOrd="0" destOrd="0" presId="urn:microsoft.com/office/officeart/2005/8/layout/vList2"/>
    <dgm:cxn modelId="{A1EA04B9-DC03-4500-9385-0D0B444AB02E}" srcId="{5E22ADC1-30E9-4097-9AC3-9FC9E8D2F333}" destId="{DF20EA9D-0005-4010-8885-F1A7B9271D7C}" srcOrd="0" destOrd="0" parTransId="{702536BE-97A9-43E1-9840-5C3D43FC0F57}" sibTransId="{BA8D946E-3ADE-4866-AE87-7A3ADB0473BA}"/>
    <dgm:cxn modelId="{7F087FE4-E314-40E4-93DB-B49DB5882252}" srcId="{5E22ADC1-30E9-4097-9AC3-9FC9E8D2F333}" destId="{A348671B-EA4C-4BE9-88AC-136DFE53183A}" srcOrd="1" destOrd="0" parTransId="{5C1A6951-E6CA-4BE1-9A39-B8AB8E5EA8A2}" sibTransId="{2FB369FD-D651-4DFF-86D2-ABF988978AB5}"/>
    <dgm:cxn modelId="{DBBC0FF0-20A3-4F82-BEF0-B13A27E09B19}" type="presOf" srcId="{AA39275B-5E51-4F51-80A1-AF308230CC80}" destId="{290FF04B-DD04-4DD2-BAC7-13E963356E3A}" srcOrd="0" destOrd="0" presId="urn:microsoft.com/office/officeart/2005/8/layout/vList2"/>
    <dgm:cxn modelId="{E40F44FA-4F40-4FDC-BC06-1D07614F94FD}" type="presOf" srcId="{0C739C3C-A797-4BC3-BC47-878C6359527A}" destId="{601A5DE9-B0BD-4226-9185-CB1743168288}" srcOrd="0" destOrd="0" presId="urn:microsoft.com/office/officeart/2005/8/layout/vList2"/>
    <dgm:cxn modelId="{B167A7D4-A24F-4F14-B05A-E0960D1D0A56}" type="presParOf" srcId="{793EFC98-733F-4A3C-92E9-F302351A56C3}" destId="{2580EF18-DE68-415C-969C-3893C229D4F6}" srcOrd="0" destOrd="0" presId="urn:microsoft.com/office/officeart/2005/8/layout/vList2"/>
    <dgm:cxn modelId="{E724C622-EF06-48E1-B31C-5D4D0080968B}" type="presParOf" srcId="{793EFC98-733F-4A3C-92E9-F302351A56C3}" destId="{D4F02218-A1C9-4CC3-B245-75FD0DC181F0}" srcOrd="1" destOrd="0" presId="urn:microsoft.com/office/officeart/2005/8/layout/vList2"/>
    <dgm:cxn modelId="{47DA9EDC-1DD8-410D-B11D-89B9807F9B77}" type="presParOf" srcId="{793EFC98-733F-4A3C-92E9-F302351A56C3}" destId="{32BDABAC-5F8A-4DF1-B062-CE68672DE370}" srcOrd="2" destOrd="0" presId="urn:microsoft.com/office/officeart/2005/8/layout/vList2"/>
    <dgm:cxn modelId="{2BDF4406-FD8E-4EDA-AD8C-4F7A599DE7E2}" type="presParOf" srcId="{793EFC98-733F-4A3C-92E9-F302351A56C3}" destId="{7A42B565-FCA2-4B1A-A2CF-48400430D6AC}" srcOrd="3" destOrd="0" presId="urn:microsoft.com/office/officeart/2005/8/layout/vList2"/>
    <dgm:cxn modelId="{DD96A140-525E-4EDA-9102-682DA97FEC71}" type="presParOf" srcId="{793EFC98-733F-4A3C-92E9-F302351A56C3}" destId="{0F42118D-DC11-4CE5-8251-D32979EE11B6}" srcOrd="4" destOrd="0" presId="urn:microsoft.com/office/officeart/2005/8/layout/vList2"/>
    <dgm:cxn modelId="{CBCEF24B-6092-45B4-A05B-CB04C2425744}" type="presParOf" srcId="{793EFC98-733F-4A3C-92E9-F302351A56C3}" destId="{04EC94C3-15D4-41F8-AD67-5FAB4812D550}" srcOrd="5" destOrd="0" presId="urn:microsoft.com/office/officeart/2005/8/layout/vList2"/>
    <dgm:cxn modelId="{A116E5F1-4EA6-412C-AA69-DDF78D1E835D}" type="presParOf" srcId="{793EFC98-733F-4A3C-92E9-F302351A56C3}" destId="{601A5DE9-B0BD-4226-9185-CB1743168288}" srcOrd="6" destOrd="0" presId="urn:microsoft.com/office/officeart/2005/8/layout/vList2"/>
    <dgm:cxn modelId="{AE5528AC-98AD-4E01-A5DC-4C14C8023394}" type="presParOf" srcId="{793EFC98-733F-4A3C-92E9-F302351A56C3}" destId="{90B3982C-D301-473C-9B05-AA44889CC51B}" srcOrd="7" destOrd="0" presId="urn:microsoft.com/office/officeart/2005/8/layout/vList2"/>
    <dgm:cxn modelId="{3981CAAF-CDD6-425F-A6CE-AB8207E6BE4D}" type="presParOf" srcId="{793EFC98-733F-4A3C-92E9-F302351A56C3}" destId="{290FF04B-DD04-4DD2-BAC7-13E963356E3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EB9E79-FF34-4458-A223-B1734D406D18}">
      <dsp:nvSpPr>
        <dsp:cNvPr id="0" name=""/>
        <dsp:cNvSpPr/>
      </dsp:nvSpPr>
      <dsp:spPr>
        <a:xfrm>
          <a:off x="0" y="993003"/>
          <a:ext cx="6555347" cy="5405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Designing the Single Guide RNA (sgRNA)</a:t>
          </a:r>
          <a:endParaRPr lang="en-US" sz="2200" kern="1200"/>
        </a:p>
      </dsp:txBody>
      <dsp:txXfrm>
        <a:off x="26387" y="1019390"/>
        <a:ext cx="6502573" cy="487766"/>
      </dsp:txXfrm>
    </dsp:sp>
    <dsp:sp modelId="{01CD5480-68E1-4EDF-8A13-63B7D59152E9}">
      <dsp:nvSpPr>
        <dsp:cNvPr id="0" name=""/>
        <dsp:cNvSpPr/>
      </dsp:nvSpPr>
      <dsp:spPr>
        <a:xfrm>
          <a:off x="0" y="1596903"/>
          <a:ext cx="6555347" cy="5405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Formation of CRISPR-Cas/sgRNA Complex</a:t>
          </a:r>
          <a:endParaRPr lang="en-US" sz="2200" kern="1200"/>
        </a:p>
      </dsp:txBody>
      <dsp:txXfrm>
        <a:off x="26387" y="1623290"/>
        <a:ext cx="6502573" cy="487766"/>
      </dsp:txXfrm>
    </dsp:sp>
    <dsp:sp modelId="{A4F9947C-E951-4919-B812-C5ED47F6C1B3}">
      <dsp:nvSpPr>
        <dsp:cNvPr id="0" name=""/>
        <dsp:cNvSpPr/>
      </dsp:nvSpPr>
      <dsp:spPr>
        <a:xfrm>
          <a:off x="0" y="2200803"/>
          <a:ext cx="6555347" cy="5405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Delivery of CRISPR-Cas9/sgRNA Complex into Cells</a:t>
          </a:r>
          <a:endParaRPr lang="en-US" sz="2200" kern="1200"/>
        </a:p>
      </dsp:txBody>
      <dsp:txXfrm>
        <a:off x="26387" y="2227190"/>
        <a:ext cx="6502573" cy="487766"/>
      </dsp:txXfrm>
    </dsp:sp>
    <dsp:sp modelId="{FA8A23BF-5563-455B-8C81-0AAF453CB034}">
      <dsp:nvSpPr>
        <dsp:cNvPr id="0" name=""/>
        <dsp:cNvSpPr/>
      </dsp:nvSpPr>
      <dsp:spPr>
        <a:xfrm>
          <a:off x="0" y="2804703"/>
          <a:ext cx="6555347" cy="5405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Recognition and Cleavage of DNA Sequence</a:t>
          </a:r>
          <a:endParaRPr lang="en-US" sz="2200" kern="1200"/>
        </a:p>
      </dsp:txBody>
      <dsp:txXfrm>
        <a:off x="26387" y="2831090"/>
        <a:ext cx="6502573" cy="487766"/>
      </dsp:txXfrm>
    </dsp:sp>
    <dsp:sp modelId="{A0B0A698-1742-4E35-B6CD-15587A5D8C11}">
      <dsp:nvSpPr>
        <dsp:cNvPr id="0" name=""/>
        <dsp:cNvSpPr/>
      </dsp:nvSpPr>
      <dsp:spPr>
        <a:xfrm>
          <a:off x="0" y="3408603"/>
          <a:ext cx="6555347" cy="5405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DNA Repair by Cellular Mechanisms</a:t>
          </a:r>
          <a:endParaRPr lang="en-US" sz="2200" kern="1200"/>
        </a:p>
      </dsp:txBody>
      <dsp:txXfrm>
        <a:off x="26387" y="3434990"/>
        <a:ext cx="6502573" cy="487766"/>
      </dsp:txXfrm>
    </dsp:sp>
    <dsp:sp modelId="{40CE4B8D-4D96-41C5-93C1-E3462CF60D9C}">
      <dsp:nvSpPr>
        <dsp:cNvPr id="0" name=""/>
        <dsp:cNvSpPr/>
      </dsp:nvSpPr>
      <dsp:spPr>
        <a:xfrm>
          <a:off x="0" y="4012503"/>
          <a:ext cx="6555347" cy="5405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Analysis of Genome Modifications</a:t>
          </a:r>
          <a:endParaRPr lang="en-US" sz="2200" kern="1200"/>
        </a:p>
      </dsp:txBody>
      <dsp:txXfrm>
        <a:off x="26387" y="4038890"/>
        <a:ext cx="6502573" cy="4877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D998D4-42C6-4D22-BB88-0BCB9E9D9C63}">
      <dsp:nvSpPr>
        <dsp:cNvPr id="0" name=""/>
        <dsp:cNvSpPr/>
      </dsp:nvSpPr>
      <dsp:spPr>
        <a:xfrm>
          <a:off x="0" y="764784"/>
          <a:ext cx="10515600" cy="5159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Binding site prediction</a:t>
          </a:r>
          <a:endParaRPr lang="en-US" sz="2100" kern="1200"/>
        </a:p>
      </dsp:txBody>
      <dsp:txXfrm>
        <a:off x="25188" y="789972"/>
        <a:ext cx="10465224" cy="465594"/>
      </dsp:txXfrm>
    </dsp:sp>
    <dsp:sp modelId="{3DEE08BB-957B-4607-92FE-E64B75C46543}">
      <dsp:nvSpPr>
        <dsp:cNvPr id="0" name=""/>
        <dsp:cNvSpPr/>
      </dsp:nvSpPr>
      <dsp:spPr>
        <a:xfrm>
          <a:off x="0" y="1341234"/>
          <a:ext cx="10515600" cy="5159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Specifity assessment (minimizing the risk of off-target effects)</a:t>
          </a:r>
          <a:endParaRPr lang="en-US" sz="2100" kern="1200"/>
        </a:p>
      </dsp:txBody>
      <dsp:txXfrm>
        <a:off x="25188" y="1366422"/>
        <a:ext cx="10465224" cy="465594"/>
      </dsp:txXfrm>
    </dsp:sp>
    <dsp:sp modelId="{88492DCF-0A3E-4993-AF59-2D77DDD1CB52}">
      <dsp:nvSpPr>
        <dsp:cNvPr id="0" name=""/>
        <dsp:cNvSpPr/>
      </dsp:nvSpPr>
      <dsp:spPr>
        <a:xfrm>
          <a:off x="0" y="1917684"/>
          <a:ext cx="10515600" cy="5159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Off-target prediction</a:t>
          </a:r>
          <a:endParaRPr lang="en-US" sz="2100" kern="1200"/>
        </a:p>
      </dsp:txBody>
      <dsp:txXfrm>
        <a:off x="25188" y="1942872"/>
        <a:ext cx="10465224" cy="465594"/>
      </dsp:txXfrm>
    </dsp:sp>
    <dsp:sp modelId="{1181D0C5-8A63-4A79-A04A-6165D8ADCAA5}">
      <dsp:nvSpPr>
        <dsp:cNvPr id="0" name=""/>
        <dsp:cNvSpPr/>
      </dsp:nvSpPr>
      <dsp:spPr>
        <a:xfrm>
          <a:off x="0" y="2494133"/>
          <a:ext cx="10515600" cy="5159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Consideration of specifity parameters (e. g. sequence complementarity, target location)</a:t>
          </a:r>
          <a:endParaRPr lang="en-US" sz="2100" kern="1200"/>
        </a:p>
      </dsp:txBody>
      <dsp:txXfrm>
        <a:off x="25188" y="2519321"/>
        <a:ext cx="10465224" cy="465594"/>
      </dsp:txXfrm>
    </dsp:sp>
    <dsp:sp modelId="{90C145AB-478D-49D6-A226-6EDFE3722EDA}">
      <dsp:nvSpPr>
        <dsp:cNvPr id="0" name=""/>
        <dsp:cNvSpPr/>
      </dsp:nvSpPr>
      <dsp:spPr>
        <a:xfrm>
          <a:off x="0" y="3070584"/>
          <a:ext cx="10515600" cy="5159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 err="1"/>
            <a:t>Avaliable</a:t>
          </a:r>
          <a:r>
            <a:rPr lang="pl-PL" sz="2100" kern="1200" dirty="0"/>
            <a:t>: </a:t>
          </a:r>
          <a:r>
            <a:rPr lang="pl-PL" sz="2100" kern="1200" dirty="0">
              <a:solidFill>
                <a:schemeClr val="tx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https://www.crisprscan.org/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25188" y="3095772"/>
        <a:ext cx="10465224" cy="4655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930C6A-88F1-424B-B565-CDC404B33CC5}">
      <dsp:nvSpPr>
        <dsp:cNvPr id="0" name=""/>
        <dsp:cNvSpPr/>
      </dsp:nvSpPr>
      <dsp:spPr>
        <a:xfrm>
          <a:off x="0" y="2258"/>
          <a:ext cx="10515600" cy="797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/>
            <a:t>sgRNA Design</a:t>
          </a:r>
          <a:endParaRPr lang="en-US" sz="3100" kern="1200"/>
        </a:p>
      </dsp:txBody>
      <dsp:txXfrm>
        <a:off x="38952" y="41210"/>
        <a:ext cx="10437696" cy="720036"/>
      </dsp:txXfrm>
    </dsp:sp>
    <dsp:sp modelId="{E166B7FF-6094-445B-A889-15801EBEFE42}">
      <dsp:nvSpPr>
        <dsp:cNvPr id="0" name=""/>
        <dsp:cNvSpPr/>
      </dsp:nvSpPr>
      <dsp:spPr>
        <a:xfrm>
          <a:off x="0" y="889478"/>
          <a:ext cx="10515600" cy="797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/>
            <a:t>Efficiency Prediction</a:t>
          </a:r>
          <a:endParaRPr lang="en-US" sz="3100" kern="1200"/>
        </a:p>
      </dsp:txBody>
      <dsp:txXfrm>
        <a:off x="38952" y="928430"/>
        <a:ext cx="10437696" cy="720036"/>
      </dsp:txXfrm>
    </dsp:sp>
    <dsp:sp modelId="{578D303E-3C30-4B9B-ACD1-7DEDA83DA1C8}">
      <dsp:nvSpPr>
        <dsp:cNvPr id="0" name=""/>
        <dsp:cNvSpPr/>
      </dsp:nvSpPr>
      <dsp:spPr>
        <a:xfrm>
          <a:off x="0" y="1776698"/>
          <a:ext cx="10515600" cy="797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/>
            <a:t>Specifity Analysis (target-off prediction)</a:t>
          </a:r>
          <a:endParaRPr lang="en-US" sz="3100" kern="1200"/>
        </a:p>
      </dsp:txBody>
      <dsp:txXfrm>
        <a:off x="38952" y="1815650"/>
        <a:ext cx="10437696" cy="720036"/>
      </dsp:txXfrm>
    </dsp:sp>
    <dsp:sp modelId="{ADEE0453-F059-494E-A131-C79545288723}">
      <dsp:nvSpPr>
        <dsp:cNvPr id="0" name=""/>
        <dsp:cNvSpPr/>
      </dsp:nvSpPr>
      <dsp:spPr>
        <a:xfrm>
          <a:off x="0" y="2663919"/>
          <a:ext cx="10515600" cy="797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/>
            <a:t>Integration with Genome Databases</a:t>
          </a:r>
          <a:endParaRPr lang="en-US" sz="3100" kern="1200"/>
        </a:p>
      </dsp:txBody>
      <dsp:txXfrm>
        <a:off x="38952" y="2702871"/>
        <a:ext cx="10437696" cy="720036"/>
      </dsp:txXfrm>
    </dsp:sp>
    <dsp:sp modelId="{8883427C-B58D-4AD4-9F4B-5631A12E0C01}">
      <dsp:nvSpPr>
        <dsp:cNvPr id="0" name=""/>
        <dsp:cNvSpPr/>
      </dsp:nvSpPr>
      <dsp:spPr>
        <a:xfrm>
          <a:off x="0" y="3551139"/>
          <a:ext cx="10515600" cy="797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 dirty="0" err="1"/>
            <a:t>Avaliable</a:t>
          </a:r>
          <a:r>
            <a:rPr lang="pl-PL" sz="3100" kern="1200" dirty="0"/>
            <a:t>: </a:t>
          </a:r>
          <a:r>
            <a:rPr lang="pl-PL" sz="3100" kern="1200" dirty="0">
              <a:solidFill>
                <a:schemeClr val="tx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http://www.rgenome.net/cas-designer/</a:t>
          </a:r>
          <a:endParaRPr lang="en-US" sz="3100" kern="1200" dirty="0">
            <a:solidFill>
              <a:schemeClr val="tx1"/>
            </a:solidFill>
          </a:endParaRPr>
        </a:p>
      </dsp:txBody>
      <dsp:txXfrm>
        <a:off x="38952" y="3590091"/>
        <a:ext cx="10437696" cy="7200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80EF18-DE68-415C-969C-3893C229D4F6}">
      <dsp:nvSpPr>
        <dsp:cNvPr id="0" name=""/>
        <dsp:cNvSpPr/>
      </dsp:nvSpPr>
      <dsp:spPr>
        <a:xfrm>
          <a:off x="0" y="64156"/>
          <a:ext cx="10515600" cy="7985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Efficiency prediction</a:t>
          </a:r>
          <a:endParaRPr lang="en-US" sz="2000" kern="1200"/>
        </a:p>
      </dsp:txBody>
      <dsp:txXfrm>
        <a:off x="38981" y="103137"/>
        <a:ext cx="10437638" cy="720563"/>
      </dsp:txXfrm>
    </dsp:sp>
    <dsp:sp modelId="{32BDABAC-5F8A-4DF1-B062-CE68672DE370}">
      <dsp:nvSpPr>
        <dsp:cNvPr id="0" name=""/>
        <dsp:cNvSpPr/>
      </dsp:nvSpPr>
      <dsp:spPr>
        <a:xfrm>
          <a:off x="0" y="920281"/>
          <a:ext cx="10515600" cy="7985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Specifity evaluation</a:t>
          </a:r>
          <a:endParaRPr lang="en-US" sz="2000" kern="1200"/>
        </a:p>
      </dsp:txBody>
      <dsp:txXfrm>
        <a:off x="38981" y="959262"/>
        <a:ext cx="10437638" cy="720563"/>
      </dsp:txXfrm>
    </dsp:sp>
    <dsp:sp modelId="{0F42118D-DC11-4CE5-8251-D32979EE11B6}">
      <dsp:nvSpPr>
        <dsp:cNvPr id="0" name=""/>
        <dsp:cNvSpPr/>
      </dsp:nvSpPr>
      <dsp:spPr>
        <a:xfrm>
          <a:off x="0" y="1776406"/>
          <a:ext cx="10515600" cy="7985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Scoring algorithm (based on sequence features known to influence sgRNA activity and specifity)</a:t>
          </a:r>
          <a:endParaRPr lang="en-US" sz="2000" kern="1200"/>
        </a:p>
      </dsp:txBody>
      <dsp:txXfrm>
        <a:off x="38981" y="1815387"/>
        <a:ext cx="10437638" cy="720563"/>
      </dsp:txXfrm>
    </dsp:sp>
    <dsp:sp modelId="{601A5DE9-B0BD-4226-9185-CB1743168288}">
      <dsp:nvSpPr>
        <dsp:cNvPr id="0" name=""/>
        <dsp:cNvSpPr/>
      </dsp:nvSpPr>
      <dsp:spPr>
        <a:xfrm>
          <a:off x="0" y="2632531"/>
          <a:ext cx="10515600" cy="7985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Integration with genome databases</a:t>
          </a:r>
          <a:endParaRPr lang="en-US" sz="2000" kern="1200"/>
        </a:p>
      </dsp:txBody>
      <dsp:txXfrm>
        <a:off x="38981" y="2671512"/>
        <a:ext cx="10437638" cy="720563"/>
      </dsp:txXfrm>
    </dsp:sp>
    <dsp:sp modelId="{290FF04B-DD04-4DD2-BAC7-13E963356E3A}">
      <dsp:nvSpPr>
        <dsp:cNvPr id="0" name=""/>
        <dsp:cNvSpPr/>
      </dsp:nvSpPr>
      <dsp:spPr>
        <a:xfrm>
          <a:off x="0" y="3488656"/>
          <a:ext cx="10515600" cy="7985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 err="1"/>
            <a:t>Avaliable</a:t>
          </a:r>
          <a:r>
            <a:rPr lang="pl-PL" sz="2000" kern="1200" dirty="0"/>
            <a:t>: </a:t>
          </a:r>
          <a:r>
            <a:rPr lang="pl-PL" sz="2000" kern="1200" dirty="0">
              <a:solidFill>
                <a:schemeClr val="tx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https://frederick.cancer.gov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8981" y="3527637"/>
        <a:ext cx="10437638" cy="7205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599A0C-77A6-9951-F07D-D4234B3789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A3E9BA8-80A2-3804-AFB0-EEF45290C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202A5D9-38C1-5462-BBE2-4EDF6BDE5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6A49-0DD9-4C1F-88C7-5E396DE64E99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B0B1618-463B-3980-121C-5D762AEF0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1E6F0E1-CB0F-0792-7151-A1DF9CC26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2518-8E56-48B9-BDDD-3B66B80CED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8550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8D7F0F-EC46-ECBA-C487-936926BFB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A10E66D-605F-4065-6144-774CE17479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0162A2E-AB17-8979-1195-3FB382C34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6A49-0DD9-4C1F-88C7-5E396DE64E99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F1EC517-8B08-8823-9DC8-E643EB151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DC5F496-A197-9229-29F8-94EB31A7B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2518-8E56-48B9-BDDD-3B66B80CED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3045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A0083E34-3C8C-D9C8-3985-771699AF33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C3F7A9A-F4B4-E9D8-B6D6-47E1471E8C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1E7912D-D0BB-43D0-3354-EDA12D943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6A49-0DD9-4C1F-88C7-5E396DE64E99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4B85E56-72BB-54B3-8B67-A14AEFCB6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510C4D7-040E-B55A-BEF7-B419F72DD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2518-8E56-48B9-BDDD-3B66B80CED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8966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A560C4-FF72-BCB8-C82B-62D52411F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211419-FBC3-31F8-CB08-431493431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B30027F-DAA6-715B-9625-86DDBB270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6A49-0DD9-4C1F-88C7-5E396DE64E99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4AB19AD-BCB0-0674-8E00-F6EF9431C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1A94CB0-3A76-C097-BE5C-4E72267C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2518-8E56-48B9-BDDD-3B66B80CED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1040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668758-51AA-03B3-75AF-44294B7CE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5E65870-6201-5675-97DC-57806C29D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F96286A-CD18-FBE8-C8DC-2D4448769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6A49-0DD9-4C1F-88C7-5E396DE64E99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819A8FF-EBA1-ADC2-D7D2-D1170490D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25B536D-6D1D-4FCB-B6B9-A67D230FC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2518-8E56-48B9-BDDD-3B66B80CED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124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E49439-47F8-AE8E-21CC-BA36DAEC2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2BB5BE-8C1C-4DD7-5AE9-A48F8326FA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065E376-7F25-5219-2D15-F8E8D6236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E2CDF30-F13B-D4E3-4DFB-D45C7D79C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6A49-0DD9-4C1F-88C7-5E396DE64E99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365DD20-66D7-E16D-44C0-2F7D62614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7285EFE-D3FA-27CD-75BA-A7F5A8A94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2518-8E56-48B9-BDDD-3B66B80CED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4195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A361DD-58CA-E3FC-1F51-61E148A8A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495C0D4-03F6-E872-71F3-A4FF375FD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4061377-C697-32D6-9B75-F09ACE5F5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9CF8C29-4F29-3E40-085E-BA54E1C446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66AF5AE-27D1-4964-B515-A2F1BB807F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B4D1C68F-D735-BAD0-9FA7-8CF8CB6B8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6A49-0DD9-4C1F-88C7-5E396DE64E99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42C7EA75-0170-4D42-78B0-EEBB2E53F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9C92E7D-0E2A-4A91-68C9-4DB4A0FF3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2518-8E56-48B9-BDDD-3B66B80CED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9395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07B65B-4FF6-7B43-19E3-61A64C298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89BDB7D-50D8-536A-6CE7-B87E59229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6A49-0DD9-4C1F-88C7-5E396DE64E99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3668A45-A6E1-8155-7812-FEF20E125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9A33325-0031-8B7C-496A-FE8BCF698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2518-8E56-48B9-BDDD-3B66B80CED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5769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C93C7C36-4F14-21AE-078A-E7A862A87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6A49-0DD9-4C1F-88C7-5E396DE64E99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E7D55D1-374B-784B-A79A-F8B83A95B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07450C1-1EAF-F58A-05F4-0D7A6C6FD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2518-8E56-48B9-BDDD-3B66B80CED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2309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A97924-41EC-2B32-2448-2009F16E1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FC835C-3EEA-E6EF-159D-6ADFF13EB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06C862A-06DC-ECFE-8CC8-7471BAF25C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9B656D3-FABC-B1A9-BD19-19BB2319E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6A49-0DD9-4C1F-88C7-5E396DE64E99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4F4EED4-3AAF-9D12-6F5E-AF0CA0B81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62A9B5F-0B7D-CE5D-C7BE-EDD38F558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2518-8E56-48B9-BDDD-3B66B80CED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9691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124089-0C4D-891D-9D41-778B64AE5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931E182-B6C6-D070-C40D-DC86A5CA33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141A69B-3822-C671-E664-2C10FAE055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2A963BF-B197-2D92-AB67-C9C486819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6A49-0DD9-4C1F-88C7-5E396DE64E99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6162B73-5B0F-443C-43A1-BB40B79A3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201B30E-B40B-A2B5-DAAC-4FE31F127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2518-8E56-48B9-BDDD-3B66B80CED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506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124D844-5A9B-5D25-25A5-BB99B9F72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515AA1B-26D4-943A-1F95-8B71022E8E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909A51F-5AB8-9D6C-511B-B38C1F25A2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776A49-0DD9-4C1F-88C7-5E396DE64E99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27448D1-FB3C-8F96-6752-3008E52847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398B632-B99B-17D5-C317-E6FFF37FAF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E92518-8E56-48B9-BDDD-3B66B80CED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7888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napgene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crispor.tefor.net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hopchop.cbu.uib.n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4"/>
            <a:ext cx="12192000" cy="6402581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2088DD-B1AD-40E0-8B86-1D87A2CCD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63054" y="-2653923"/>
            <a:ext cx="6858001" cy="12165846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rgbClr val="000000">
                  <a:alpha val="28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4763" y="0"/>
            <a:ext cx="6096001" cy="6858000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chemeClr val="accent1">
                  <a:lumMod val="75000"/>
                  <a:alpha val="50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395952-4E26-45A2-8756-2ADFD6E53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-3"/>
            <a:ext cx="12182871" cy="6871922"/>
          </a:xfrm>
          <a:prstGeom prst="rect">
            <a:avLst/>
          </a:prstGeom>
          <a:gradFill>
            <a:gsLst>
              <a:gs pos="13000">
                <a:srgbClr val="000000">
                  <a:alpha val="35000"/>
                </a:srgbClr>
              </a:gs>
              <a:gs pos="99000">
                <a:schemeClr val="accent1">
                  <a:lumMod val="75000"/>
                  <a:alpha val="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734BADF-9461-4621-B112-2D7BABEA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713" y="4049"/>
            <a:ext cx="10216576" cy="4729040"/>
          </a:xfrm>
          <a:custGeom>
            <a:avLst/>
            <a:gdLst>
              <a:gd name="connsiteX0" fmla="*/ 0 w 10216576"/>
              <a:gd name="connsiteY0" fmla="*/ 0 h 4729040"/>
              <a:gd name="connsiteX1" fmla="*/ 10216576 w 10216576"/>
              <a:gd name="connsiteY1" fmla="*/ 0 h 4729040"/>
              <a:gd name="connsiteX2" fmla="*/ 10210268 w 10216576"/>
              <a:gd name="connsiteY2" fmla="*/ 124944 h 4729040"/>
              <a:gd name="connsiteX3" fmla="*/ 5108288 w 10216576"/>
              <a:gd name="connsiteY3" fmla="*/ 4729040 h 4729040"/>
              <a:gd name="connsiteX4" fmla="*/ 6309 w 10216576"/>
              <a:gd name="connsiteY4" fmla="*/ 124944 h 472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6576" h="472904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7000">
                <a:schemeClr val="accent1">
                  <a:lumMod val="50000"/>
                  <a:alpha val="4000"/>
                </a:schemeClr>
              </a:gs>
              <a:gs pos="99000">
                <a:schemeClr val="accent1">
                  <a:alpha val="24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3A4E2E6-959A-5966-9478-75AAB56D00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6693" y="1030406"/>
            <a:ext cx="8147713" cy="3081242"/>
          </a:xfrm>
        </p:spPr>
        <p:txBody>
          <a:bodyPr anchor="ctr">
            <a:normAutofit/>
          </a:bodyPr>
          <a:lstStyle/>
          <a:p>
            <a:r>
              <a:rPr lang="pl-PL" sz="4800" dirty="0">
                <a:solidFill>
                  <a:srgbClr val="FFFFFF"/>
                </a:solidFill>
              </a:rPr>
              <a:t>Software and </a:t>
            </a:r>
            <a:r>
              <a:rPr lang="pl-PL" sz="4800" dirty="0" err="1">
                <a:solidFill>
                  <a:srgbClr val="FFFFFF"/>
                </a:solidFill>
              </a:rPr>
              <a:t>experimental</a:t>
            </a:r>
            <a:r>
              <a:rPr lang="pl-PL" sz="4800" dirty="0">
                <a:solidFill>
                  <a:srgbClr val="FFFFFF"/>
                </a:solidFill>
              </a:rPr>
              <a:t> </a:t>
            </a:r>
            <a:r>
              <a:rPr lang="pl-PL" sz="4800" dirty="0" err="1">
                <a:solidFill>
                  <a:srgbClr val="FFFFFF"/>
                </a:solidFill>
              </a:rPr>
              <a:t>tools</a:t>
            </a:r>
            <a:r>
              <a:rPr lang="pl-PL" sz="4800" dirty="0">
                <a:solidFill>
                  <a:srgbClr val="FFFFFF"/>
                </a:solidFill>
              </a:rPr>
              <a:t> for </a:t>
            </a:r>
            <a:r>
              <a:rPr lang="pl-PL" sz="4800" dirty="0" err="1">
                <a:solidFill>
                  <a:srgbClr val="FFFFFF"/>
                </a:solidFill>
              </a:rPr>
              <a:t>sgRNA</a:t>
            </a:r>
            <a:r>
              <a:rPr lang="pl-PL" sz="4800" dirty="0">
                <a:solidFill>
                  <a:srgbClr val="FFFFFF"/>
                </a:solidFill>
              </a:rPr>
              <a:t> design, </a:t>
            </a:r>
            <a:r>
              <a:rPr lang="pl-PL" sz="4800" dirty="0" err="1">
                <a:solidFill>
                  <a:srgbClr val="FFFFFF"/>
                </a:solidFill>
              </a:rPr>
              <a:t>efficacy</a:t>
            </a:r>
            <a:r>
              <a:rPr lang="pl-PL" sz="4800" dirty="0">
                <a:solidFill>
                  <a:srgbClr val="FFFFFF"/>
                </a:solidFill>
              </a:rPr>
              <a:t> and off-target </a:t>
            </a:r>
            <a:r>
              <a:rPr lang="pl-PL" sz="4800" dirty="0" err="1">
                <a:solidFill>
                  <a:srgbClr val="FFFFFF"/>
                </a:solidFill>
              </a:rPr>
              <a:t>prediction</a:t>
            </a:r>
            <a:endParaRPr lang="pl-PL" sz="4800" dirty="0">
              <a:solidFill>
                <a:srgbClr val="FFFFFF"/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00F9F1C-F16D-03BA-3B98-8AB65DA46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943" y="5171093"/>
            <a:ext cx="9078628" cy="860620"/>
          </a:xfrm>
        </p:spPr>
        <p:txBody>
          <a:bodyPr anchor="ctr"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Daniel Zalewski</a:t>
            </a:r>
          </a:p>
        </p:txBody>
      </p:sp>
    </p:spTree>
    <p:extLst>
      <p:ext uri="{BB962C8B-B14F-4D97-AF65-F5344CB8AC3E}">
        <p14:creationId xmlns:p14="http://schemas.microsoft.com/office/powerpoint/2010/main" val="210532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braz zawierający roleta okienna, linia&#10;&#10;Opis wygenerowany automatycznie">
            <a:extLst>
              <a:ext uri="{FF2B5EF4-FFF2-40B4-BE49-F238E27FC236}">
                <a16:creationId xmlns:a16="http://schemas.microsoft.com/office/drawing/2014/main" id="{F54EE6C2-D427-4B40-5895-9C39981A02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5833" b="989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7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673675F-74DD-FD4A-85F1-6ECD01471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l-PL" dirty="0" err="1"/>
              <a:t>Cas</a:t>
            </a:r>
            <a:r>
              <a:rPr lang="pl-PL" dirty="0"/>
              <a:t>-Designer</a:t>
            </a:r>
            <a:endParaRPr lang="pl-PL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91E95083-9444-9FF0-036A-51ABC0EFAA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86393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16099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3215E00-0169-6990-5DB9-EB55E5D7A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SnapGene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6B9DC5-3F22-1BC6-420D-451767736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l-PL" sz="2000"/>
              <a:t>DNA sequence visualization</a:t>
            </a:r>
          </a:p>
          <a:p>
            <a:r>
              <a:rPr lang="pl-PL" sz="2000"/>
              <a:t>Clonning simulation</a:t>
            </a:r>
          </a:p>
          <a:p>
            <a:r>
              <a:rPr lang="pl-PL" sz="2000"/>
              <a:t>Primer design</a:t>
            </a:r>
          </a:p>
          <a:p>
            <a:r>
              <a:rPr lang="pl-PL" sz="2000"/>
              <a:t>Avaliable: </a:t>
            </a:r>
            <a:r>
              <a:rPr lang="pl-PL" sz="2000">
                <a:hlinkClick r:id="rId2"/>
              </a:rPr>
              <a:t>https://www.snapgene.com/</a:t>
            </a:r>
            <a:endParaRPr lang="pl-PL" sz="2000"/>
          </a:p>
        </p:txBody>
      </p:sp>
    </p:spTree>
    <p:extLst>
      <p:ext uri="{BB962C8B-B14F-4D97-AF65-F5344CB8AC3E}">
        <p14:creationId xmlns:p14="http://schemas.microsoft.com/office/powerpoint/2010/main" val="934855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B7AD3E3-362E-4E50-9019-7C2713937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pl-PL" sz="4000">
                <a:solidFill>
                  <a:srgbClr val="FFFFFF"/>
                </a:solidFill>
              </a:rPr>
              <a:t>CRISPOR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32C217-0E4A-3851-C0FB-6F8EE5D53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pl-PL" sz="2000" dirty="0" err="1"/>
              <a:t>sgRNA</a:t>
            </a:r>
            <a:r>
              <a:rPr lang="pl-PL" sz="2000" dirty="0"/>
              <a:t> design</a:t>
            </a:r>
          </a:p>
          <a:p>
            <a:r>
              <a:rPr lang="pl-PL" sz="2000" dirty="0" err="1"/>
              <a:t>Optimization</a:t>
            </a:r>
            <a:r>
              <a:rPr lang="pl-PL" sz="2000" dirty="0"/>
              <a:t> </a:t>
            </a:r>
            <a:r>
              <a:rPr lang="pl-PL" sz="2000" dirty="0" err="1"/>
              <a:t>parameters</a:t>
            </a:r>
            <a:r>
              <a:rPr lang="pl-PL" sz="2000" dirty="0"/>
              <a:t> (e. g. </a:t>
            </a:r>
            <a:r>
              <a:rPr lang="pl-PL" sz="2000" dirty="0" err="1"/>
              <a:t>customize</a:t>
            </a:r>
            <a:r>
              <a:rPr lang="pl-PL" sz="2000" dirty="0"/>
              <a:t> </a:t>
            </a:r>
            <a:r>
              <a:rPr lang="pl-PL" sz="2000" dirty="0" err="1"/>
              <a:t>sgRNA</a:t>
            </a:r>
            <a:r>
              <a:rPr lang="pl-PL" sz="2000" dirty="0"/>
              <a:t> design </a:t>
            </a:r>
            <a:r>
              <a:rPr lang="pl-PL" sz="2000" dirty="0" err="1"/>
              <a:t>such</a:t>
            </a:r>
            <a:r>
              <a:rPr lang="pl-PL" sz="2000" dirty="0"/>
              <a:t> as GC </a:t>
            </a:r>
            <a:r>
              <a:rPr lang="pl-PL" sz="2000" dirty="0" err="1"/>
              <a:t>content</a:t>
            </a:r>
            <a:r>
              <a:rPr lang="pl-PL" sz="2000" dirty="0"/>
              <a:t>)</a:t>
            </a:r>
          </a:p>
          <a:p>
            <a:r>
              <a:rPr lang="pl-PL" sz="2000" dirty="0"/>
              <a:t>Off-target </a:t>
            </a:r>
            <a:r>
              <a:rPr lang="pl-PL" sz="2000" dirty="0" err="1"/>
              <a:t>analysis</a:t>
            </a:r>
            <a:endParaRPr lang="pl-PL" sz="2000" dirty="0"/>
          </a:p>
          <a:p>
            <a:r>
              <a:rPr lang="pl-PL" sz="2000" dirty="0" err="1"/>
              <a:t>Genome</a:t>
            </a:r>
            <a:r>
              <a:rPr lang="pl-PL" sz="2000" dirty="0"/>
              <a:t> </a:t>
            </a:r>
            <a:r>
              <a:rPr lang="pl-PL" sz="2000" dirty="0" err="1"/>
              <a:t>browser</a:t>
            </a:r>
            <a:r>
              <a:rPr lang="pl-PL" sz="2000" dirty="0"/>
              <a:t> </a:t>
            </a:r>
            <a:r>
              <a:rPr lang="pl-PL" sz="2000" dirty="0" err="1"/>
              <a:t>integration</a:t>
            </a:r>
            <a:r>
              <a:rPr lang="pl-PL" sz="2000" dirty="0"/>
              <a:t> (</a:t>
            </a:r>
            <a:r>
              <a:rPr lang="pl-PL" sz="2000" dirty="0" err="1"/>
              <a:t>visualization</a:t>
            </a:r>
            <a:r>
              <a:rPr lang="pl-PL" sz="2000" dirty="0"/>
              <a:t>)</a:t>
            </a:r>
          </a:p>
          <a:p>
            <a:r>
              <a:rPr lang="pl-PL" sz="2000" dirty="0" err="1"/>
              <a:t>Avaliable</a:t>
            </a:r>
            <a:r>
              <a:rPr lang="pl-PL" sz="2000" dirty="0"/>
              <a:t>: </a:t>
            </a:r>
            <a:r>
              <a:rPr lang="pl-PL" sz="2000" dirty="0">
                <a:hlinkClick r:id="rId2"/>
              </a:rPr>
              <a:t>http://crispor.tefor.net/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629632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A5BC25-F2A0-D313-506F-EED9F0BCA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/>
              <a:t>sgRNA</a:t>
            </a:r>
            <a:r>
              <a:rPr lang="pl-PL" dirty="0"/>
              <a:t> </a:t>
            </a:r>
            <a:r>
              <a:rPr lang="pl-PL" dirty="0" err="1"/>
              <a:t>Scorer</a:t>
            </a:r>
            <a:r>
              <a:rPr lang="pl-PL" dirty="0"/>
              <a:t> 2.0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91C3817B-6C1F-9CF3-C2D3-7BC0E9D9DC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537287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5922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EFFCFC1-A83D-C49F-48FC-3790A3D55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810" y="2780052"/>
            <a:ext cx="10516377" cy="1296178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8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Which one to choose?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785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DDBB197-D710-4A4F-A9CA-FD2177498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5D1CFA-2CDB-4B64-BD9F-85744E8DA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65A8BD-0C4B-C753-1328-EE8D75087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1629089"/>
            <a:ext cx="4977578" cy="4785023"/>
          </a:xfrm>
        </p:spPr>
        <p:txBody>
          <a:bodyPr anchor="ctr">
            <a:normAutofit/>
          </a:bodyPr>
          <a:lstStyle/>
          <a:p>
            <a:r>
              <a:rPr lang="pl-PL" sz="2400" dirty="0" err="1">
                <a:solidFill>
                  <a:schemeClr val="tx2"/>
                </a:solidFill>
              </a:rPr>
              <a:t>There</a:t>
            </a:r>
            <a:r>
              <a:rPr lang="pl-PL" sz="2400" dirty="0">
                <a:solidFill>
                  <a:schemeClr val="tx2"/>
                </a:solidFill>
              </a:rPr>
              <a:t> </a:t>
            </a:r>
            <a:r>
              <a:rPr lang="pl-PL" sz="2400" dirty="0" err="1">
                <a:solidFill>
                  <a:schemeClr val="tx2"/>
                </a:solidFill>
              </a:rPr>
              <a:t>is</a:t>
            </a:r>
            <a:r>
              <a:rPr lang="pl-PL" sz="2400" dirty="0">
                <a:solidFill>
                  <a:schemeClr val="tx2"/>
                </a:solidFill>
              </a:rPr>
              <a:t> no </a:t>
            </a:r>
            <a:r>
              <a:rPr lang="pl-PL" sz="2400" dirty="0" err="1">
                <a:solidFill>
                  <a:schemeClr val="tx2"/>
                </a:solidFill>
              </a:rPr>
              <a:t>perfect</a:t>
            </a:r>
            <a:r>
              <a:rPr lang="pl-PL" sz="2400" dirty="0">
                <a:solidFill>
                  <a:schemeClr val="tx2"/>
                </a:solidFill>
              </a:rPr>
              <a:t> </a:t>
            </a:r>
            <a:r>
              <a:rPr lang="pl-PL" sz="2400" dirty="0" err="1">
                <a:solidFill>
                  <a:schemeClr val="tx2"/>
                </a:solidFill>
              </a:rPr>
              <a:t>tool</a:t>
            </a:r>
            <a:r>
              <a:rPr lang="pl-PL" sz="2400" dirty="0">
                <a:solidFill>
                  <a:schemeClr val="tx2"/>
                </a:solidFill>
              </a:rPr>
              <a:t> for </a:t>
            </a:r>
            <a:r>
              <a:rPr lang="pl-PL" sz="2400" dirty="0" err="1">
                <a:solidFill>
                  <a:schemeClr val="tx2"/>
                </a:solidFill>
              </a:rPr>
              <a:t>sgRNA</a:t>
            </a:r>
            <a:r>
              <a:rPr lang="pl-PL" sz="2400" dirty="0">
                <a:solidFill>
                  <a:schemeClr val="tx2"/>
                </a:solidFill>
              </a:rPr>
              <a:t> design! </a:t>
            </a:r>
            <a:r>
              <a:rPr lang="pl-PL" sz="2400" dirty="0" err="1">
                <a:solidFill>
                  <a:schemeClr val="tx2"/>
                </a:solidFill>
              </a:rPr>
              <a:t>Usually</a:t>
            </a:r>
            <a:r>
              <a:rPr lang="pl-PL" sz="2400" dirty="0">
                <a:solidFill>
                  <a:schemeClr val="tx2"/>
                </a:solidFill>
              </a:rPr>
              <a:t> </a:t>
            </a:r>
            <a:r>
              <a:rPr lang="pl-PL" sz="2400" dirty="0" err="1">
                <a:solidFill>
                  <a:schemeClr val="tx2"/>
                </a:solidFill>
              </a:rPr>
              <a:t>you</a:t>
            </a:r>
            <a:r>
              <a:rPr lang="pl-PL" sz="2400" dirty="0">
                <a:solidFill>
                  <a:schemeClr val="tx2"/>
                </a:solidFill>
              </a:rPr>
              <a:t> </a:t>
            </a:r>
            <a:r>
              <a:rPr lang="pl-PL" sz="2400" dirty="0" err="1">
                <a:solidFill>
                  <a:schemeClr val="tx2"/>
                </a:solidFill>
              </a:rPr>
              <a:t>need</a:t>
            </a:r>
            <a:r>
              <a:rPr lang="pl-PL" sz="2400" dirty="0">
                <a:solidFill>
                  <a:schemeClr val="tx2"/>
                </a:solidFill>
              </a:rPr>
              <a:t> </a:t>
            </a:r>
            <a:r>
              <a:rPr lang="pl-PL" sz="2400" dirty="0" err="1">
                <a:solidFill>
                  <a:schemeClr val="tx2"/>
                </a:solidFill>
              </a:rPr>
              <a:t>too</a:t>
            </a:r>
            <a:r>
              <a:rPr lang="pl-PL" sz="2400" dirty="0">
                <a:solidFill>
                  <a:schemeClr val="tx2"/>
                </a:solidFill>
              </a:rPr>
              <a:t> </a:t>
            </a:r>
            <a:r>
              <a:rPr lang="pl-PL" sz="2400" dirty="0" err="1">
                <a:solidFill>
                  <a:schemeClr val="tx2"/>
                </a:solidFill>
              </a:rPr>
              <a:t>use</a:t>
            </a:r>
            <a:r>
              <a:rPr lang="pl-PL" sz="2400" dirty="0">
                <a:solidFill>
                  <a:schemeClr val="tx2"/>
                </a:solidFill>
              </a:rPr>
              <a:t> </a:t>
            </a:r>
            <a:r>
              <a:rPr lang="pl-PL" sz="2400" dirty="0" err="1">
                <a:solidFill>
                  <a:schemeClr val="tx2"/>
                </a:solidFill>
              </a:rPr>
              <a:t>different</a:t>
            </a:r>
            <a:r>
              <a:rPr lang="pl-PL" sz="2400" dirty="0">
                <a:solidFill>
                  <a:schemeClr val="tx2"/>
                </a:solidFill>
              </a:rPr>
              <a:t> </a:t>
            </a:r>
            <a:r>
              <a:rPr lang="pl-PL" sz="2400" dirty="0" err="1">
                <a:solidFill>
                  <a:schemeClr val="tx2"/>
                </a:solidFill>
              </a:rPr>
              <a:t>tool</a:t>
            </a:r>
            <a:r>
              <a:rPr lang="pl-PL" sz="2400" dirty="0">
                <a:solidFill>
                  <a:schemeClr val="tx2"/>
                </a:solidFill>
              </a:rPr>
              <a:t> for </a:t>
            </a:r>
            <a:r>
              <a:rPr lang="pl-PL" sz="2400" dirty="0" err="1">
                <a:solidFill>
                  <a:schemeClr val="tx2"/>
                </a:solidFill>
              </a:rPr>
              <a:t>particular</a:t>
            </a:r>
            <a:r>
              <a:rPr lang="pl-PL" sz="2400" dirty="0">
                <a:solidFill>
                  <a:schemeClr val="tx2"/>
                </a:solidFill>
              </a:rPr>
              <a:t> </a:t>
            </a:r>
            <a:r>
              <a:rPr lang="pl-PL" sz="2400" dirty="0" err="1">
                <a:solidFill>
                  <a:schemeClr val="tx2"/>
                </a:solidFill>
              </a:rPr>
              <a:t>study</a:t>
            </a:r>
            <a:r>
              <a:rPr lang="pl-PL" sz="2400" dirty="0">
                <a:solidFill>
                  <a:schemeClr val="tx2"/>
                </a:solidFill>
              </a:rPr>
              <a:t>, but:</a:t>
            </a:r>
          </a:p>
          <a:p>
            <a:pPr marL="0" indent="0">
              <a:buNone/>
            </a:pPr>
            <a:r>
              <a:rPr lang="pl-PL" sz="2400" dirty="0">
                <a:solidFill>
                  <a:schemeClr val="tx2"/>
                </a:solidFill>
              </a:rPr>
              <a:t>- </a:t>
            </a:r>
            <a:r>
              <a:rPr lang="pl-PL" sz="2400" dirty="0" err="1">
                <a:solidFill>
                  <a:schemeClr val="tx2"/>
                </a:solidFill>
              </a:rPr>
              <a:t>If</a:t>
            </a:r>
            <a:r>
              <a:rPr lang="pl-PL" sz="2400" dirty="0">
                <a:solidFill>
                  <a:schemeClr val="tx2"/>
                </a:solidFill>
              </a:rPr>
              <a:t> </a:t>
            </a:r>
            <a:r>
              <a:rPr lang="pl-PL" sz="2400" dirty="0" err="1">
                <a:solidFill>
                  <a:schemeClr val="tx2"/>
                </a:solidFill>
              </a:rPr>
              <a:t>you</a:t>
            </a:r>
            <a:r>
              <a:rPr lang="pl-PL" sz="2400" dirty="0">
                <a:solidFill>
                  <a:schemeClr val="tx2"/>
                </a:solidFill>
              </a:rPr>
              <a:t> </a:t>
            </a:r>
            <a:r>
              <a:rPr lang="pl-PL" sz="2400" dirty="0" err="1">
                <a:solidFill>
                  <a:schemeClr val="tx2"/>
                </a:solidFill>
              </a:rPr>
              <a:t>are</a:t>
            </a:r>
            <a:r>
              <a:rPr lang="pl-PL" sz="2400" dirty="0">
                <a:solidFill>
                  <a:schemeClr val="tx2"/>
                </a:solidFill>
              </a:rPr>
              <a:t> </a:t>
            </a:r>
            <a:r>
              <a:rPr lang="pl-PL" sz="2400" dirty="0" err="1">
                <a:solidFill>
                  <a:schemeClr val="tx2"/>
                </a:solidFill>
              </a:rPr>
              <a:t>beginner</a:t>
            </a:r>
            <a:r>
              <a:rPr lang="pl-PL" sz="2400" dirty="0">
                <a:solidFill>
                  <a:schemeClr val="tx2"/>
                </a:solidFill>
              </a:rPr>
              <a:t> - </a:t>
            </a:r>
            <a:r>
              <a:rPr lang="pl-PL" sz="2400" dirty="0" err="1">
                <a:solidFill>
                  <a:schemeClr val="tx2"/>
                </a:solidFill>
              </a:rPr>
              <a:t>CRISPRscan</a:t>
            </a:r>
            <a:r>
              <a:rPr lang="pl-PL" sz="2400" dirty="0">
                <a:solidFill>
                  <a:schemeClr val="tx2"/>
                </a:solidFill>
              </a:rPr>
              <a:t>/CHOPCHOP (</a:t>
            </a:r>
            <a:r>
              <a:rPr lang="pl-PL" sz="2400" dirty="0" err="1">
                <a:solidFill>
                  <a:schemeClr val="tx2"/>
                </a:solidFill>
              </a:rPr>
              <a:t>good</a:t>
            </a:r>
            <a:r>
              <a:rPr lang="pl-PL" sz="2400" dirty="0">
                <a:solidFill>
                  <a:schemeClr val="tx2"/>
                </a:solidFill>
              </a:rPr>
              <a:t> </a:t>
            </a:r>
            <a:r>
              <a:rPr lang="pl-PL" sz="2400" dirty="0" err="1">
                <a:solidFill>
                  <a:schemeClr val="tx2"/>
                </a:solidFill>
              </a:rPr>
              <a:t>option</a:t>
            </a:r>
            <a:r>
              <a:rPr lang="pl-PL" sz="2400" dirty="0">
                <a:solidFill>
                  <a:schemeClr val="tx2"/>
                </a:solidFill>
              </a:rPr>
              <a:t> for </a:t>
            </a:r>
            <a:r>
              <a:rPr lang="pl-PL" sz="2400" dirty="0" err="1">
                <a:solidFill>
                  <a:schemeClr val="tx2"/>
                </a:solidFill>
              </a:rPr>
              <a:t>easy</a:t>
            </a:r>
            <a:r>
              <a:rPr lang="pl-PL" sz="2400" dirty="0">
                <a:solidFill>
                  <a:schemeClr val="tx2"/>
                </a:solidFill>
              </a:rPr>
              <a:t> </a:t>
            </a:r>
            <a:r>
              <a:rPr lang="pl-PL" sz="2400" dirty="0" err="1">
                <a:solidFill>
                  <a:schemeClr val="tx2"/>
                </a:solidFill>
              </a:rPr>
              <a:t>tasks</a:t>
            </a:r>
            <a:r>
              <a:rPr lang="pl-PL" sz="2400" dirty="0">
                <a:solidFill>
                  <a:schemeClr val="tx2"/>
                </a:solidFill>
              </a:rPr>
              <a:t>)</a:t>
            </a:r>
          </a:p>
          <a:p>
            <a:pPr marL="0" indent="0">
              <a:buNone/>
            </a:pPr>
            <a:r>
              <a:rPr lang="pl-PL" sz="2400" dirty="0">
                <a:solidFill>
                  <a:schemeClr val="tx2"/>
                </a:solidFill>
              </a:rPr>
              <a:t>- For </a:t>
            </a:r>
            <a:r>
              <a:rPr lang="pl-PL" sz="2400" dirty="0" err="1">
                <a:solidFill>
                  <a:schemeClr val="tx2"/>
                </a:solidFill>
              </a:rPr>
              <a:t>more</a:t>
            </a:r>
            <a:r>
              <a:rPr lang="pl-PL" sz="2400" dirty="0">
                <a:solidFill>
                  <a:schemeClr val="tx2"/>
                </a:solidFill>
              </a:rPr>
              <a:t> </a:t>
            </a:r>
            <a:r>
              <a:rPr lang="pl-PL" sz="2400" dirty="0" err="1">
                <a:solidFill>
                  <a:schemeClr val="tx2"/>
                </a:solidFill>
              </a:rPr>
              <a:t>advanced</a:t>
            </a:r>
            <a:r>
              <a:rPr lang="pl-PL" sz="2400" dirty="0">
                <a:solidFill>
                  <a:schemeClr val="tx2"/>
                </a:solidFill>
              </a:rPr>
              <a:t> </a:t>
            </a:r>
            <a:r>
              <a:rPr lang="pl-PL" sz="2400" dirty="0" err="1">
                <a:solidFill>
                  <a:schemeClr val="tx2"/>
                </a:solidFill>
              </a:rPr>
              <a:t>tasks</a:t>
            </a:r>
            <a:r>
              <a:rPr lang="pl-PL" sz="2400" dirty="0">
                <a:solidFill>
                  <a:schemeClr val="tx2"/>
                </a:solidFill>
              </a:rPr>
              <a:t> - </a:t>
            </a:r>
            <a:r>
              <a:rPr lang="pl-PL" sz="2400" dirty="0" err="1">
                <a:solidFill>
                  <a:schemeClr val="tx2"/>
                </a:solidFill>
              </a:rPr>
              <a:t>SnapGene</a:t>
            </a:r>
            <a:r>
              <a:rPr lang="pl-PL" sz="2400" dirty="0">
                <a:solidFill>
                  <a:schemeClr val="tx2"/>
                </a:solidFill>
              </a:rPr>
              <a:t> + </a:t>
            </a:r>
            <a:r>
              <a:rPr lang="pl-PL" sz="2400" dirty="0" err="1">
                <a:solidFill>
                  <a:schemeClr val="tx2"/>
                </a:solidFill>
              </a:rPr>
              <a:t>sgRNA</a:t>
            </a:r>
            <a:r>
              <a:rPr lang="pl-PL" sz="2400" dirty="0">
                <a:solidFill>
                  <a:schemeClr val="tx2"/>
                </a:solidFill>
              </a:rPr>
              <a:t> </a:t>
            </a:r>
            <a:r>
              <a:rPr lang="pl-PL" sz="2400" dirty="0" err="1">
                <a:solidFill>
                  <a:schemeClr val="tx2"/>
                </a:solidFill>
              </a:rPr>
              <a:t>Scorer</a:t>
            </a:r>
            <a:r>
              <a:rPr lang="pl-PL" sz="2400" dirty="0">
                <a:solidFill>
                  <a:schemeClr val="tx2"/>
                </a:solidFill>
              </a:rPr>
              <a:t> 2.0 (</a:t>
            </a:r>
            <a:r>
              <a:rPr lang="pl-PL" sz="2400" dirty="0" err="1">
                <a:solidFill>
                  <a:schemeClr val="tx2"/>
                </a:solidFill>
              </a:rPr>
              <a:t>advanced</a:t>
            </a:r>
            <a:r>
              <a:rPr lang="pl-PL" sz="2400" dirty="0">
                <a:solidFill>
                  <a:schemeClr val="tx2"/>
                </a:solidFill>
              </a:rPr>
              <a:t> designer and </a:t>
            </a:r>
            <a:r>
              <a:rPr lang="pl-PL" sz="2400" dirty="0" err="1">
                <a:solidFill>
                  <a:schemeClr val="tx2"/>
                </a:solidFill>
              </a:rPr>
              <a:t>probably</a:t>
            </a:r>
            <a:r>
              <a:rPr lang="pl-PL" sz="2400" dirty="0">
                <a:solidFill>
                  <a:schemeClr val="tx2"/>
                </a:solidFill>
              </a:rPr>
              <a:t> </a:t>
            </a:r>
            <a:r>
              <a:rPr lang="pl-PL" sz="2400" dirty="0" err="1">
                <a:solidFill>
                  <a:schemeClr val="tx2"/>
                </a:solidFill>
              </a:rPr>
              <a:t>best</a:t>
            </a:r>
            <a:r>
              <a:rPr lang="pl-PL" sz="2400" dirty="0">
                <a:solidFill>
                  <a:schemeClr val="tx2"/>
                </a:solidFill>
              </a:rPr>
              <a:t> </a:t>
            </a:r>
            <a:r>
              <a:rPr lang="pl-PL" sz="2400" dirty="0" err="1">
                <a:solidFill>
                  <a:schemeClr val="tx2"/>
                </a:solidFill>
              </a:rPr>
              <a:t>algorithm</a:t>
            </a:r>
            <a:r>
              <a:rPr lang="pl-PL" sz="2400" dirty="0">
                <a:solidFill>
                  <a:schemeClr val="tx2"/>
                </a:solidFill>
              </a:rPr>
              <a:t>)</a:t>
            </a:r>
          </a:p>
          <a:p>
            <a:pPr marL="0" indent="0">
              <a:buNone/>
            </a:pPr>
            <a:endParaRPr lang="pl-PL" sz="1800" dirty="0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5EE5136-01F1-466C-962D-BA9B4C675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69897" y="0"/>
            <a:ext cx="5822103" cy="6685267"/>
            <a:chOff x="6357228" y="0"/>
            <a:chExt cx="5822103" cy="6685267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11D3AD4-AF9B-4EB5-8C7B-C45D173B4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7228" y="0"/>
              <a:ext cx="5822102" cy="6685267"/>
            </a:xfrm>
            <a:custGeom>
              <a:avLst/>
              <a:gdLst>
                <a:gd name="connsiteX0" fmla="*/ 2605444 w 5822102"/>
                <a:gd name="connsiteY0" fmla="*/ 0 h 6685267"/>
                <a:gd name="connsiteX1" fmla="*/ 4757391 w 5822102"/>
                <a:gd name="connsiteY1" fmla="*/ 0 h 6685267"/>
                <a:gd name="connsiteX2" fmla="*/ 4913680 w 5822102"/>
                <a:gd name="connsiteY2" fmla="*/ 56274 h 6685267"/>
                <a:gd name="connsiteX3" fmla="*/ 5376238 w 5822102"/>
                <a:gd name="connsiteY3" fmla="*/ 282027 h 6685267"/>
                <a:gd name="connsiteX4" fmla="*/ 5658024 w 5822102"/>
                <a:gd name="connsiteY4" fmla="*/ 471014 h 6685267"/>
                <a:gd name="connsiteX5" fmla="*/ 5822102 w 5822102"/>
                <a:gd name="connsiteY5" fmla="*/ 609109 h 6685267"/>
                <a:gd name="connsiteX6" fmla="*/ 5822102 w 5822102"/>
                <a:gd name="connsiteY6" fmla="*/ 760697 h 6685267"/>
                <a:gd name="connsiteX7" fmla="*/ 5707785 w 5822102"/>
                <a:gd name="connsiteY7" fmla="*/ 666601 h 6685267"/>
                <a:gd name="connsiteX8" fmla="*/ 5577306 w 5822102"/>
                <a:gd name="connsiteY8" fmla="*/ 571666 h 6685267"/>
                <a:gd name="connsiteX9" fmla="*/ 5298630 w 5822102"/>
                <a:gd name="connsiteY9" fmla="*/ 407449 h 6685267"/>
                <a:gd name="connsiteX10" fmla="*/ 4690768 w 5822102"/>
                <a:gd name="connsiteY10" fmla="*/ 184979 h 6685267"/>
                <a:gd name="connsiteX11" fmla="*/ 4048577 w 5822102"/>
                <a:gd name="connsiteY11" fmla="*/ 99280 h 6685267"/>
                <a:gd name="connsiteX12" fmla="*/ 3405404 w 5822102"/>
                <a:gd name="connsiteY12" fmla="*/ 131937 h 6685267"/>
                <a:gd name="connsiteX13" fmla="*/ 3089702 w 5822102"/>
                <a:gd name="connsiteY13" fmla="*/ 190190 h 6685267"/>
                <a:gd name="connsiteX14" fmla="*/ 2780132 w 5822102"/>
                <a:gd name="connsiteY14" fmla="*/ 273457 h 6685267"/>
                <a:gd name="connsiteX15" fmla="*/ 2478040 w 5822102"/>
                <a:gd name="connsiteY15" fmla="*/ 379654 h 6685267"/>
                <a:gd name="connsiteX16" fmla="*/ 2184897 w 5822102"/>
                <a:gd name="connsiteY16" fmla="*/ 507972 h 6685267"/>
                <a:gd name="connsiteX17" fmla="*/ 1629141 w 5822102"/>
                <a:gd name="connsiteY17" fmla="*/ 823205 h 6685267"/>
                <a:gd name="connsiteX18" fmla="*/ 1497711 w 5822102"/>
                <a:gd name="connsiteY18" fmla="*/ 914000 h 6685267"/>
                <a:gd name="connsiteX19" fmla="*/ 1433099 w 5822102"/>
                <a:gd name="connsiteY19" fmla="*/ 960903 h 6685267"/>
                <a:gd name="connsiteX20" fmla="*/ 1369346 w 5822102"/>
                <a:gd name="connsiteY20" fmla="*/ 1008963 h 6685267"/>
                <a:gd name="connsiteX21" fmla="*/ 1123406 w 5822102"/>
                <a:gd name="connsiteY21" fmla="*/ 1212905 h 6685267"/>
                <a:gd name="connsiteX22" fmla="*/ 684367 w 5822102"/>
                <a:gd name="connsiteY22" fmla="*/ 1675564 h 6685267"/>
                <a:gd name="connsiteX23" fmla="*/ 497153 w 5822102"/>
                <a:gd name="connsiteY23" fmla="*/ 1933588 h 6685267"/>
                <a:gd name="connsiteX24" fmla="*/ 337770 w 5822102"/>
                <a:gd name="connsiteY24" fmla="*/ 2208983 h 6685267"/>
                <a:gd name="connsiteX25" fmla="*/ 302461 w 5822102"/>
                <a:gd name="connsiteY25" fmla="*/ 2280207 h 6685267"/>
                <a:gd name="connsiteX26" fmla="*/ 285296 w 5822102"/>
                <a:gd name="connsiteY26" fmla="*/ 2316107 h 6685267"/>
                <a:gd name="connsiteX27" fmla="*/ 268991 w 5822102"/>
                <a:gd name="connsiteY27" fmla="*/ 2352355 h 6685267"/>
                <a:gd name="connsiteX28" fmla="*/ 237849 w 5822102"/>
                <a:gd name="connsiteY28" fmla="*/ 2425432 h 6685267"/>
                <a:gd name="connsiteX29" fmla="*/ 208670 w 5822102"/>
                <a:gd name="connsiteY29" fmla="*/ 2499319 h 6685267"/>
                <a:gd name="connsiteX30" fmla="*/ 113775 w 5822102"/>
                <a:gd name="connsiteY30" fmla="*/ 2801929 h 6685267"/>
                <a:gd name="connsiteX31" fmla="*/ 36781 w 5822102"/>
                <a:gd name="connsiteY31" fmla="*/ 3428922 h 6685267"/>
                <a:gd name="connsiteX32" fmla="*/ 69148 w 5822102"/>
                <a:gd name="connsiteY32" fmla="*/ 3741955 h 6685267"/>
                <a:gd name="connsiteX33" fmla="*/ 167966 w 5822102"/>
                <a:gd name="connsiteY33" fmla="*/ 4041323 h 6685267"/>
                <a:gd name="connsiteX34" fmla="*/ 202049 w 5822102"/>
                <a:gd name="connsiteY34" fmla="*/ 4112894 h 6685267"/>
                <a:gd name="connsiteX35" fmla="*/ 239933 w 5822102"/>
                <a:gd name="connsiteY35" fmla="*/ 4182843 h 6685267"/>
                <a:gd name="connsiteX36" fmla="*/ 323916 w 5822102"/>
                <a:gd name="connsiteY36" fmla="*/ 4318456 h 6685267"/>
                <a:gd name="connsiteX37" fmla="*/ 416604 w 5822102"/>
                <a:gd name="connsiteY37" fmla="*/ 4449436 h 6685267"/>
                <a:gd name="connsiteX38" fmla="*/ 515911 w 5822102"/>
                <a:gd name="connsiteY38" fmla="*/ 4576711 h 6685267"/>
                <a:gd name="connsiteX39" fmla="*/ 722619 w 5822102"/>
                <a:gd name="connsiteY39" fmla="*/ 4828482 h 6685267"/>
                <a:gd name="connsiteX40" fmla="*/ 825972 w 5822102"/>
                <a:gd name="connsiteY40" fmla="*/ 4956104 h 6685267"/>
                <a:gd name="connsiteX41" fmla="*/ 926506 w 5822102"/>
                <a:gd name="connsiteY41" fmla="*/ 5085347 h 6685267"/>
                <a:gd name="connsiteX42" fmla="*/ 1027040 w 5822102"/>
                <a:gd name="connsiteY42" fmla="*/ 5210191 h 6685267"/>
                <a:gd name="connsiteX43" fmla="*/ 1132110 w 5822102"/>
                <a:gd name="connsiteY43" fmla="*/ 5330748 h 6685267"/>
                <a:gd name="connsiteX44" fmla="*/ 1354880 w 5822102"/>
                <a:gd name="connsiteY44" fmla="*/ 5558083 h 6685267"/>
                <a:gd name="connsiteX45" fmla="*/ 1855220 w 5822102"/>
                <a:gd name="connsiteY45" fmla="*/ 5937591 h 6685267"/>
                <a:gd name="connsiteX46" fmla="*/ 2131810 w 5822102"/>
                <a:gd name="connsiteY46" fmla="*/ 6080268 h 6685267"/>
                <a:gd name="connsiteX47" fmla="*/ 2423726 w 5822102"/>
                <a:gd name="connsiteY47" fmla="*/ 6188087 h 6685267"/>
                <a:gd name="connsiteX48" fmla="*/ 2727780 w 5822102"/>
                <a:gd name="connsiteY48" fmla="*/ 6262552 h 6685267"/>
                <a:gd name="connsiteX49" fmla="*/ 3041276 w 5822102"/>
                <a:gd name="connsiteY49" fmla="*/ 6304245 h 6685267"/>
                <a:gd name="connsiteX50" fmla="*/ 3360532 w 5822102"/>
                <a:gd name="connsiteY50" fmla="*/ 6317331 h 6685267"/>
                <a:gd name="connsiteX51" fmla="*/ 3439855 w 5822102"/>
                <a:gd name="connsiteY51" fmla="*/ 6316751 h 6685267"/>
                <a:gd name="connsiteX52" fmla="*/ 3478721 w 5822102"/>
                <a:gd name="connsiteY52" fmla="*/ 6315826 h 6685267"/>
                <a:gd name="connsiteX53" fmla="*/ 3517463 w 5822102"/>
                <a:gd name="connsiteY53" fmla="*/ 6313971 h 6685267"/>
                <a:gd name="connsiteX54" fmla="*/ 3671452 w 5822102"/>
                <a:gd name="connsiteY54" fmla="*/ 6301233 h 6685267"/>
                <a:gd name="connsiteX55" fmla="*/ 4265460 w 5822102"/>
                <a:gd name="connsiteY55" fmla="*/ 6149638 h 6685267"/>
                <a:gd name="connsiteX56" fmla="*/ 4546587 w 5822102"/>
                <a:gd name="connsiteY56" fmla="*/ 6018079 h 6685267"/>
                <a:gd name="connsiteX57" fmla="*/ 4818030 w 5822102"/>
                <a:gd name="connsiteY57" fmla="*/ 5858029 h 6685267"/>
                <a:gd name="connsiteX58" fmla="*/ 5081870 w 5822102"/>
                <a:gd name="connsiteY58" fmla="*/ 5676903 h 6685267"/>
                <a:gd name="connsiteX59" fmla="*/ 5212073 w 5822102"/>
                <a:gd name="connsiteY59" fmla="*/ 5581013 h 6685267"/>
                <a:gd name="connsiteX60" fmla="*/ 5343625 w 5822102"/>
                <a:gd name="connsiteY60" fmla="*/ 5481533 h 6685267"/>
                <a:gd name="connsiteX61" fmla="*/ 5610378 w 5822102"/>
                <a:gd name="connsiteY61" fmla="*/ 5284425 h 6685267"/>
                <a:gd name="connsiteX62" fmla="*/ 5822102 w 5822102"/>
                <a:gd name="connsiteY62" fmla="*/ 5126414 h 6685267"/>
                <a:gd name="connsiteX63" fmla="*/ 5822102 w 5822102"/>
                <a:gd name="connsiteY63" fmla="*/ 5556641 h 6685267"/>
                <a:gd name="connsiteX64" fmla="*/ 5576325 w 5822102"/>
                <a:gd name="connsiteY64" fmla="*/ 5749979 h 6685267"/>
                <a:gd name="connsiteX65" fmla="*/ 5447715 w 5822102"/>
                <a:gd name="connsiteY65" fmla="*/ 5852818 h 6685267"/>
                <a:gd name="connsiteX66" fmla="*/ 5315059 w 5822102"/>
                <a:gd name="connsiteY66" fmla="*/ 5956236 h 6685267"/>
                <a:gd name="connsiteX67" fmla="*/ 5038468 w 5822102"/>
                <a:gd name="connsiteY67" fmla="*/ 6155776 h 6685267"/>
                <a:gd name="connsiteX68" fmla="*/ 4741892 w 5822102"/>
                <a:gd name="connsiteY68" fmla="*/ 6338292 h 6685267"/>
                <a:gd name="connsiteX69" fmla="*/ 4420920 w 5822102"/>
                <a:gd name="connsiteY69" fmla="*/ 6492203 h 6685267"/>
                <a:gd name="connsiteX70" fmla="*/ 3717672 w 5822102"/>
                <a:gd name="connsiteY70" fmla="*/ 6670434 h 6685267"/>
                <a:gd name="connsiteX71" fmla="*/ 3535853 w 5822102"/>
                <a:gd name="connsiteY71" fmla="*/ 6683289 h 6685267"/>
                <a:gd name="connsiteX72" fmla="*/ 3490367 w 5822102"/>
                <a:gd name="connsiteY72" fmla="*/ 6684910 h 6685267"/>
                <a:gd name="connsiteX73" fmla="*/ 3445005 w 5822102"/>
                <a:gd name="connsiteY73" fmla="*/ 6685142 h 6685267"/>
                <a:gd name="connsiteX74" fmla="*/ 3355872 w 5822102"/>
                <a:gd name="connsiteY74" fmla="*/ 6684100 h 6685267"/>
                <a:gd name="connsiteX75" fmla="*/ 3179203 w 5822102"/>
                <a:gd name="connsiteY75" fmla="*/ 6677150 h 6685267"/>
                <a:gd name="connsiteX76" fmla="*/ 3002410 w 5822102"/>
                <a:gd name="connsiteY76" fmla="*/ 6661169 h 6685267"/>
                <a:gd name="connsiteX77" fmla="*/ 2650296 w 5822102"/>
                <a:gd name="connsiteY77" fmla="*/ 6604191 h 6685267"/>
                <a:gd name="connsiteX78" fmla="*/ 2306028 w 5822102"/>
                <a:gd name="connsiteY78" fmla="*/ 6505869 h 6685267"/>
                <a:gd name="connsiteX79" fmla="*/ 1978803 w 5822102"/>
                <a:gd name="connsiteY79" fmla="*/ 6363307 h 6685267"/>
                <a:gd name="connsiteX80" fmla="*/ 1678428 w 5822102"/>
                <a:gd name="connsiteY80" fmla="*/ 6177779 h 6685267"/>
                <a:gd name="connsiteX81" fmla="*/ 1175880 w 5822102"/>
                <a:gd name="connsiteY81" fmla="*/ 5710373 h 6685267"/>
                <a:gd name="connsiteX82" fmla="*/ 971502 w 5822102"/>
                <a:gd name="connsiteY82" fmla="*/ 5445399 h 6685267"/>
                <a:gd name="connsiteX83" fmla="*/ 790909 w 5822102"/>
                <a:gd name="connsiteY83" fmla="*/ 5169078 h 6685267"/>
                <a:gd name="connsiteX84" fmla="*/ 706680 w 5822102"/>
                <a:gd name="connsiteY84" fmla="*/ 5031959 h 6685267"/>
                <a:gd name="connsiteX85" fmla="*/ 619143 w 5822102"/>
                <a:gd name="connsiteY85" fmla="*/ 4897157 h 6685267"/>
                <a:gd name="connsiteX86" fmla="*/ 436465 w 5822102"/>
                <a:gd name="connsiteY86" fmla="*/ 4628710 h 6685267"/>
                <a:gd name="connsiteX87" fmla="*/ 347088 w 5822102"/>
                <a:gd name="connsiteY87" fmla="*/ 4492171 h 6685267"/>
                <a:gd name="connsiteX88" fmla="*/ 262001 w 5822102"/>
                <a:gd name="connsiteY88" fmla="*/ 4352619 h 6685267"/>
                <a:gd name="connsiteX89" fmla="*/ 118679 w 5822102"/>
                <a:gd name="connsiteY89" fmla="*/ 4059853 h 6685267"/>
                <a:gd name="connsiteX90" fmla="*/ 28322 w 5822102"/>
                <a:gd name="connsiteY90" fmla="*/ 3749136 h 6685267"/>
                <a:gd name="connsiteX91" fmla="*/ 0 w 5822102"/>
                <a:gd name="connsiteY91" fmla="*/ 3428922 h 6685267"/>
                <a:gd name="connsiteX92" fmla="*/ 253052 w 5822102"/>
                <a:gd name="connsiteY92" fmla="*/ 2174356 h 6685267"/>
                <a:gd name="connsiteX93" fmla="*/ 389141 w 5822102"/>
                <a:gd name="connsiteY93" fmla="*/ 1877652 h 6685267"/>
                <a:gd name="connsiteX94" fmla="*/ 552079 w 5822102"/>
                <a:gd name="connsiteY94" fmla="*/ 1591834 h 6685267"/>
                <a:gd name="connsiteX95" fmla="*/ 954950 w 5822102"/>
                <a:gd name="connsiteY95" fmla="*/ 1061773 h 6685267"/>
                <a:gd name="connsiteX96" fmla="*/ 1192922 w 5822102"/>
                <a:gd name="connsiteY96" fmla="*/ 822626 h 6685267"/>
                <a:gd name="connsiteX97" fmla="*/ 1255939 w 5822102"/>
                <a:gd name="connsiteY97" fmla="*/ 765880 h 6685267"/>
                <a:gd name="connsiteX98" fmla="*/ 1320183 w 5822102"/>
                <a:gd name="connsiteY98" fmla="*/ 710291 h 6685267"/>
                <a:gd name="connsiteX99" fmla="*/ 1452961 w 5822102"/>
                <a:gd name="connsiteY99" fmla="*/ 603514 h 6685267"/>
                <a:gd name="connsiteX100" fmla="*/ 2033360 w 5822102"/>
                <a:gd name="connsiteY100" fmla="*/ 235818 h 6685267"/>
                <a:gd name="connsiteX101" fmla="*/ 2512513 w 5822102"/>
                <a:gd name="connsiteY101" fmla="*/ 30012 h 668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5822102" h="6685267">
                  <a:moveTo>
                    <a:pt x="2605444" y="0"/>
                  </a:moveTo>
                  <a:lnTo>
                    <a:pt x="4757391" y="0"/>
                  </a:lnTo>
                  <a:lnTo>
                    <a:pt x="4913680" y="56274"/>
                  </a:lnTo>
                  <a:cubicBezTo>
                    <a:pt x="5074659" y="119278"/>
                    <a:pt x="5229483" y="195083"/>
                    <a:pt x="5376238" y="282027"/>
                  </a:cubicBezTo>
                  <a:cubicBezTo>
                    <a:pt x="5474014" y="340105"/>
                    <a:pt x="5568080" y="403280"/>
                    <a:pt x="5658024" y="471014"/>
                  </a:cubicBezTo>
                  <a:lnTo>
                    <a:pt x="5822102" y="609109"/>
                  </a:lnTo>
                  <a:lnTo>
                    <a:pt x="5822102" y="760697"/>
                  </a:lnTo>
                  <a:lnTo>
                    <a:pt x="5707785" y="666601"/>
                  </a:lnTo>
                  <a:cubicBezTo>
                    <a:pt x="5665273" y="633682"/>
                    <a:pt x="5621749" y="602008"/>
                    <a:pt x="5577306" y="571666"/>
                  </a:cubicBezTo>
                  <a:cubicBezTo>
                    <a:pt x="5487929" y="511562"/>
                    <a:pt x="5395118" y="456089"/>
                    <a:pt x="5298630" y="407449"/>
                  </a:cubicBezTo>
                  <a:cubicBezTo>
                    <a:pt x="5106266" y="309010"/>
                    <a:pt x="4901153" y="235355"/>
                    <a:pt x="4690768" y="184979"/>
                  </a:cubicBezTo>
                  <a:cubicBezTo>
                    <a:pt x="4480382" y="134486"/>
                    <a:pt x="4264724" y="106807"/>
                    <a:pt x="4048577" y="99280"/>
                  </a:cubicBezTo>
                  <a:cubicBezTo>
                    <a:pt x="3832182" y="90709"/>
                    <a:pt x="3617997" y="102290"/>
                    <a:pt x="3405404" y="131937"/>
                  </a:cubicBezTo>
                  <a:cubicBezTo>
                    <a:pt x="3299353" y="147340"/>
                    <a:pt x="3193915" y="166449"/>
                    <a:pt x="3089702" y="190190"/>
                  </a:cubicBezTo>
                  <a:cubicBezTo>
                    <a:pt x="2985491" y="214278"/>
                    <a:pt x="2882137" y="241725"/>
                    <a:pt x="2780132" y="273457"/>
                  </a:cubicBezTo>
                  <a:cubicBezTo>
                    <a:pt x="2678126" y="305073"/>
                    <a:pt x="2577348" y="340510"/>
                    <a:pt x="2478040" y="379654"/>
                  </a:cubicBezTo>
                  <a:cubicBezTo>
                    <a:pt x="2378854" y="418914"/>
                    <a:pt x="2281017" y="461763"/>
                    <a:pt x="2184897" y="507972"/>
                  </a:cubicBezTo>
                  <a:cubicBezTo>
                    <a:pt x="1992657" y="600271"/>
                    <a:pt x="1806791" y="705542"/>
                    <a:pt x="1629141" y="823205"/>
                  </a:cubicBezTo>
                  <a:cubicBezTo>
                    <a:pt x="1584882" y="852736"/>
                    <a:pt x="1540745" y="882731"/>
                    <a:pt x="1497711" y="914000"/>
                  </a:cubicBezTo>
                  <a:cubicBezTo>
                    <a:pt x="1475888" y="929286"/>
                    <a:pt x="1454555" y="945153"/>
                    <a:pt x="1433099" y="960903"/>
                  </a:cubicBezTo>
                  <a:cubicBezTo>
                    <a:pt x="1411521" y="976537"/>
                    <a:pt x="1390311" y="992634"/>
                    <a:pt x="1369346" y="1008963"/>
                  </a:cubicBezTo>
                  <a:cubicBezTo>
                    <a:pt x="1285119" y="1074165"/>
                    <a:pt x="1202730" y="1141797"/>
                    <a:pt x="1123406" y="1212905"/>
                  </a:cubicBezTo>
                  <a:cubicBezTo>
                    <a:pt x="964391" y="1354656"/>
                    <a:pt x="816900" y="1509261"/>
                    <a:pt x="684367" y="1675564"/>
                  </a:cubicBezTo>
                  <a:cubicBezTo>
                    <a:pt x="618161" y="1758716"/>
                    <a:pt x="555512" y="1844763"/>
                    <a:pt x="497153" y="1933588"/>
                  </a:cubicBezTo>
                  <a:cubicBezTo>
                    <a:pt x="439775" y="2022877"/>
                    <a:pt x="385584" y="2114367"/>
                    <a:pt x="337770" y="2208983"/>
                  </a:cubicBezTo>
                  <a:cubicBezTo>
                    <a:pt x="325388" y="2232493"/>
                    <a:pt x="313862" y="2256349"/>
                    <a:pt x="302461" y="2280207"/>
                  </a:cubicBezTo>
                  <a:lnTo>
                    <a:pt x="285296" y="2316107"/>
                  </a:lnTo>
                  <a:lnTo>
                    <a:pt x="268991" y="2352355"/>
                  </a:lnTo>
                  <a:cubicBezTo>
                    <a:pt x="258324" y="2376560"/>
                    <a:pt x="247535" y="2400764"/>
                    <a:pt x="237849" y="2425432"/>
                  </a:cubicBezTo>
                  <a:cubicBezTo>
                    <a:pt x="228163" y="2450099"/>
                    <a:pt x="217498" y="2474419"/>
                    <a:pt x="208670" y="2499319"/>
                  </a:cubicBezTo>
                  <a:cubicBezTo>
                    <a:pt x="170909" y="2598219"/>
                    <a:pt x="138908" y="2699206"/>
                    <a:pt x="113775" y="2801929"/>
                  </a:cubicBezTo>
                  <a:cubicBezTo>
                    <a:pt x="62773" y="3006911"/>
                    <a:pt x="36659" y="3217917"/>
                    <a:pt x="36781" y="3428922"/>
                  </a:cubicBezTo>
                  <a:cubicBezTo>
                    <a:pt x="37394" y="3534078"/>
                    <a:pt x="47816" y="3639001"/>
                    <a:pt x="69148" y="3741955"/>
                  </a:cubicBezTo>
                  <a:cubicBezTo>
                    <a:pt x="91585" y="3844679"/>
                    <a:pt x="124074" y="3945202"/>
                    <a:pt x="167966" y="4041323"/>
                  </a:cubicBezTo>
                  <a:cubicBezTo>
                    <a:pt x="178387" y="4065528"/>
                    <a:pt x="190525" y="4089153"/>
                    <a:pt x="202049" y="4112894"/>
                  </a:cubicBezTo>
                  <a:cubicBezTo>
                    <a:pt x="214555" y="4136288"/>
                    <a:pt x="226447" y="4159912"/>
                    <a:pt x="239933" y="4182843"/>
                  </a:cubicBezTo>
                  <a:cubicBezTo>
                    <a:pt x="265680" y="4229167"/>
                    <a:pt x="294368" y="4274101"/>
                    <a:pt x="323916" y="4318456"/>
                  </a:cubicBezTo>
                  <a:cubicBezTo>
                    <a:pt x="353341" y="4362927"/>
                    <a:pt x="384849" y="4406240"/>
                    <a:pt x="416604" y="4449436"/>
                  </a:cubicBezTo>
                  <a:cubicBezTo>
                    <a:pt x="448847" y="4492286"/>
                    <a:pt x="482319" y="4534557"/>
                    <a:pt x="515911" y="4576711"/>
                  </a:cubicBezTo>
                  <a:cubicBezTo>
                    <a:pt x="583219" y="4661137"/>
                    <a:pt x="653594" y="4743825"/>
                    <a:pt x="722619" y="4828482"/>
                  </a:cubicBezTo>
                  <a:cubicBezTo>
                    <a:pt x="757315" y="4870637"/>
                    <a:pt x="791889" y="4913138"/>
                    <a:pt x="825972" y="4956104"/>
                  </a:cubicBezTo>
                  <a:cubicBezTo>
                    <a:pt x="859934" y="4998722"/>
                    <a:pt x="893649" y="5044004"/>
                    <a:pt x="926506" y="5085347"/>
                  </a:cubicBezTo>
                  <a:cubicBezTo>
                    <a:pt x="959119" y="5127734"/>
                    <a:pt x="993324" y="5168847"/>
                    <a:pt x="1027040" y="5210191"/>
                  </a:cubicBezTo>
                  <a:cubicBezTo>
                    <a:pt x="1061737" y="5250840"/>
                    <a:pt x="1096188" y="5291488"/>
                    <a:pt x="1132110" y="5330748"/>
                  </a:cubicBezTo>
                  <a:cubicBezTo>
                    <a:pt x="1203465" y="5409731"/>
                    <a:pt x="1277639" y="5485818"/>
                    <a:pt x="1354880" y="5558083"/>
                  </a:cubicBezTo>
                  <a:cubicBezTo>
                    <a:pt x="1509603" y="5702266"/>
                    <a:pt x="1676588" y="5830930"/>
                    <a:pt x="1855220" y="5937591"/>
                  </a:cubicBezTo>
                  <a:cubicBezTo>
                    <a:pt x="1944720" y="5990632"/>
                    <a:pt x="2036549" y="6039272"/>
                    <a:pt x="2131810" y="6080268"/>
                  </a:cubicBezTo>
                  <a:cubicBezTo>
                    <a:pt x="2226460" y="6122423"/>
                    <a:pt x="2324173" y="6157977"/>
                    <a:pt x="2423726" y="6188087"/>
                  </a:cubicBezTo>
                  <a:cubicBezTo>
                    <a:pt x="2523280" y="6218313"/>
                    <a:pt x="2624794" y="6242749"/>
                    <a:pt x="2727780" y="6262552"/>
                  </a:cubicBezTo>
                  <a:cubicBezTo>
                    <a:pt x="2830890" y="6282008"/>
                    <a:pt x="2935714" y="6295326"/>
                    <a:pt x="3041276" y="6304245"/>
                  </a:cubicBezTo>
                  <a:cubicBezTo>
                    <a:pt x="3146836" y="6313277"/>
                    <a:pt x="3253499" y="6317215"/>
                    <a:pt x="3360532" y="6317331"/>
                  </a:cubicBezTo>
                  <a:cubicBezTo>
                    <a:pt x="3387259" y="6317331"/>
                    <a:pt x="3414354" y="6317794"/>
                    <a:pt x="3439855" y="6316751"/>
                  </a:cubicBezTo>
                  <a:lnTo>
                    <a:pt x="3478721" y="6315826"/>
                  </a:lnTo>
                  <a:lnTo>
                    <a:pt x="3517463" y="6313971"/>
                  </a:lnTo>
                  <a:cubicBezTo>
                    <a:pt x="3569078" y="6311772"/>
                    <a:pt x="3620449" y="6306907"/>
                    <a:pt x="3671452" y="6301233"/>
                  </a:cubicBezTo>
                  <a:cubicBezTo>
                    <a:pt x="3875707" y="6277608"/>
                    <a:pt x="4074445" y="6225841"/>
                    <a:pt x="4265460" y="6149638"/>
                  </a:cubicBezTo>
                  <a:cubicBezTo>
                    <a:pt x="4361212" y="6111884"/>
                    <a:pt x="4454636" y="6067065"/>
                    <a:pt x="4546587" y="6018079"/>
                  </a:cubicBezTo>
                  <a:cubicBezTo>
                    <a:pt x="4638662" y="5969322"/>
                    <a:pt x="4729020" y="5915240"/>
                    <a:pt x="4818030" y="5858029"/>
                  </a:cubicBezTo>
                  <a:cubicBezTo>
                    <a:pt x="4907038" y="5800703"/>
                    <a:pt x="4994577" y="5739672"/>
                    <a:pt x="5081870" y="5676903"/>
                  </a:cubicBezTo>
                  <a:cubicBezTo>
                    <a:pt x="5125392" y="5645519"/>
                    <a:pt x="5168794" y="5613324"/>
                    <a:pt x="5212073" y="5581013"/>
                  </a:cubicBezTo>
                  <a:lnTo>
                    <a:pt x="5343625" y="5481533"/>
                  </a:lnTo>
                  <a:cubicBezTo>
                    <a:pt x="5432696" y="5414768"/>
                    <a:pt x="5521951" y="5349452"/>
                    <a:pt x="5610378" y="5284425"/>
                  </a:cubicBezTo>
                  <a:lnTo>
                    <a:pt x="5822102" y="5126414"/>
                  </a:lnTo>
                  <a:lnTo>
                    <a:pt x="5822102" y="5556641"/>
                  </a:lnTo>
                  <a:lnTo>
                    <a:pt x="5576325" y="5749979"/>
                  </a:lnTo>
                  <a:lnTo>
                    <a:pt x="5447715" y="5852818"/>
                  </a:lnTo>
                  <a:cubicBezTo>
                    <a:pt x="5403945" y="5887445"/>
                    <a:pt x="5359932" y="5922073"/>
                    <a:pt x="5315059" y="5956236"/>
                  </a:cubicBezTo>
                  <a:cubicBezTo>
                    <a:pt x="5225682" y="6024680"/>
                    <a:pt x="5133976" y="6091734"/>
                    <a:pt x="5038468" y="6155776"/>
                  </a:cubicBezTo>
                  <a:cubicBezTo>
                    <a:pt x="4943084" y="6219703"/>
                    <a:pt x="4845002" y="6281777"/>
                    <a:pt x="4741892" y="6338292"/>
                  </a:cubicBezTo>
                  <a:cubicBezTo>
                    <a:pt x="4638784" y="6394692"/>
                    <a:pt x="4532120" y="6447038"/>
                    <a:pt x="4420920" y="6492203"/>
                  </a:cubicBezTo>
                  <a:cubicBezTo>
                    <a:pt x="4199255" y="6583693"/>
                    <a:pt x="3959813" y="6644840"/>
                    <a:pt x="3717672" y="6670434"/>
                  </a:cubicBezTo>
                  <a:cubicBezTo>
                    <a:pt x="3657106" y="6676456"/>
                    <a:pt x="3596419" y="6681321"/>
                    <a:pt x="3535853" y="6683289"/>
                  </a:cubicBezTo>
                  <a:lnTo>
                    <a:pt x="3490367" y="6684910"/>
                  </a:lnTo>
                  <a:lnTo>
                    <a:pt x="3445005" y="6685142"/>
                  </a:lnTo>
                  <a:cubicBezTo>
                    <a:pt x="3414354" y="6685605"/>
                    <a:pt x="3385297" y="6684679"/>
                    <a:pt x="3355872" y="6684100"/>
                  </a:cubicBezTo>
                  <a:cubicBezTo>
                    <a:pt x="3297146" y="6683405"/>
                    <a:pt x="3238052" y="6680047"/>
                    <a:pt x="3179203" y="6677150"/>
                  </a:cubicBezTo>
                  <a:cubicBezTo>
                    <a:pt x="3120232" y="6672519"/>
                    <a:pt x="3061259" y="6668233"/>
                    <a:pt x="3002410" y="6661169"/>
                  </a:cubicBezTo>
                  <a:cubicBezTo>
                    <a:pt x="2884589" y="6647851"/>
                    <a:pt x="2766891" y="6629669"/>
                    <a:pt x="2650296" y="6604191"/>
                  </a:cubicBezTo>
                  <a:cubicBezTo>
                    <a:pt x="2533702" y="6578713"/>
                    <a:pt x="2418456" y="6545938"/>
                    <a:pt x="2306028" y="6505869"/>
                  </a:cubicBezTo>
                  <a:cubicBezTo>
                    <a:pt x="2193602" y="6465683"/>
                    <a:pt x="2084118" y="6417738"/>
                    <a:pt x="1978803" y="6363307"/>
                  </a:cubicBezTo>
                  <a:cubicBezTo>
                    <a:pt x="1873855" y="6308066"/>
                    <a:pt x="1773077" y="6246340"/>
                    <a:pt x="1678428" y="6177779"/>
                  </a:cubicBezTo>
                  <a:cubicBezTo>
                    <a:pt x="1488393" y="6041356"/>
                    <a:pt x="1321900" y="5881423"/>
                    <a:pt x="1175880" y="5710373"/>
                  </a:cubicBezTo>
                  <a:cubicBezTo>
                    <a:pt x="1103177" y="5624441"/>
                    <a:pt x="1035501" y="5535732"/>
                    <a:pt x="971502" y="5445399"/>
                  </a:cubicBezTo>
                  <a:cubicBezTo>
                    <a:pt x="907380" y="5355069"/>
                    <a:pt x="847550" y="5262768"/>
                    <a:pt x="790909" y="5169078"/>
                  </a:cubicBezTo>
                  <a:cubicBezTo>
                    <a:pt x="761974" y="5121712"/>
                    <a:pt x="735492" y="5077357"/>
                    <a:pt x="706680" y="5031959"/>
                  </a:cubicBezTo>
                  <a:cubicBezTo>
                    <a:pt x="678114" y="4986910"/>
                    <a:pt x="649058" y="4941860"/>
                    <a:pt x="619143" y="4897157"/>
                  </a:cubicBezTo>
                  <a:lnTo>
                    <a:pt x="436465" y="4628710"/>
                  </a:lnTo>
                  <a:cubicBezTo>
                    <a:pt x="406182" y="4583544"/>
                    <a:pt x="376267" y="4538147"/>
                    <a:pt x="347088" y="4492171"/>
                  </a:cubicBezTo>
                  <a:cubicBezTo>
                    <a:pt x="317908" y="4446194"/>
                    <a:pt x="288974" y="4400102"/>
                    <a:pt x="262001" y="4352619"/>
                  </a:cubicBezTo>
                  <a:cubicBezTo>
                    <a:pt x="207934" y="4258119"/>
                    <a:pt x="158280" y="4160840"/>
                    <a:pt x="118679" y="4059853"/>
                  </a:cubicBezTo>
                  <a:cubicBezTo>
                    <a:pt x="78343" y="3959214"/>
                    <a:pt x="48429" y="3854870"/>
                    <a:pt x="28322" y="3749136"/>
                  </a:cubicBezTo>
                  <a:cubicBezTo>
                    <a:pt x="9073" y="3643402"/>
                    <a:pt x="0" y="3536046"/>
                    <a:pt x="0" y="3428922"/>
                  </a:cubicBezTo>
                  <a:cubicBezTo>
                    <a:pt x="1594" y="3001816"/>
                    <a:pt x="89010" y="2575868"/>
                    <a:pt x="253052" y="2174356"/>
                  </a:cubicBezTo>
                  <a:cubicBezTo>
                    <a:pt x="294246" y="2074066"/>
                    <a:pt x="338873" y="1974700"/>
                    <a:pt x="389141" y="1877652"/>
                  </a:cubicBezTo>
                  <a:cubicBezTo>
                    <a:pt x="438672" y="1780256"/>
                    <a:pt x="493230" y="1684945"/>
                    <a:pt x="552079" y="1591834"/>
                  </a:cubicBezTo>
                  <a:cubicBezTo>
                    <a:pt x="669900" y="1405728"/>
                    <a:pt x="804394" y="1227729"/>
                    <a:pt x="954950" y="1061773"/>
                  </a:cubicBezTo>
                  <a:cubicBezTo>
                    <a:pt x="1030597" y="979085"/>
                    <a:pt x="1109552" y="898829"/>
                    <a:pt x="1192922" y="822626"/>
                  </a:cubicBezTo>
                  <a:cubicBezTo>
                    <a:pt x="1213642" y="803402"/>
                    <a:pt x="1234483" y="784409"/>
                    <a:pt x="1255939" y="765880"/>
                  </a:cubicBezTo>
                  <a:cubicBezTo>
                    <a:pt x="1277273" y="747234"/>
                    <a:pt x="1298237" y="728241"/>
                    <a:pt x="1320183" y="710291"/>
                  </a:cubicBezTo>
                  <a:cubicBezTo>
                    <a:pt x="1363585" y="673811"/>
                    <a:pt x="1408088" y="638489"/>
                    <a:pt x="1452961" y="603514"/>
                  </a:cubicBezTo>
                  <a:cubicBezTo>
                    <a:pt x="1633310" y="464543"/>
                    <a:pt x="1828125" y="341437"/>
                    <a:pt x="2033360" y="235818"/>
                  </a:cubicBezTo>
                  <a:cubicBezTo>
                    <a:pt x="2187242" y="156561"/>
                    <a:pt x="2347554" y="87597"/>
                    <a:pt x="2512513" y="3001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5102EBE-A80F-4CFF-B1DD-941EF9728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04998" y="98659"/>
              <a:ext cx="5774333" cy="6315453"/>
            </a:xfrm>
            <a:custGeom>
              <a:avLst/>
              <a:gdLst>
                <a:gd name="connsiteX0" fmla="*/ 3707237 w 5774333"/>
                <a:gd name="connsiteY0" fmla="*/ 1489 h 6315453"/>
                <a:gd name="connsiteX1" fmla="*/ 4037665 w 5774333"/>
                <a:gd name="connsiteY1" fmla="*/ 6121 h 6315453"/>
                <a:gd name="connsiteX2" fmla="*/ 4692239 w 5774333"/>
                <a:gd name="connsiteY2" fmla="*/ 102128 h 6315453"/>
                <a:gd name="connsiteX3" fmla="*/ 5315059 w 5774333"/>
                <a:gd name="connsiteY3" fmla="*/ 324945 h 6315453"/>
                <a:gd name="connsiteX4" fmla="*/ 5738325 w 5774333"/>
                <a:gd name="connsiteY4" fmla="*/ 578286 h 6315453"/>
                <a:gd name="connsiteX5" fmla="*/ 5774333 w 5774333"/>
                <a:gd name="connsiteY5" fmla="*/ 606551 h 6315453"/>
                <a:gd name="connsiteX6" fmla="*/ 5774333 w 5774333"/>
                <a:gd name="connsiteY6" fmla="*/ 975490 h 6315453"/>
                <a:gd name="connsiteX7" fmla="*/ 5676001 w 5774333"/>
                <a:gd name="connsiteY7" fmla="*/ 889749 h 6315453"/>
                <a:gd name="connsiteX8" fmla="*/ 5177132 w 5774333"/>
                <a:gd name="connsiteY8" fmla="*/ 581926 h 6315453"/>
                <a:gd name="connsiteX9" fmla="*/ 4615735 w 5774333"/>
                <a:gd name="connsiteY9" fmla="*/ 388640 h 6315453"/>
                <a:gd name="connsiteX10" fmla="*/ 4020010 w 5774333"/>
                <a:gd name="connsiteY10" fmla="*/ 308500 h 6315453"/>
                <a:gd name="connsiteX11" fmla="*/ 3416315 w 5774333"/>
                <a:gd name="connsiteY11" fmla="*/ 328882 h 6315453"/>
                <a:gd name="connsiteX12" fmla="*/ 2823779 w 5774333"/>
                <a:gd name="connsiteY12" fmla="*/ 446545 h 6315453"/>
                <a:gd name="connsiteX13" fmla="*/ 2256987 w 5774333"/>
                <a:gd name="connsiteY13" fmla="*/ 651296 h 6315453"/>
                <a:gd name="connsiteX14" fmla="*/ 1244169 w 5774333"/>
                <a:gd name="connsiteY14" fmla="*/ 1280374 h 6315453"/>
                <a:gd name="connsiteX15" fmla="*/ 830141 w 5774333"/>
                <a:gd name="connsiteY15" fmla="*/ 1700184 h 6315453"/>
                <a:gd name="connsiteX16" fmla="*/ 502792 w 5774333"/>
                <a:gd name="connsiteY16" fmla="*/ 2182300 h 6315453"/>
                <a:gd name="connsiteX17" fmla="*/ 280637 w 5774333"/>
                <a:gd name="connsiteY17" fmla="*/ 2715256 h 6315453"/>
                <a:gd name="connsiteX18" fmla="*/ 199843 w 5774333"/>
                <a:gd name="connsiteY18" fmla="*/ 3283418 h 6315453"/>
                <a:gd name="connsiteX19" fmla="*/ 233926 w 5774333"/>
                <a:gd name="connsiteY19" fmla="*/ 3561593 h 6315453"/>
                <a:gd name="connsiteX20" fmla="*/ 334582 w 5774333"/>
                <a:gd name="connsiteY20" fmla="*/ 3821816 h 6315453"/>
                <a:gd name="connsiteX21" fmla="*/ 404834 w 5774333"/>
                <a:gd name="connsiteY21" fmla="*/ 3944343 h 6315453"/>
                <a:gd name="connsiteX22" fmla="*/ 485506 w 5774333"/>
                <a:gd name="connsiteY22" fmla="*/ 4062932 h 6315453"/>
                <a:gd name="connsiteX23" fmla="*/ 671861 w 5774333"/>
                <a:gd name="connsiteY23" fmla="*/ 4292120 h 6315453"/>
                <a:gd name="connsiteX24" fmla="*/ 873542 w 5774333"/>
                <a:gd name="connsiteY24" fmla="*/ 4523044 h 6315453"/>
                <a:gd name="connsiteX25" fmla="*/ 973831 w 5774333"/>
                <a:gd name="connsiteY25" fmla="*/ 4643601 h 6315453"/>
                <a:gd name="connsiteX26" fmla="*/ 1022014 w 5774333"/>
                <a:gd name="connsiteY26" fmla="*/ 4702780 h 6315453"/>
                <a:gd name="connsiteX27" fmla="*/ 1069215 w 5774333"/>
                <a:gd name="connsiteY27" fmla="*/ 4759411 h 6315453"/>
                <a:gd name="connsiteX28" fmla="*/ 1474784 w 5774333"/>
                <a:gd name="connsiteY28" fmla="*/ 5177948 h 6315453"/>
                <a:gd name="connsiteX29" fmla="*/ 1690442 w 5774333"/>
                <a:gd name="connsiteY29" fmla="*/ 5366255 h 6315453"/>
                <a:gd name="connsiteX30" fmla="*/ 1916276 w 5774333"/>
                <a:gd name="connsiteY30" fmla="*/ 5539852 h 6315453"/>
                <a:gd name="connsiteX31" fmla="*/ 2420784 w 5774333"/>
                <a:gd name="connsiteY31" fmla="*/ 5814437 h 6315453"/>
                <a:gd name="connsiteX32" fmla="*/ 2703015 w 5774333"/>
                <a:gd name="connsiteY32" fmla="*/ 5892029 h 6315453"/>
                <a:gd name="connsiteX33" fmla="*/ 2775350 w 5774333"/>
                <a:gd name="connsiteY33" fmla="*/ 5905695 h 6315453"/>
                <a:gd name="connsiteX34" fmla="*/ 2848299 w 5774333"/>
                <a:gd name="connsiteY34" fmla="*/ 5917161 h 6315453"/>
                <a:gd name="connsiteX35" fmla="*/ 2995544 w 5774333"/>
                <a:gd name="connsiteY35" fmla="*/ 5933605 h 6315453"/>
                <a:gd name="connsiteX36" fmla="*/ 3069596 w 5774333"/>
                <a:gd name="connsiteY36" fmla="*/ 5938933 h 6315453"/>
                <a:gd name="connsiteX37" fmla="*/ 3143894 w 5774333"/>
                <a:gd name="connsiteY37" fmla="*/ 5942639 h 6315453"/>
                <a:gd name="connsiteX38" fmla="*/ 3218436 w 5774333"/>
                <a:gd name="connsiteY38" fmla="*/ 5944260 h 6315453"/>
                <a:gd name="connsiteX39" fmla="*/ 3293101 w 5774333"/>
                <a:gd name="connsiteY39" fmla="*/ 5943913 h 6315453"/>
                <a:gd name="connsiteX40" fmla="*/ 3330494 w 5774333"/>
                <a:gd name="connsiteY40" fmla="*/ 5943565 h 6315453"/>
                <a:gd name="connsiteX41" fmla="*/ 3366540 w 5774333"/>
                <a:gd name="connsiteY41" fmla="*/ 5942059 h 6315453"/>
                <a:gd name="connsiteX42" fmla="*/ 3402462 w 5774333"/>
                <a:gd name="connsiteY42" fmla="*/ 5940323 h 6315453"/>
                <a:gd name="connsiteX43" fmla="*/ 3438262 w 5774333"/>
                <a:gd name="connsiteY43" fmla="*/ 5937543 h 6315453"/>
                <a:gd name="connsiteX44" fmla="*/ 3580236 w 5774333"/>
                <a:gd name="connsiteY44" fmla="*/ 5920982 h 6315453"/>
                <a:gd name="connsiteX45" fmla="*/ 4121034 w 5774333"/>
                <a:gd name="connsiteY45" fmla="*/ 5753290 h 6315453"/>
                <a:gd name="connsiteX46" fmla="*/ 4620639 w 5774333"/>
                <a:gd name="connsiteY46" fmla="*/ 5459364 h 6315453"/>
                <a:gd name="connsiteX47" fmla="*/ 4741771 w 5774333"/>
                <a:gd name="connsiteY47" fmla="*/ 5372971 h 6315453"/>
                <a:gd name="connsiteX48" fmla="*/ 4862901 w 5774333"/>
                <a:gd name="connsiteY48" fmla="*/ 5283682 h 6315453"/>
                <a:gd name="connsiteX49" fmla="*/ 5108229 w 5774333"/>
                <a:gd name="connsiteY49" fmla="*/ 5098386 h 6315453"/>
                <a:gd name="connsiteX50" fmla="*/ 5612493 w 5774333"/>
                <a:gd name="connsiteY50" fmla="*/ 4739724 h 6315453"/>
                <a:gd name="connsiteX51" fmla="*/ 5774333 w 5774333"/>
                <a:gd name="connsiteY51" fmla="*/ 4623488 h 6315453"/>
                <a:gd name="connsiteX52" fmla="*/ 5774333 w 5774333"/>
                <a:gd name="connsiteY52" fmla="*/ 5232926 h 6315453"/>
                <a:gd name="connsiteX53" fmla="*/ 5676492 w 5774333"/>
                <a:gd name="connsiteY53" fmla="*/ 5306859 h 6315453"/>
                <a:gd name="connsiteX54" fmla="*/ 5426260 w 5774333"/>
                <a:gd name="connsiteY54" fmla="*/ 5486233 h 6315453"/>
                <a:gd name="connsiteX55" fmla="*/ 5300225 w 5774333"/>
                <a:gd name="connsiteY55" fmla="*/ 5576217 h 6315453"/>
                <a:gd name="connsiteX56" fmla="*/ 5170757 w 5774333"/>
                <a:gd name="connsiteY56" fmla="*/ 5666780 h 6315453"/>
                <a:gd name="connsiteX57" fmla="*/ 5038100 w 5774333"/>
                <a:gd name="connsiteY57" fmla="*/ 5756185 h 6315453"/>
                <a:gd name="connsiteX58" fmla="*/ 4901276 w 5774333"/>
                <a:gd name="connsiteY58" fmla="*/ 5843043 h 6315453"/>
                <a:gd name="connsiteX59" fmla="*/ 4614019 w 5774333"/>
                <a:gd name="connsiteY59" fmla="*/ 6006103 h 6315453"/>
                <a:gd name="connsiteX60" fmla="*/ 4305061 w 5774333"/>
                <a:gd name="connsiteY60" fmla="*/ 6144726 h 6315453"/>
                <a:gd name="connsiteX61" fmla="*/ 3632710 w 5774333"/>
                <a:gd name="connsiteY61" fmla="*/ 6304196 h 6315453"/>
                <a:gd name="connsiteX62" fmla="*/ 3459594 w 5774333"/>
                <a:gd name="connsiteY62" fmla="*/ 6314504 h 6315453"/>
                <a:gd name="connsiteX63" fmla="*/ 3416315 w 5774333"/>
                <a:gd name="connsiteY63" fmla="*/ 6315429 h 6315453"/>
                <a:gd name="connsiteX64" fmla="*/ 3373159 w 5774333"/>
                <a:gd name="connsiteY64" fmla="*/ 6315198 h 6315453"/>
                <a:gd name="connsiteX65" fmla="*/ 3330127 w 5774333"/>
                <a:gd name="connsiteY65" fmla="*/ 6314735 h 6315453"/>
                <a:gd name="connsiteX66" fmla="*/ 3288320 w 5774333"/>
                <a:gd name="connsiteY66" fmla="*/ 6313230 h 6315453"/>
                <a:gd name="connsiteX67" fmla="*/ 2954350 w 5774333"/>
                <a:gd name="connsiteY67" fmla="*/ 6288098 h 6315453"/>
                <a:gd name="connsiteX68" fmla="*/ 2622466 w 5774333"/>
                <a:gd name="connsiteY68" fmla="*/ 6232742 h 6315453"/>
                <a:gd name="connsiteX69" fmla="*/ 2296466 w 5774333"/>
                <a:gd name="connsiteY69" fmla="*/ 6146001 h 6315453"/>
                <a:gd name="connsiteX70" fmla="*/ 1672419 w 5774333"/>
                <a:gd name="connsiteY70" fmla="*/ 5885197 h 6315453"/>
                <a:gd name="connsiteX71" fmla="*/ 1146578 w 5774333"/>
                <a:gd name="connsiteY71" fmla="*/ 5479168 h 6315453"/>
                <a:gd name="connsiteX72" fmla="*/ 933372 w 5774333"/>
                <a:gd name="connsiteY72" fmla="*/ 5234810 h 6315453"/>
                <a:gd name="connsiteX73" fmla="*/ 747140 w 5774333"/>
                <a:gd name="connsiteY73" fmla="*/ 4976091 h 6315453"/>
                <a:gd name="connsiteX74" fmla="*/ 703616 w 5774333"/>
                <a:gd name="connsiteY74" fmla="*/ 4910196 h 6315453"/>
                <a:gd name="connsiteX75" fmla="*/ 662053 w 5774333"/>
                <a:gd name="connsiteY75" fmla="*/ 4846269 h 6315453"/>
                <a:gd name="connsiteX76" fmla="*/ 580033 w 5774333"/>
                <a:gd name="connsiteY76" fmla="*/ 4722352 h 6315453"/>
                <a:gd name="connsiteX77" fmla="*/ 410105 w 5774333"/>
                <a:gd name="connsiteY77" fmla="*/ 4469193 h 6315453"/>
                <a:gd name="connsiteX78" fmla="*/ 244224 w 5774333"/>
                <a:gd name="connsiteY78" fmla="*/ 4201556 h 6315453"/>
                <a:gd name="connsiteX79" fmla="*/ 169437 w 5774333"/>
                <a:gd name="connsiteY79" fmla="*/ 4059690 h 6315453"/>
                <a:gd name="connsiteX80" fmla="*/ 105929 w 5774333"/>
                <a:gd name="connsiteY80" fmla="*/ 3911221 h 6315453"/>
                <a:gd name="connsiteX81" fmla="*/ 57256 w 5774333"/>
                <a:gd name="connsiteY81" fmla="*/ 3757195 h 6315453"/>
                <a:gd name="connsiteX82" fmla="*/ 39111 w 5774333"/>
                <a:gd name="connsiteY82" fmla="*/ 3678677 h 6315453"/>
                <a:gd name="connsiteX83" fmla="*/ 31142 w 5774333"/>
                <a:gd name="connsiteY83" fmla="*/ 3639300 h 6315453"/>
                <a:gd name="connsiteX84" fmla="*/ 24521 w 5774333"/>
                <a:gd name="connsiteY84" fmla="*/ 3599809 h 6315453"/>
                <a:gd name="connsiteX85" fmla="*/ 0 w 5774333"/>
                <a:gd name="connsiteY85" fmla="*/ 3283418 h 6315453"/>
                <a:gd name="connsiteX86" fmla="*/ 68045 w 5774333"/>
                <a:gd name="connsiteY86" fmla="*/ 2666963 h 6315453"/>
                <a:gd name="connsiteX87" fmla="*/ 272546 w 5774333"/>
                <a:gd name="connsiteY87" fmla="*/ 2076334 h 6315453"/>
                <a:gd name="connsiteX88" fmla="*/ 1039300 w 5774333"/>
                <a:gd name="connsiteY88" fmla="*/ 1073307 h 6315453"/>
                <a:gd name="connsiteX89" fmla="*/ 1547733 w 5774333"/>
                <a:gd name="connsiteY89" fmla="*/ 680365 h 6315453"/>
                <a:gd name="connsiteX90" fmla="*/ 2115995 w 5774333"/>
                <a:gd name="connsiteY90" fmla="*/ 368373 h 6315453"/>
                <a:gd name="connsiteX91" fmla="*/ 3377451 w 5774333"/>
                <a:gd name="connsiteY91" fmla="*/ 24304 h 6315453"/>
                <a:gd name="connsiteX92" fmla="*/ 3707237 w 5774333"/>
                <a:gd name="connsiteY92" fmla="*/ 1489 h 631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774333" h="6315453">
                  <a:moveTo>
                    <a:pt x="3707237" y="1489"/>
                  </a:moveTo>
                  <a:cubicBezTo>
                    <a:pt x="3817502" y="-1522"/>
                    <a:pt x="3927875" y="41"/>
                    <a:pt x="4037665" y="6121"/>
                  </a:cubicBezTo>
                  <a:cubicBezTo>
                    <a:pt x="4257614" y="18745"/>
                    <a:pt x="4477439" y="49665"/>
                    <a:pt x="4692239" y="102128"/>
                  </a:cubicBezTo>
                  <a:cubicBezTo>
                    <a:pt x="4907039" y="154474"/>
                    <a:pt x="5116811" y="228592"/>
                    <a:pt x="5315059" y="324945"/>
                  </a:cubicBezTo>
                  <a:cubicBezTo>
                    <a:pt x="5463562" y="397211"/>
                    <a:pt x="5606133" y="481527"/>
                    <a:pt x="5738325" y="578286"/>
                  </a:cubicBezTo>
                  <a:lnTo>
                    <a:pt x="5774333" y="606551"/>
                  </a:lnTo>
                  <a:lnTo>
                    <a:pt x="5774333" y="975490"/>
                  </a:lnTo>
                  <a:lnTo>
                    <a:pt x="5676001" y="889749"/>
                  </a:lnTo>
                  <a:cubicBezTo>
                    <a:pt x="5522381" y="769886"/>
                    <a:pt x="5355519" y="665657"/>
                    <a:pt x="5177132" y="581926"/>
                  </a:cubicBezTo>
                  <a:cubicBezTo>
                    <a:pt x="4998867" y="497965"/>
                    <a:pt x="4810183" y="433574"/>
                    <a:pt x="4615735" y="388640"/>
                  </a:cubicBezTo>
                  <a:cubicBezTo>
                    <a:pt x="4421289" y="343591"/>
                    <a:pt x="4221446" y="317649"/>
                    <a:pt x="4020010" y="308500"/>
                  </a:cubicBezTo>
                  <a:cubicBezTo>
                    <a:pt x="3818207" y="298887"/>
                    <a:pt x="3616649" y="305257"/>
                    <a:pt x="3416315" y="328882"/>
                  </a:cubicBezTo>
                  <a:cubicBezTo>
                    <a:pt x="3216106" y="352623"/>
                    <a:pt x="3017736" y="392346"/>
                    <a:pt x="2823779" y="446545"/>
                  </a:cubicBezTo>
                  <a:cubicBezTo>
                    <a:pt x="2629699" y="500513"/>
                    <a:pt x="2440401" y="570345"/>
                    <a:pt x="2256987" y="651296"/>
                  </a:cubicBezTo>
                  <a:cubicBezTo>
                    <a:pt x="1889058" y="811461"/>
                    <a:pt x="1545527" y="1023856"/>
                    <a:pt x="1244169" y="1280374"/>
                  </a:cubicBezTo>
                  <a:cubicBezTo>
                    <a:pt x="1093982" y="1409039"/>
                    <a:pt x="954828" y="1549400"/>
                    <a:pt x="830141" y="1700184"/>
                  </a:cubicBezTo>
                  <a:cubicBezTo>
                    <a:pt x="705209" y="1850736"/>
                    <a:pt x="594989" y="2012176"/>
                    <a:pt x="502792" y="2182300"/>
                  </a:cubicBezTo>
                  <a:cubicBezTo>
                    <a:pt x="410595" y="2352308"/>
                    <a:pt x="333847" y="2530307"/>
                    <a:pt x="280637" y="2715256"/>
                  </a:cubicBezTo>
                  <a:cubicBezTo>
                    <a:pt x="227306" y="2899741"/>
                    <a:pt x="199719" y="3091521"/>
                    <a:pt x="199843" y="3283418"/>
                  </a:cubicBezTo>
                  <a:cubicBezTo>
                    <a:pt x="200946" y="3377687"/>
                    <a:pt x="210754" y="3471261"/>
                    <a:pt x="233926" y="3561593"/>
                  </a:cubicBezTo>
                  <a:cubicBezTo>
                    <a:pt x="256730" y="3652040"/>
                    <a:pt x="292162" y="3738550"/>
                    <a:pt x="334582" y="3821816"/>
                  </a:cubicBezTo>
                  <a:cubicBezTo>
                    <a:pt x="356038" y="3863392"/>
                    <a:pt x="379823" y="3904157"/>
                    <a:pt x="404834" y="3944343"/>
                  </a:cubicBezTo>
                  <a:cubicBezTo>
                    <a:pt x="430212" y="3984413"/>
                    <a:pt x="457308" y="4023905"/>
                    <a:pt x="485506" y="4062932"/>
                  </a:cubicBezTo>
                  <a:cubicBezTo>
                    <a:pt x="542639" y="4140757"/>
                    <a:pt x="606146" y="4216265"/>
                    <a:pt x="671861" y="4292120"/>
                  </a:cubicBezTo>
                  <a:cubicBezTo>
                    <a:pt x="737576" y="4368091"/>
                    <a:pt x="806234" y="4444062"/>
                    <a:pt x="873542" y="4523044"/>
                  </a:cubicBezTo>
                  <a:cubicBezTo>
                    <a:pt x="907258" y="4562419"/>
                    <a:pt x="940606" y="4602721"/>
                    <a:pt x="973831" y="4643601"/>
                  </a:cubicBezTo>
                  <a:lnTo>
                    <a:pt x="1022014" y="4702780"/>
                  </a:lnTo>
                  <a:cubicBezTo>
                    <a:pt x="1037829" y="4721658"/>
                    <a:pt x="1052910" y="4740998"/>
                    <a:pt x="1069215" y="4759411"/>
                  </a:cubicBezTo>
                  <a:cubicBezTo>
                    <a:pt x="1196477" y="4909269"/>
                    <a:pt x="1334527" y="5047199"/>
                    <a:pt x="1474784" y="5177948"/>
                  </a:cubicBezTo>
                  <a:cubicBezTo>
                    <a:pt x="1545281" y="5243033"/>
                    <a:pt x="1617003" y="5305917"/>
                    <a:pt x="1690442" y="5366255"/>
                  </a:cubicBezTo>
                  <a:cubicBezTo>
                    <a:pt x="1763881" y="5426591"/>
                    <a:pt x="1838668" y="5484959"/>
                    <a:pt x="1916276" y="5539852"/>
                  </a:cubicBezTo>
                  <a:cubicBezTo>
                    <a:pt x="2070877" y="5649872"/>
                    <a:pt x="2237617" y="5748194"/>
                    <a:pt x="2420784" y="5814437"/>
                  </a:cubicBezTo>
                  <a:cubicBezTo>
                    <a:pt x="2512124" y="5847559"/>
                    <a:pt x="2606773" y="5872921"/>
                    <a:pt x="2703015" y="5892029"/>
                  </a:cubicBezTo>
                  <a:cubicBezTo>
                    <a:pt x="2727168" y="5896546"/>
                    <a:pt x="2751075" y="5901758"/>
                    <a:pt x="2775350" y="5905695"/>
                  </a:cubicBezTo>
                  <a:lnTo>
                    <a:pt x="2848299" y="5917161"/>
                  </a:lnTo>
                  <a:cubicBezTo>
                    <a:pt x="2897218" y="5923298"/>
                    <a:pt x="2946136" y="5929784"/>
                    <a:pt x="2995544" y="5933605"/>
                  </a:cubicBezTo>
                  <a:cubicBezTo>
                    <a:pt x="3020188" y="5935806"/>
                    <a:pt x="3044831" y="5937891"/>
                    <a:pt x="3069596" y="5938933"/>
                  </a:cubicBezTo>
                  <a:cubicBezTo>
                    <a:pt x="3094362" y="5940090"/>
                    <a:pt x="3119005" y="5941943"/>
                    <a:pt x="3143894" y="5942639"/>
                  </a:cubicBezTo>
                  <a:lnTo>
                    <a:pt x="3218436" y="5944260"/>
                  </a:lnTo>
                  <a:cubicBezTo>
                    <a:pt x="3243201" y="5944838"/>
                    <a:pt x="3268212" y="5944029"/>
                    <a:pt x="3293101" y="5943913"/>
                  </a:cubicBezTo>
                  <a:lnTo>
                    <a:pt x="3330494" y="5943565"/>
                  </a:lnTo>
                  <a:cubicBezTo>
                    <a:pt x="3342632" y="5943218"/>
                    <a:pt x="3354524" y="5942523"/>
                    <a:pt x="3366540" y="5942059"/>
                  </a:cubicBezTo>
                  <a:cubicBezTo>
                    <a:pt x="3378554" y="5941480"/>
                    <a:pt x="3390570" y="5941134"/>
                    <a:pt x="3402462" y="5940323"/>
                  </a:cubicBezTo>
                  <a:lnTo>
                    <a:pt x="3438262" y="5937543"/>
                  </a:lnTo>
                  <a:cubicBezTo>
                    <a:pt x="3485954" y="5933953"/>
                    <a:pt x="3533279" y="5927931"/>
                    <a:pt x="3580236" y="5920982"/>
                  </a:cubicBezTo>
                  <a:cubicBezTo>
                    <a:pt x="3768185" y="5891567"/>
                    <a:pt x="3948901" y="5834010"/>
                    <a:pt x="4121034" y="5753290"/>
                  </a:cubicBezTo>
                  <a:cubicBezTo>
                    <a:pt x="4293782" y="5673497"/>
                    <a:pt x="4458191" y="5571353"/>
                    <a:pt x="4620639" y="5459364"/>
                  </a:cubicBezTo>
                  <a:cubicBezTo>
                    <a:pt x="4661221" y="5431455"/>
                    <a:pt x="4701557" y="5402271"/>
                    <a:pt x="4741771" y="5372971"/>
                  </a:cubicBezTo>
                  <a:cubicBezTo>
                    <a:pt x="4782230" y="5343672"/>
                    <a:pt x="4822566" y="5313908"/>
                    <a:pt x="4862901" y="5283682"/>
                  </a:cubicBezTo>
                  <a:lnTo>
                    <a:pt x="5108229" y="5098386"/>
                  </a:lnTo>
                  <a:cubicBezTo>
                    <a:pt x="5276563" y="4972270"/>
                    <a:pt x="5446489" y="4854838"/>
                    <a:pt x="5612493" y="4739724"/>
                  </a:cubicBezTo>
                  <a:lnTo>
                    <a:pt x="5774333" y="4623488"/>
                  </a:lnTo>
                  <a:lnTo>
                    <a:pt x="5774333" y="5232926"/>
                  </a:lnTo>
                  <a:lnTo>
                    <a:pt x="5676492" y="5306859"/>
                  </a:lnTo>
                  <a:cubicBezTo>
                    <a:pt x="5592693" y="5367905"/>
                    <a:pt x="5508955" y="5427286"/>
                    <a:pt x="5426260" y="5486233"/>
                  </a:cubicBezTo>
                  <a:lnTo>
                    <a:pt x="5300225" y="5576217"/>
                  </a:lnTo>
                  <a:cubicBezTo>
                    <a:pt x="5257559" y="5606443"/>
                    <a:pt x="5214525" y="5636901"/>
                    <a:pt x="5170757" y="5666780"/>
                  </a:cubicBezTo>
                  <a:cubicBezTo>
                    <a:pt x="5127110" y="5696775"/>
                    <a:pt x="5082973" y="5726654"/>
                    <a:pt x="5038100" y="5756185"/>
                  </a:cubicBezTo>
                  <a:cubicBezTo>
                    <a:pt x="4993106" y="5785486"/>
                    <a:pt x="4947743" y="5814553"/>
                    <a:pt x="4901276" y="5843043"/>
                  </a:cubicBezTo>
                  <a:cubicBezTo>
                    <a:pt x="4808835" y="5900136"/>
                    <a:pt x="4713449" y="5955494"/>
                    <a:pt x="4614019" y="6006103"/>
                  </a:cubicBezTo>
                  <a:cubicBezTo>
                    <a:pt x="4514711" y="6056943"/>
                    <a:pt x="4411971" y="6104192"/>
                    <a:pt x="4305061" y="6144726"/>
                  </a:cubicBezTo>
                  <a:cubicBezTo>
                    <a:pt x="4092223" y="6226952"/>
                    <a:pt x="3863569" y="6282424"/>
                    <a:pt x="3632710" y="6304196"/>
                  </a:cubicBezTo>
                  <a:cubicBezTo>
                    <a:pt x="3574964" y="6309408"/>
                    <a:pt x="3517218" y="6313345"/>
                    <a:pt x="3459594" y="6314504"/>
                  </a:cubicBezTo>
                  <a:lnTo>
                    <a:pt x="3416315" y="6315429"/>
                  </a:lnTo>
                  <a:cubicBezTo>
                    <a:pt x="3401971" y="6315546"/>
                    <a:pt x="3387505" y="6315198"/>
                    <a:pt x="3373159" y="6315198"/>
                  </a:cubicBezTo>
                  <a:lnTo>
                    <a:pt x="3330127" y="6314735"/>
                  </a:lnTo>
                  <a:lnTo>
                    <a:pt x="3288320" y="6313230"/>
                  </a:lnTo>
                  <a:cubicBezTo>
                    <a:pt x="3176996" y="6309870"/>
                    <a:pt x="3065428" y="6301533"/>
                    <a:pt x="2954350" y="6288098"/>
                  </a:cubicBezTo>
                  <a:cubicBezTo>
                    <a:pt x="2843150" y="6275360"/>
                    <a:pt x="2732194" y="6257061"/>
                    <a:pt x="2622466" y="6232742"/>
                  </a:cubicBezTo>
                  <a:cubicBezTo>
                    <a:pt x="2512859" y="6208190"/>
                    <a:pt x="2404110" y="6179122"/>
                    <a:pt x="2296466" y="6146001"/>
                  </a:cubicBezTo>
                  <a:cubicBezTo>
                    <a:pt x="2081544" y="6079179"/>
                    <a:pt x="1869073" y="5996027"/>
                    <a:pt x="1672419" y="5885197"/>
                  </a:cubicBezTo>
                  <a:cubicBezTo>
                    <a:pt x="1475643" y="5774599"/>
                    <a:pt x="1299954" y="5634353"/>
                    <a:pt x="1146578" y="5479168"/>
                  </a:cubicBezTo>
                  <a:cubicBezTo>
                    <a:pt x="1069461" y="5401692"/>
                    <a:pt x="999333" y="5319235"/>
                    <a:pt x="933372" y="5234810"/>
                  </a:cubicBezTo>
                  <a:cubicBezTo>
                    <a:pt x="867781" y="5150038"/>
                    <a:pt x="805375" y="5063991"/>
                    <a:pt x="747140" y="4976091"/>
                  </a:cubicBezTo>
                  <a:cubicBezTo>
                    <a:pt x="732182" y="4954319"/>
                    <a:pt x="718082" y="4932199"/>
                    <a:pt x="703616" y="4910196"/>
                  </a:cubicBezTo>
                  <a:lnTo>
                    <a:pt x="662053" y="4846269"/>
                  </a:lnTo>
                  <a:cubicBezTo>
                    <a:pt x="635449" y="4804925"/>
                    <a:pt x="607864" y="4763928"/>
                    <a:pt x="580033" y="4722352"/>
                  </a:cubicBezTo>
                  <a:lnTo>
                    <a:pt x="410105" y="4469193"/>
                  </a:lnTo>
                  <a:cubicBezTo>
                    <a:pt x="353095" y="4382915"/>
                    <a:pt x="296820" y="4294089"/>
                    <a:pt x="244224" y="4201556"/>
                  </a:cubicBezTo>
                  <a:cubicBezTo>
                    <a:pt x="217987" y="4155232"/>
                    <a:pt x="192609" y="4108098"/>
                    <a:pt x="169437" y="4059690"/>
                  </a:cubicBezTo>
                  <a:cubicBezTo>
                    <a:pt x="146388" y="4011165"/>
                    <a:pt x="124932" y="3961715"/>
                    <a:pt x="105929" y="3911221"/>
                  </a:cubicBezTo>
                  <a:cubicBezTo>
                    <a:pt x="87293" y="3860613"/>
                    <a:pt x="70742" y="3809309"/>
                    <a:pt x="57256" y="3757195"/>
                  </a:cubicBezTo>
                  <a:cubicBezTo>
                    <a:pt x="50881" y="3731138"/>
                    <a:pt x="44383" y="3704965"/>
                    <a:pt x="39111" y="3678677"/>
                  </a:cubicBezTo>
                  <a:lnTo>
                    <a:pt x="31142" y="3639300"/>
                  </a:lnTo>
                  <a:lnTo>
                    <a:pt x="24521" y="3599809"/>
                  </a:lnTo>
                  <a:cubicBezTo>
                    <a:pt x="7234" y="3494423"/>
                    <a:pt x="0" y="3388457"/>
                    <a:pt x="0" y="3283418"/>
                  </a:cubicBezTo>
                  <a:cubicBezTo>
                    <a:pt x="491" y="3076698"/>
                    <a:pt x="23418" y="2869978"/>
                    <a:pt x="68045" y="2666963"/>
                  </a:cubicBezTo>
                  <a:cubicBezTo>
                    <a:pt x="112550" y="2464064"/>
                    <a:pt x="180717" y="2265104"/>
                    <a:pt x="272546" y="2076334"/>
                  </a:cubicBezTo>
                  <a:cubicBezTo>
                    <a:pt x="457062" y="1698794"/>
                    <a:pt x="724457" y="1360978"/>
                    <a:pt x="1039300" y="1073307"/>
                  </a:cubicBezTo>
                  <a:cubicBezTo>
                    <a:pt x="1197090" y="929472"/>
                    <a:pt x="1367630" y="798259"/>
                    <a:pt x="1547733" y="680365"/>
                  </a:cubicBezTo>
                  <a:cubicBezTo>
                    <a:pt x="1728081" y="562587"/>
                    <a:pt x="1917870" y="457663"/>
                    <a:pt x="2115995" y="368373"/>
                  </a:cubicBezTo>
                  <a:cubicBezTo>
                    <a:pt x="2512737" y="191070"/>
                    <a:pt x="2939883" y="73870"/>
                    <a:pt x="3377451" y="24304"/>
                  </a:cubicBezTo>
                  <a:cubicBezTo>
                    <a:pt x="3486812" y="12086"/>
                    <a:pt x="3596971" y="4500"/>
                    <a:pt x="3707237" y="148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C18CE1F-9DF1-47AF-9E66-6CE348AC2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464911 h 6229400"/>
                <a:gd name="connsiteX4" fmla="*/ 5660063 w 5769111"/>
                <a:gd name="connsiteY4" fmla="*/ 1328105 h 6229400"/>
                <a:gd name="connsiteX5" fmla="*/ 4910471 w 5769111"/>
                <a:gd name="connsiteY5" fmla="*/ 781599 h 6229400"/>
                <a:gd name="connsiteX6" fmla="*/ 3882695 w 5769111"/>
                <a:gd name="connsiteY6" fmla="*/ 579048 h 6229400"/>
                <a:gd name="connsiteX7" fmla="*/ 2683153 w 5769111"/>
                <a:gd name="connsiteY7" fmla="*/ 797003 h 6229400"/>
                <a:gd name="connsiteX8" fmla="*/ 1617493 w 5769111"/>
                <a:gd name="connsiteY8" fmla="*/ 1395738 h 6229400"/>
                <a:gd name="connsiteX9" fmla="*/ 880408 w 5769111"/>
                <a:gd name="connsiteY9" fmla="*/ 2259099 h 6229400"/>
                <a:gd name="connsiteX10" fmla="*/ 613135 w 5769111"/>
                <a:gd name="connsiteY10" fmla="*/ 3263863 h 6229400"/>
                <a:gd name="connsiteX11" fmla="*/ 1055484 w 5769111"/>
                <a:gd name="connsiteY11" fmla="*/ 4196825 h 6229400"/>
                <a:gd name="connsiteX12" fmla="*/ 1278376 w 5769111"/>
                <a:gd name="connsiteY12" fmla="*/ 4492950 h 6229400"/>
                <a:gd name="connsiteX13" fmla="*/ 3369851 w 5769111"/>
                <a:gd name="connsiteY13" fmla="*/ 5650468 h 6229400"/>
                <a:gd name="connsiteX14" fmla="*/ 4957551 w 5769111"/>
                <a:gd name="connsiteY14" fmla="*/ 4938355 h 6229400"/>
                <a:gd name="connsiteX15" fmla="*/ 5150773 w 5769111"/>
                <a:gd name="connsiteY15" fmla="*/ 4796950 h 6229400"/>
                <a:gd name="connsiteX16" fmla="*/ 5747247 w 5769111"/>
                <a:gd name="connsiteY16" fmla="*/ 4338176 h 6229400"/>
                <a:gd name="connsiteX17" fmla="*/ 5769111 w 5769111"/>
                <a:gd name="connsiteY17" fmla="*/ 4318497 h 6229400"/>
                <a:gd name="connsiteX18" fmla="*/ 5769111 w 5769111"/>
                <a:gd name="connsiteY18" fmla="*/ 5074612 h 6229400"/>
                <a:gd name="connsiteX19" fmla="*/ 5636252 w 5769111"/>
                <a:gd name="connsiteY19" fmla="*/ 5174208 h 6229400"/>
                <a:gd name="connsiteX20" fmla="*/ 5334922 w 5769111"/>
                <a:gd name="connsiteY20" fmla="*/ 5394528 h 6229400"/>
                <a:gd name="connsiteX21" fmla="*/ 3369727 w 5769111"/>
                <a:gd name="connsiteY21" fmla="*/ 6229400 h 6229400"/>
                <a:gd name="connsiteX22" fmla="*/ 771046 w 5769111"/>
                <a:gd name="connsiteY22" fmla="*/ 4817913 h 6229400"/>
                <a:gd name="connsiteX23" fmla="*/ 0 w 5769111"/>
                <a:gd name="connsiteY23" fmla="*/ 3263748 h 6229400"/>
                <a:gd name="connsiteX24" fmla="*/ 3882695 w 5769111"/>
                <a:gd name="connsiteY24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464911"/>
                  </a:lnTo>
                  <a:lnTo>
                    <a:pt x="5660063" y="1328105"/>
                  </a:lnTo>
                  <a:cubicBezTo>
                    <a:pt x="5449800" y="1091506"/>
                    <a:pt x="5197607" y="907600"/>
                    <a:pt x="4910471" y="781599"/>
                  </a:cubicBezTo>
                  <a:cubicBezTo>
                    <a:pt x="4604088" y="647260"/>
                    <a:pt x="4258349" y="579048"/>
                    <a:pt x="3882695" y="579048"/>
                  </a:cubicBezTo>
                  <a:cubicBezTo>
                    <a:pt x="3484238" y="579048"/>
                    <a:pt x="3080631" y="652240"/>
                    <a:pt x="2683153" y="797003"/>
                  </a:cubicBezTo>
                  <a:cubicBezTo>
                    <a:pt x="2296098" y="937595"/>
                    <a:pt x="1927678" y="1144662"/>
                    <a:pt x="1617493" y="1395738"/>
                  </a:cubicBezTo>
                  <a:cubicBezTo>
                    <a:pt x="1301915" y="1651098"/>
                    <a:pt x="1053890" y="1941665"/>
                    <a:pt x="880408" y="2259099"/>
                  </a:cubicBezTo>
                  <a:cubicBezTo>
                    <a:pt x="703125" y="2583597"/>
                    <a:pt x="613135" y="2921645"/>
                    <a:pt x="613135" y="3263863"/>
                  </a:cubicBezTo>
                  <a:cubicBezTo>
                    <a:pt x="613135" y="3608512"/>
                    <a:pt x="756702" y="3809789"/>
                    <a:pt x="1055484" y="4196825"/>
                  </a:cubicBezTo>
                  <a:cubicBezTo>
                    <a:pt x="1127574" y="4290167"/>
                    <a:pt x="1202116" y="4386753"/>
                    <a:pt x="1278376" y="4492950"/>
                  </a:cubicBezTo>
                  <a:cubicBezTo>
                    <a:pt x="1861105" y="5304313"/>
                    <a:pt x="2486623" y="5650468"/>
                    <a:pt x="3369851" y="5650468"/>
                  </a:cubicBezTo>
                  <a:cubicBezTo>
                    <a:pt x="3949515" y="5650468"/>
                    <a:pt x="4374822" y="5368471"/>
                    <a:pt x="4957551" y="4938355"/>
                  </a:cubicBezTo>
                  <a:cubicBezTo>
                    <a:pt x="5022653" y="4890293"/>
                    <a:pt x="5087755" y="4842811"/>
                    <a:pt x="5150773" y="4796950"/>
                  </a:cubicBezTo>
                  <a:cubicBezTo>
                    <a:pt x="5364254" y="4641404"/>
                    <a:pt x="5570313" y="4491241"/>
                    <a:pt x="5747247" y="4338176"/>
                  </a:cubicBezTo>
                  <a:lnTo>
                    <a:pt x="5769111" y="4318497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BD26A8C-8D1D-41E6-A71E-FE9AC75F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675390 h 6229400"/>
                <a:gd name="connsiteX4" fmla="*/ 5711488 w 5769111"/>
                <a:gd name="connsiteY4" fmla="*/ 1585205 h 6229400"/>
                <a:gd name="connsiteX5" fmla="*/ 5566027 w 5769111"/>
                <a:gd name="connsiteY5" fmla="*/ 1402571 h 6229400"/>
                <a:gd name="connsiteX6" fmla="*/ 4858734 w 5769111"/>
                <a:gd name="connsiteY6" fmla="*/ 886639 h 6229400"/>
                <a:gd name="connsiteX7" fmla="*/ 3882695 w 5769111"/>
                <a:gd name="connsiteY7" fmla="*/ 694858 h 6229400"/>
                <a:gd name="connsiteX8" fmla="*/ 2727046 w 5769111"/>
                <a:gd name="connsiteY8" fmla="*/ 905053 h 6229400"/>
                <a:gd name="connsiteX9" fmla="*/ 1697186 w 5769111"/>
                <a:gd name="connsiteY9" fmla="*/ 1483638 h 6229400"/>
                <a:gd name="connsiteX10" fmla="*/ 989279 w 5769111"/>
                <a:gd name="connsiteY10" fmla="*/ 2312139 h 6229400"/>
                <a:gd name="connsiteX11" fmla="*/ 735615 w 5769111"/>
                <a:gd name="connsiteY11" fmla="*/ 3263863 h 6229400"/>
                <a:gd name="connsiteX12" fmla="*/ 1154424 w 5769111"/>
                <a:gd name="connsiteY12" fmla="*/ 4128614 h 6229400"/>
                <a:gd name="connsiteX13" fmla="*/ 1379768 w 5769111"/>
                <a:gd name="connsiteY13" fmla="*/ 4427981 h 6229400"/>
                <a:gd name="connsiteX14" fmla="*/ 2239456 w 5769111"/>
                <a:gd name="connsiteY14" fmla="*/ 5256947 h 6229400"/>
                <a:gd name="connsiteX15" fmla="*/ 3369727 w 5769111"/>
                <a:gd name="connsiteY15" fmla="*/ 5534658 h 6229400"/>
                <a:gd name="connsiteX16" fmla="*/ 4096760 w 5769111"/>
                <a:gd name="connsiteY16" fmla="*/ 5357817 h 6229400"/>
                <a:gd name="connsiteX17" fmla="*/ 4881905 w 5769111"/>
                <a:gd name="connsiteY17" fmla="*/ 4847212 h 6229400"/>
                <a:gd name="connsiteX18" fmla="*/ 5075739 w 5769111"/>
                <a:gd name="connsiteY18" fmla="*/ 4705346 h 6229400"/>
                <a:gd name="connsiteX19" fmla="*/ 5759930 w 5769111"/>
                <a:gd name="connsiteY19" fmla="*/ 4166809 h 6229400"/>
                <a:gd name="connsiteX20" fmla="*/ 5769111 w 5769111"/>
                <a:gd name="connsiteY20" fmla="*/ 4157764 h 6229400"/>
                <a:gd name="connsiteX21" fmla="*/ 5769111 w 5769111"/>
                <a:gd name="connsiteY21" fmla="*/ 5074612 h 6229400"/>
                <a:gd name="connsiteX22" fmla="*/ 5636252 w 5769111"/>
                <a:gd name="connsiteY22" fmla="*/ 5174208 h 6229400"/>
                <a:gd name="connsiteX23" fmla="*/ 5334922 w 5769111"/>
                <a:gd name="connsiteY23" fmla="*/ 5394528 h 6229400"/>
                <a:gd name="connsiteX24" fmla="*/ 3369727 w 5769111"/>
                <a:gd name="connsiteY24" fmla="*/ 6229400 h 6229400"/>
                <a:gd name="connsiteX25" fmla="*/ 771046 w 5769111"/>
                <a:gd name="connsiteY25" fmla="*/ 4817913 h 6229400"/>
                <a:gd name="connsiteX26" fmla="*/ 0 w 5769111"/>
                <a:gd name="connsiteY26" fmla="*/ 3263748 h 6229400"/>
                <a:gd name="connsiteX27" fmla="*/ 3882695 w 5769111"/>
                <a:gd name="connsiteY27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675390"/>
                  </a:lnTo>
                  <a:lnTo>
                    <a:pt x="5711488" y="1585205"/>
                  </a:lnTo>
                  <a:cubicBezTo>
                    <a:pt x="5665942" y="1521390"/>
                    <a:pt x="5617428" y="1460432"/>
                    <a:pt x="5566027" y="1402571"/>
                  </a:cubicBezTo>
                  <a:cubicBezTo>
                    <a:pt x="5367411" y="1179058"/>
                    <a:pt x="5129563" y="1005460"/>
                    <a:pt x="4858734" y="886639"/>
                  </a:cubicBezTo>
                  <a:cubicBezTo>
                    <a:pt x="4568779" y="759363"/>
                    <a:pt x="4240327" y="694858"/>
                    <a:pt x="3882695" y="694858"/>
                  </a:cubicBezTo>
                  <a:cubicBezTo>
                    <a:pt x="3504835" y="694858"/>
                    <a:pt x="3105151" y="767471"/>
                    <a:pt x="2727046" y="905053"/>
                  </a:cubicBezTo>
                  <a:cubicBezTo>
                    <a:pt x="2352985" y="1041013"/>
                    <a:pt x="1996826" y="1241132"/>
                    <a:pt x="1697186" y="1483638"/>
                  </a:cubicBezTo>
                  <a:cubicBezTo>
                    <a:pt x="1397913" y="1725796"/>
                    <a:pt x="1153199" y="2012308"/>
                    <a:pt x="989279" y="2312139"/>
                  </a:cubicBezTo>
                  <a:cubicBezTo>
                    <a:pt x="820946" y="2620077"/>
                    <a:pt x="735615" y="2940290"/>
                    <a:pt x="735615" y="3263863"/>
                  </a:cubicBezTo>
                  <a:cubicBezTo>
                    <a:pt x="735615" y="3573074"/>
                    <a:pt x="863980" y="3752464"/>
                    <a:pt x="1154424" y="4128614"/>
                  </a:cubicBezTo>
                  <a:cubicBezTo>
                    <a:pt x="1227127" y="4222767"/>
                    <a:pt x="1302282" y="4320162"/>
                    <a:pt x="1379768" y="4427981"/>
                  </a:cubicBezTo>
                  <a:cubicBezTo>
                    <a:pt x="1653784" y="4809458"/>
                    <a:pt x="1934912" y="5080685"/>
                    <a:pt x="2239456" y="5256947"/>
                  </a:cubicBezTo>
                  <a:cubicBezTo>
                    <a:pt x="2562268" y="5443863"/>
                    <a:pt x="2932037" y="5534658"/>
                    <a:pt x="3369727" y="5534658"/>
                  </a:cubicBezTo>
                  <a:cubicBezTo>
                    <a:pt x="3618120" y="5534658"/>
                    <a:pt x="3849103" y="5478491"/>
                    <a:pt x="4096760" y="5357817"/>
                  </a:cubicBezTo>
                  <a:cubicBezTo>
                    <a:pt x="4351037" y="5233901"/>
                    <a:pt x="4602740" y="5053238"/>
                    <a:pt x="4881905" y="4847212"/>
                  </a:cubicBezTo>
                  <a:cubicBezTo>
                    <a:pt x="4947375" y="4798920"/>
                    <a:pt x="5012599" y="4751322"/>
                    <a:pt x="5075739" y="4705346"/>
                  </a:cubicBezTo>
                  <a:cubicBezTo>
                    <a:pt x="5327320" y="4521990"/>
                    <a:pt x="5568418" y="4346256"/>
                    <a:pt x="5759930" y="4166809"/>
                  </a:cubicBezTo>
                  <a:lnTo>
                    <a:pt x="5769111" y="4157764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Graphic 6" descr="Narzędzia">
            <a:extLst>
              <a:ext uri="{FF2B5EF4-FFF2-40B4-BE49-F238E27FC236}">
                <a16:creationId xmlns:a16="http://schemas.microsoft.com/office/drawing/2014/main" id="{23490303-3016-7A55-435E-88E8610095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21726" y="1629089"/>
            <a:ext cx="3620021" cy="362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618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8962B84-DF4A-E3AC-D5C6-5AE92160E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9871" y="2574229"/>
            <a:ext cx="3592258" cy="170954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Q&amp;A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67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2C1F6EE-E8A4-2EEE-CADD-329CA3184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pl-PL" sz="4000">
                <a:solidFill>
                  <a:srgbClr val="FFFFFF"/>
                </a:solidFill>
              </a:rPr>
              <a:t>Bibliography: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66AD4-666C-0A6B-6FEC-C798F551B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pl-PL" sz="2000" b="0" i="0" dirty="0" err="1">
                <a:effectLst/>
                <a:highlight>
                  <a:srgbClr val="FFFFFF"/>
                </a:highlight>
              </a:rPr>
              <a:t>Ceasar</a:t>
            </a:r>
            <a:r>
              <a:rPr lang="pl-PL" sz="2000" b="0" i="0" dirty="0">
                <a:effectLst/>
                <a:highlight>
                  <a:srgbClr val="FFFFFF"/>
                </a:highlight>
              </a:rPr>
              <a:t>, S. </a:t>
            </a:r>
            <a:r>
              <a:rPr lang="pl-PL" sz="2000" b="0" i="0" dirty="0" err="1">
                <a:effectLst/>
                <a:highlight>
                  <a:srgbClr val="FFFFFF"/>
                </a:highlight>
              </a:rPr>
              <a:t>Antony</a:t>
            </a:r>
            <a:r>
              <a:rPr lang="pl-PL" sz="2000" b="0" i="0" dirty="0">
                <a:effectLst/>
                <a:highlight>
                  <a:srgbClr val="FFFFFF"/>
                </a:highlight>
              </a:rPr>
              <a:t>, et al. "Insert, </a:t>
            </a:r>
            <a:r>
              <a:rPr lang="pl-PL" sz="2000" b="0" i="0" dirty="0" err="1">
                <a:effectLst/>
                <a:highlight>
                  <a:srgbClr val="FFFFFF"/>
                </a:highlight>
              </a:rPr>
              <a:t>remove</a:t>
            </a:r>
            <a:r>
              <a:rPr lang="pl-PL" sz="2000" b="0" i="0" dirty="0">
                <a:effectLst/>
                <a:highlight>
                  <a:srgbClr val="FFFFFF"/>
                </a:highlight>
              </a:rPr>
              <a:t> </a:t>
            </a:r>
            <a:r>
              <a:rPr lang="pl-PL" sz="2000" b="0" i="0" dirty="0" err="1">
                <a:effectLst/>
                <a:highlight>
                  <a:srgbClr val="FFFFFF"/>
                </a:highlight>
              </a:rPr>
              <a:t>or</a:t>
            </a:r>
            <a:r>
              <a:rPr lang="pl-PL" sz="2000" b="0" i="0" dirty="0">
                <a:effectLst/>
                <a:highlight>
                  <a:srgbClr val="FFFFFF"/>
                </a:highlight>
              </a:rPr>
              <a:t> </a:t>
            </a:r>
            <a:r>
              <a:rPr lang="pl-PL" sz="2000" b="0" i="0" dirty="0" err="1">
                <a:effectLst/>
                <a:highlight>
                  <a:srgbClr val="FFFFFF"/>
                </a:highlight>
              </a:rPr>
              <a:t>replace</a:t>
            </a:r>
            <a:r>
              <a:rPr lang="pl-PL" sz="2000" b="0" i="0" dirty="0">
                <a:effectLst/>
                <a:highlight>
                  <a:srgbClr val="FFFFFF"/>
                </a:highlight>
              </a:rPr>
              <a:t>: A </a:t>
            </a:r>
            <a:r>
              <a:rPr lang="pl-PL" sz="2000" b="0" i="0" dirty="0" err="1">
                <a:effectLst/>
                <a:highlight>
                  <a:srgbClr val="FFFFFF"/>
                </a:highlight>
              </a:rPr>
              <a:t>highly</a:t>
            </a:r>
            <a:r>
              <a:rPr lang="pl-PL" sz="2000" b="0" i="0" dirty="0">
                <a:effectLst/>
                <a:highlight>
                  <a:srgbClr val="FFFFFF"/>
                </a:highlight>
              </a:rPr>
              <a:t> </a:t>
            </a:r>
            <a:r>
              <a:rPr lang="pl-PL" sz="2000" b="0" i="0" dirty="0" err="1">
                <a:effectLst/>
                <a:highlight>
                  <a:srgbClr val="FFFFFF"/>
                </a:highlight>
              </a:rPr>
              <a:t>advanced</a:t>
            </a:r>
            <a:r>
              <a:rPr lang="pl-PL" sz="2000" b="0" i="0" dirty="0">
                <a:effectLst/>
                <a:highlight>
                  <a:srgbClr val="FFFFFF"/>
                </a:highlight>
              </a:rPr>
              <a:t> </a:t>
            </a:r>
            <a:r>
              <a:rPr lang="pl-PL" sz="2000" b="0" i="0" dirty="0" err="1">
                <a:effectLst/>
                <a:highlight>
                  <a:srgbClr val="FFFFFF"/>
                </a:highlight>
              </a:rPr>
              <a:t>genome</a:t>
            </a:r>
            <a:r>
              <a:rPr lang="pl-PL" sz="2000" b="0" i="0" dirty="0">
                <a:effectLst/>
                <a:highlight>
                  <a:srgbClr val="FFFFFF"/>
                </a:highlight>
              </a:rPr>
              <a:t> </a:t>
            </a:r>
            <a:r>
              <a:rPr lang="pl-PL" sz="2000" b="0" i="0" dirty="0" err="1">
                <a:effectLst/>
                <a:highlight>
                  <a:srgbClr val="FFFFFF"/>
                </a:highlight>
              </a:rPr>
              <a:t>editing</a:t>
            </a:r>
            <a:r>
              <a:rPr lang="pl-PL" sz="2000" b="0" i="0" dirty="0">
                <a:effectLst/>
                <a:highlight>
                  <a:srgbClr val="FFFFFF"/>
                </a:highlight>
              </a:rPr>
              <a:t> system </a:t>
            </a:r>
            <a:r>
              <a:rPr lang="pl-PL" sz="2000" b="0" i="0" dirty="0" err="1">
                <a:effectLst/>
                <a:highlight>
                  <a:srgbClr val="FFFFFF"/>
                </a:highlight>
              </a:rPr>
              <a:t>using</a:t>
            </a:r>
            <a:r>
              <a:rPr lang="pl-PL" sz="2000" b="0" i="0" dirty="0">
                <a:effectLst/>
                <a:highlight>
                  <a:srgbClr val="FFFFFF"/>
                </a:highlight>
              </a:rPr>
              <a:t> CRISPR/Cas9." </a:t>
            </a:r>
            <a:r>
              <a:rPr lang="pl-PL" sz="2000" b="0" i="1" dirty="0" err="1">
                <a:effectLst/>
                <a:highlight>
                  <a:srgbClr val="FFFFFF"/>
                </a:highlight>
              </a:rPr>
              <a:t>Biochimica</a:t>
            </a:r>
            <a:r>
              <a:rPr lang="pl-PL" sz="2000" b="0" i="1" dirty="0">
                <a:effectLst/>
                <a:highlight>
                  <a:srgbClr val="FFFFFF"/>
                </a:highlight>
              </a:rPr>
              <a:t> et </a:t>
            </a:r>
            <a:r>
              <a:rPr lang="pl-PL" sz="2000" b="0" i="1" dirty="0" err="1">
                <a:effectLst/>
                <a:highlight>
                  <a:srgbClr val="FFFFFF"/>
                </a:highlight>
              </a:rPr>
              <a:t>Biophysica</a:t>
            </a:r>
            <a:r>
              <a:rPr lang="pl-PL" sz="2000" b="0" i="1" dirty="0">
                <a:effectLst/>
                <a:highlight>
                  <a:srgbClr val="FFFFFF"/>
                </a:highlight>
              </a:rPr>
              <a:t> Acta (BBA)-</a:t>
            </a:r>
            <a:r>
              <a:rPr lang="pl-PL" sz="2000" b="0" i="1" dirty="0" err="1">
                <a:effectLst/>
                <a:highlight>
                  <a:srgbClr val="FFFFFF"/>
                </a:highlight>
              </a:rPr>
              <a:t>Molecular</a:t>
            </a:r>
            <a:r>
              <a:rPr lang="pl-PL" sz="2000" b="0" i="1" dirty="0">
                <a:effectLst/>
                <a:highlight>
                  <a:srgbClr val="FFFFFF"/>
                </a:highlight>
              </a:rPr>
              <a:t> Cell </a:t>
            </a:r>
            <a:r>
              <a:rPr lang="pl-PL" sz="2000" b="0" i="1" dirty="0" err="1">
                <a:effectLst/>
                <a:highlight>
                  <a:srgbClr val="FFFFFF"/>
                </a:highlight>
              </a:rPr>
              <a:t>Research</a:t>
            </a:r>
            <a:r>
              <a:rPr lang="pl-PL" sz="2000" b="0" i="0" dirty="0">
                <a:effectLst/>
                <a:highlight>
                  <a:srgbClr val="FFFFFF"/>
                </a:highlight>
              </a:rPr>
              <a:t> 1863.9 (2016): 2333-2344.</a:t>
            </a:r>
          </a:p>
          <a:p>
            <a:r>
              <a:rPr lang="pl-PL" sz="2000" dirty="0"/>
              <a:t>https://www.snapgene.com/</a:t>
            </a:r>
            <a:endParaRPr lang="pl-PL" sz="2000" b="0" i="0" dirty="0">
              <a:effectLst/>
              <a:highlight>
                <a:srgbClr val="FFFFFF"/>
              </a:highlight>
            </a:endParaRPr>
          </a:p>
          <a:p>
            <a:r>
              <a:rPr lang="pl-PL" sz="2000" dirty="0"/>
              <a:t>https://www.crisprscan.org/</a:t>
            </a:r>
          </a:p>
          <a:p>
            <a:r>
              <a:rPr lang="pl-PL" sz="2000" dirty="0"/>
              <a:t>https://chopchop.cbu.uib.no/</a:t>
            </a:r>
          </a:p>
          <a:p>
            <a:r>
              <a:rPr lang="pl-PL" sz="2000" dirty="0" err="1"/>
              <a:t>sgRNA</a:t>
            </a:r>
            <a:r>
              <a:rPr lang="pl-PL" sz="2000" dirty="0"/>
              <a:t> </a:t>
            </a:r>
            <a:r>
              <a:rPr lang="pl-PL" sz="2000" dirty="0" err="1"/>
              <a:t>Scorer</a:t>
            </a:r>
            <a:r>
              <a:rPr lang="pl-PL" sz="2000" dirty="0"/>
              <a:t> 2.0 | Frederick </a:t>
            </a:r>
            <a:r>
              <a:rPr lang="pl-PL" sz="2000" dirty="0" err="1"/>
              <a:t>National</a:t>
            </a:r>
            <a:r>
              <a:rPr lang="pl-PL" sz="2000" dirty="0"/>
              <a:t> </a:t>
            </a:r>
            <a:r>
              <a:rPr lang="pl-PL" sz="2000" dirty="0" err="1"/>
              <a:t>Laboratory</a:t>
            </a:r>
            <a:r>
              <a:rPr lang="pl-PL" sz="2000" dirty="0"/>
              <a:t> (cancer.gov)</a:t>
            </a:r>
          </a:p>
          <a:p>
            <a:r>
              <a:rPr lang="pl-PL" sz="2000" dirty="0">
                <a:solidFill>
                  <a:schemeClr val="tx1"/>
                </a:solidFill>
              </a:rPr>
              <a:t>http://www.rgenome.net/cas-designer/</a:t>
            </a:r>
          </a:p>
          <a:p>
            <a:r>
              <a:rPr lang="pl-PL" sz="2000" dirty="0"/>
              <a:t>http://crispor.tefor.net/</a:t>
            </a:r>
          </a:p>
        </p:txBody>
      </p:sp>
    </p:spTree>
    <p:extLst>
      <p:ext uri="{BB962C8B-B14F-4D97-AF65-F5344CB8AC3E}">
        <p14:creationId xmlns:p14="http://schemas.microsoft.com/office/powerpoint/2010/main" val="1573728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FBB603A-4D0C-3F96-811B-8ECDDCF42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812" y="2746470"/>
            <a:ext cx="4797458" cy="134430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Definitions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757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5ADF4D2-5778-FF4D-0983-F27D5D852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pl-PL" sz="4000">
                <a:solidFill>
                  <a:srgbClr val="FFFFFF"/>
                </a:solidFill>
              </a:rPr>
              <a:t>CRISPR-Cas</a:t>
            </a:r>
          </a:p>
        </p:txBody>
      </p:sp>
      <p:graphicFrame>
        <p:nvGraphicFramePr>
          <p:cNvPr id="22" name="Symbol zastępczy zawartości 2">
            <a:extLst>
              <a:ext uri="{FF2B5EF4-FFF2-40B4-BE49-F238E27FC236}">
                <a16:creationId xmlns:a16="http://schemas.microsoft.com/office/drawing/2014/main" id="{7F7B6BE6-6585-6F93-72B4-4145FA72290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810259" y="649480"/>
          <a:ext cx="6555347" cy="5546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0703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EDDBB197-D710-4A4F-A9CA-FD2177498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75D1CFA-2CDB-4B64-BD9F-85744E8DA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56EEF88-487E-4D71-0122-471F7BCE0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4977976" cy="1454051"/>
          </a:xfrm>
        </p:spPr>
        <p:txBody>
          <a:bodyPr>
            <a:normAutofit/>
          </a:bodyPr>
          <a:lstStyle/>
          <a:p>
            <a:r>
              <a:rPr lang="pl-PL" sz="3600">
                <a:solidFill>
                  <a:schemeClr val="tx2"/>
                </a:solidFill>
              </a:rPr>
              <a:t>sgRNA design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8FDF39-5AFB-2AA2-4CD1-7D444C578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pl-PL" sz="1800">
                <a:solidFill>
                  <a:schemeClr val="tx2"/>
                </a:solidFill>
              </a:rPr>
              <a:t>sgRNA stands for single guide RNA and is a key component used in the CRISPR-Cas genome editing system</a:t>
            </a:r>
          </a:p>
          <a:p>
            <a:r>
              <a:rPr lang="pl-PL" sz="1800">
                <a:solidFill>
                  <a:schemeClr val="tx2"/>
                </a:solidFill>
              </a:rPr>
              <a:t>sgRNA serves as a guide to direct the CRISPR-associated protein enzyme to a specific target sequence within the DNA</a:t>
            </a:r>
          </a:p>
          <a:p>
            <a:r>
              <a:rPr lang="pl-PL" sz="1800">
                <a:solidFill>
                  <a:schemeClr val="tx2"/>
                </a:solidFill>
              </a:rPr>
              <a:t>The sequence of sgRNA is designed to be complementary to the target DNA sequence that needs to be edited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5EE5136-01F1-466C-962D-BA9B4C675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69897" y="0"/>
            <a:ext cx="5822103" cy="6685267"/>
            <a:chOff x="6357228" y="0"/>
            <a:chExt cx="5822103" cy="668526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E11D3AD4-AF9B-4EB5-8C7B-C45D173B4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7228" y="0"/>
              <a:ext cx="5822102" cy="6685267"/>
            </a:xfrm>
            <a:custGeom>
              <a:avLst/>
              <a:gdLst>
                <a:gd name="connsiteX0" fmla="*/ 2605444 w 5822102"/>
                <a:gd name="connsiteY0" fmla="*/ 0 h 6685267"/>
                <a:gd name="connsiteX1" fmla="*/ 4757391 w 5822102"/>
                <a:gd name="connsiteY1" fmla="*/ 0 h 6685267"/>
                <a:gd name="connsiteX2" fmla="*/ 4913680 w 5822102"/>
                <a:gd name="connsiteY2" fmla="*/ 56274 h 6685267"/>
                <a:gd name="connsiteX3" fmla="*/ 5376238 w 5822102"/>
                <a:gd name="connsiteY3" fmla="*/ 282027 h 6685267"/>
                <a:gd name="connsiteX4" fmla="*/ 5658024 w 5822102"/>
                <a:gd name="connsiteY4" fmla="*/ 471014 h 6685267"/>
                <a:gd name="connsiteX5" fmla="*/ 5822102 w 5822102"/>
                <a:gd name="connsiteY5" fmla="*/ 609109 h 6685267"/>
                <a:gd name="connsiteX6" fmla="*/ 5822102 w 5822102"/>
                <a:gd name="connsiteY6" fmla="*/ 760697 h 6685267"/>
                <a:gd name="connsiteX7" fmla="*/ 5707785 w 5822102"/>
                <a:gd name="connsiteY7" fmla="*/ 666601 h 6685267"/>
                <a:gd name="connsiteX8" fmla="*/ 5577306 w 5822102"/>
                <a:gd name="connsiteY8" fmla="*/ 571666 h 6685267"/>
                <a:gd name="connsiteX9" fmla="*/ 5298630 w 5822102"/>
                <a:gd name="connsiteY9" fmla="*/ 407449 h 6685267"/>
                <a:gd name="connsiteX10" fmla="*/ 4690768 w 5822102"/>
                <a:gd name="connsiteY10" fmla="*/ 184979 h 6685267"/>
                <a:gd name="connsiteX11" fmla="*/ 4048577 w 5822102"/>
                <a:gd name="connsiteY11" fmla="*/ 99280 h 6685267"/>
                <a:gd name="connsiteX12" fmla="*/ 3405404 w 5822102"/>
                <a:gd name="connsiteY12" fmla="*/ 131937 h 6685267"/>
                <a:gd name="connsiteX13" fmla="*/ 3089702 w 5822102"/>
                <a:gd name="connsiteY13" fmla="*/ 190190 h 6685267"/>
                <a:gd name="connsiteX14" fmla="*/ 2780132 w 5822102"/>
                <a:gd name="connsiteY14" fmla="*/ 273457 h 6685267"/>
                <a:gd name="connsiteX15" fmla="*/ 2478040 w 5822102"/>
                <a:gd name="connsiteY15" fmla="*/ 379654 h 6685267"/>
                <a:gd name="connsiteX16" fmla="*/ 2184897 w 5822102"/>
                <a:gd name="connsiteY16" fmla="*/ 507972 h 6685267"/>
                <a:gd name="connsiteX17" fmla="*/ 1629141 w 5822102"/>
                <a:gd name="connsiteY17" fmla="*/ 823205 h 6685267"/>
                <a:gd name="connsiteX18" fmla="*/ 1497711 w 5822102"/>
                <a:gd name="connsiteY18" fmla="*/ 914000 h 6685267"/>
                <a:gd name="connsiteX19" fmla="*/ 1433099 w 5822102"/>
                <a:gd name="connsiteY19" fmla="*/ 960903 h 6685267"/>
                <a:gd name="connsiteX20" fmla="*/ 1369346 w 5822102"/>
                <a:gd name="connsiteY20" fmla="*/ 1008963 h 6685267"/>
                <a:gd name="connsiteX21" fmla="*/ 1123406 w 5822102"/>
                <a:gd name="connsiteY21" fmla="*/ 1212905 h 6685267"/>
                <a:gd name="connsiteX22" fmla="*/ 684367 w 5822102"/>
                <a:gd name="connsiteY22" fmla="*/ 1675564 h 6685267"/>
                <a:gd name="connsiteX23" fmla="*/ 497153 w 5822102"/>
                <a:gd name="connsiteY23" fmla="*/ 1933588 h 6685267"/>
                <a:gd name="connsiteX24" fmla="*/ 337770 w 5822102"/>
                <a:gd name="connsiteY24" fmla="*/ 2208983 h 6685267"/>
                <a:gd name="connsiteX25" fmla="*/ 302461 w 5822102"/>
                <a:gd name="connsiteY25" fmla="*/ 2280207 h 6685267"/>
                <a:gd name="connsiteX26" fmla="*/ 285296 w 5822102"/>
                <a:gd name="connsiteY26" fmla="*/ 2316107 h 6685267"/>
                <a:gd name="connsiteX27" fmla="*/ 268991 w 5822102"/>
                <a:gd name="connsiteY27" fmla="*/ 2352355 h 6685267"/>
                <a:gd name="connsiteX28" fmla="*/ 237849 w 5822102"/>
                <a:gd name="connsiteY28" fmla="*/ 2425432 h 6685267"/>
                <a:gd name="connsiteX29" fmla="*/ 208670 w 5822102"/>
                <a:gd name="connsiteY29" fmla="*/ 2499319 h 6685267"/>
                <a:gd name="connsiteX30" fmla="*/ 113775 w 5822102"/>
                <a:gd name="connsiteY30" fmla="*/ 2801929 h 6685267"/>
                <a:gd name="connsiteX31" fmla="*/ 36781 w 5822102"/>
                <a:gd name="connsiteY31" fmla="*/ 3428922 h 6685267"/>
                <a:gd name="connsiteX32" fmla="*/ 69148 w 5822102"/>
                <a:gd name="connsiteY32" fmla="*/ 3741955 h 6685267"/>
                <a:gd name="connsiteX33" fmla="*/ 167966 w 5822102"/>
                <a:gd name="connsiteY33" fmla="*/ 4041323 h 6685267"/>
                <a:gd name="connsiteX34" fmla="*/ 202049 w 5822102"/>
                <a:gd name="connsiteY34" fmla="*/ 4112894 h 6685267"/>
                <a:gd name="connsiteX35" fmla="*/ 239933 w 5822102"/>
                <a:gd name="connsiteY35" fmla="*/ 4182843 h 6685267"/>
                <a:gd name="connsiteX36" fmla="*/ 323916 w 5822102"/>
                <a:gd name="connsiteY36" fmla="*/ 4318456 h 6685267"/>
                <a:gd name="connsiteX37" fmla="*/ 416604 w 5822102"/>
                <a:gd name="connsiteY37" fmla="*/ 4449436 h 6685267"/>
                <a:gd name="connsiteX38" fmla="*/ 515911 w 5822102"/>
                <a:gd name="connsiteY38" fmla="*/ 4576711 h 6685267"/>
                <a:gd name="connsiteX39" fmla="*/ 722619 w 5822102"/>
                <a:gd name="connsiteY39" fmla="*/ 4828482 h 6685267"/>
                <a:gd name="connsiteX40" fmla="*/ 825972 w 5822102"/>
                <a:gd name="connsiteY40" fmla="*/ 4956104 h 6685267"/>
                <a:gd name="connsiteX41" fmla="*/ 926506 w 5822102"/>
                <a:gd name="connsiteY41" fmla="*/ 5085347 h 6685267"/>
                <a:gd name="connsiteX42" fmla="*/ 1027040 w 5822102"/>
                <a:gd name="connsiteY42" fmla="*/ 5210191 h 6685267"/>
                <a:gd name="connsiteX43" fmla="*/ 1132110 w 5822102"/>
                <a:gd name="connsiteY43" fmla="*/ 5330748 h 6685267"/>
                <a:gd name="connsiteX44" fmla="*/ 1354880 w 5822102"/>
                <a:gd name="connsiteY44" fmla="*/ 5558083 h 6685267"/>
                <a:gd name="connsiteX45" fmla="*/ 1855220 w 5822102"/>
                <a:gd name="connsiteY45" fmla="*/ 5937591 h 6685267"/>
                <a:gd name="connsiteX46" fmla="*/ 2131810 w 5822102"/>
                <a:gd name="connsiteY46" fmla="*/ 6080268 h 6685267"/>
                <a:gd name="connsiteX47" fmla="*/ 2423726 w 5822102"/>
                <a:gd name="connsiteY47" fmla="*/ 6188087 h 6685267"/>
                <a:gd name="connsiteX48" fmla="*/ 2727780 w 5822102"/>
                <a:gd name="connsiteY48" fmla="*/ 6262552 h 6685267"/>
                <a:gd name="connsiteX49" fmla="*/ 3041276 w 5822102"/>
                <a:gd name="connsiteY49" fmla="*/ 6304245 h 6685267"/>
                <a:gd name="connsiteX50" fmla="*/ 3360532 w 5822102"/>
                <a:gd name="connsiteY50" fmla="*/ 6317331 h 6685267"/>
                <a:gd name="connsiteX51" fmla="*/ 3439855 w 5822102"/>
                <a:gd name="connsiteY51" fmla="*/ 6316751 h 6685267"/>
                <a:gd name="connsiteX52" fmla="*/ 3478721 w 5822102"/>
                <a:gd name="connsiteY52" fmla="*/ 6315826 h 6685267"/>
                <a:gd name="connsiteX53" fmla="*/ 3517463 w 5822102"/>
                <a:gd name="connsiteY53" fmla="*/ 6313971 h 6685267"/>
                <a:gd name="connsiteX54" fmla="*/ 3671452 w 5822102"/>
                <a:gd name="connsiteY54" fmla="*/ 6301233 h 6685267"/>
                <a:gd name="connsiteX55" fmla="*/ 4265460 w 5822102"/>
                <a:gd name="connsiteY55" fmla="*/ 6149638 h 6685267"/>
                <a:gd name="connsiteX56" fmla="*/ 4546587 w 5822102"/>
                <a:gd name="connsiteY56" fmla="*/ 6018079 h 6685267"/>
                <a:gd name="connsiteX57" fmla="*/ 4818030 w 5822102"/>
                <a:gd name="connsiteY57" fmla="*/ 5858029 h 6685267"/>
                <a:gd name="connsiteX58" fmla="*/ 5081870 w 5822102"/>
                <a:gd name="connsiteY58" fmla="*/ 5676903 h 6685267"/>
                <a:gd name="connsiteX59" fmla="*/ 5212073 w 5822102"/>
                <a:gd name="connsiteY59" fmla="*/ 5581013 h 6685267"/>
                <a:gd name="connsiteX60" fmla="*/ 5343625 w 5822102"/>
                <a:gd name="connsiteY60" fmla="*/ 5481533 h 6685267"/>
                <a:gd name="connsiteX61" fmla="*/ 5610378 w 5822102"/>
                <a:gd name="connsiteY61" fmla="*/ 5284425 h 6685267"/>
                <a:gd name="connsiteX62" fmla="*/ 5822102 w 5822102"/>
                <a:gd name="connsiteY62" fmla="*/ 5126414 h 6685267"/>
                <a:gd name="connsiteX63" fmla="*/ 5822102 w 5822102"/>
                <a:gd name="connsiteY63" fmla="*/ 5556641 h 6685267"/>
                <a:gd name="connsiteX64" fmla="*/ 5576325 w 5822102"/>
                <a:gd name="connsiteY64" fmla="*/ 5749979 h 6685267"/>
                <a:gd name="connsiteX65" fmla="*/ 5447715 w 5822102"/>
                <a:gd name="connsiteY65" fmla="*/ 5852818 h 6685267"/>
                <a:gd name="connsiteX66" fmla="*/ 5315059 w 5822102"/>
                <a:gd name="connsiteY66" fmla="*/ 5956236 h 6685267"/>
                <a:gd name="connsiteX67" fmla="*/ 5038468 w 5822102"/>
                <a:gd name="connsiteY67" fmla="*/ 6155776 h 6685267"/>
                <a:gd name="connsiteX68" fmla="*/ 4741892 w 5822102"/>
                <a:gd name="connsiteY68" fmla="*/ 6338292 h 6685267"/>
                <a:gd name="connsiteX69" fmla="*/ 4420920 w 5822102"/>
                <a:gd name="connsiteY69" fmla="*/ 6492203 h 6685267"/>
                <a:gd name="connsiteX70" fmla="*/ 3717672 w 5822102"/>
                <a:gd name="connsiteY70" fmla="*/ 6670434 h 6685267"/>
                <a:gd name="connsiteX71" fmla="*/ 3535853 w 5822102"/>
                <a:gd name="connsiteY71" fmla="*/ 6683289 h 6685267"/>
                <a:gd name="connsiteX72" fmla="*/ 3490367 w 5822102"/>
                <a:gd name="connsiteY72" fmla="*/ 6684910 h 6685267"/>
                <a:gd name="connsiteX73" fmla="*/ 3445005 w 5822102"/>
                <a:gd name="connsiteY73" fmla="*/ 6685142 h 6685267"/>
                <a:gd name="connsiteX74" fmla="*/ 3355872 w 5822102"/>
                <a:gd name="connsiteY74" fmla="*/ 6684100 h 6685267"/>
                <a:gd name="connsiteX75" fmla="*/ 3179203 w 5822102"/>
                <a:gd name="connsiteY75" fmla="*/ 6677150 h 6685267"/>
                <a:gd name="connsiteX76" fmla="*/ 3002410 w 5822102"/>
                <a:gd name="connsiteY76" fmla="*/ 6661169 h 6685267"/>
                <a:gd name="connsiteX77" fmla="*/ 2650296 w 5822102"/>
                <a:gd name="connsiteY77" fmla="*/ 6604191 h 6685267"/>
                <a:gd name="connsiteX78" fmla="*/ 2306028 w 5822102"/>
                <a:gd name="connsiteY78" fmla="*/ 6505869 h 6685267"/>
                <a:gd name="connsiteX79" fmla="*/ 1978803 w 5822102"/>
                <a:gd name="connsiteY79" fmla="*/ 6363307 h 6685267"/>
                <a:gd name="connsiteX80" fmla="*/ 1678428 w 5822102"/>
                <a:gd name="connsiteY80" fmla="*/ 6177779 h 6685267"/>
                <a:gd name="connsiteX81" fmla="*/ 1175880 w 5822102"/>
                <a:gd name="connsiteY81" fmla="*/ 5710373 h 6685267"/>
                <a:gd name="connsiteX82" fmla="*/ 971502 w 5822102"/>
                <a:gd name="connsiteY82" fmla="*/ 5445399 h 6685267"/>
                <a:gd name="connsiteX83" fmla="*/ 790909 w 5822102"/>
                <a:gd name="connsiteY83" fmla="*/ 5169078 h 6685267"/>
                <a:gd name="connsiteX84" fmla="*/ 706680 w 5822102"/>
                <a:gd name="connsiteY84" fmla="*/ 5031959 h 6685267"/>
                <a:gd name="connsiteX85" fmla="*/ 619143 w 5822102"/>
                <a:gd name="connsiteY85" fmla="*/ 4897157 h 6685267"/>
                <a:gd name="connsiteX86" fmla="*/ 436465 w 5822102"/>
                <a:gd name="connsiteY86" fmla="*/ 4628710 h 6685267"/>
                <a:gd name="connsiteX87" fmla="*/ 347088 w 5822102"/>
                <a:gd name="connsiteY87" fmla="*/ 4492171 h 6685267"/>
                <a:gd name="connsiteX88" fmla="*/ 262001 w 5822102"/>
                <a:gd name="connsiteY88" fmla="*/ 4352619 h 6685267"/>
                <a:gd name="connsiteX89" fmla="*/ 118679 w 5822102"/>
                <a:gd name="connsiteY89" fmla="*/ 4059853 h 6685267"/>
                <a:gd name="connsiteX90" fmla="*/ 28322 w 5822102"/>
                <a:gd name="connsiteY90" fmla="*/ 3749136 h 6685267"/>
                <a:gd name="connsiteX91" fmla="*/ 0 w 5822102"/>
                <a:gd name="connsiteY91" fmla="*/ 3428922 h 6685267"/>
                <a:gd name="connsiteX92" fmla="*/ 253052 w 5822102"/>
                <a:gd name="connsiteY92" fmla="*/ 2174356 h 6685267"/>
                <a:gd name="connsiteX93" fmla="*/ 389141 w 5822102"/>
                <a:gd name="connsiteY93" fmla="*/ 1877652 h 6685267"/>
                <a:gd name="connsiteX94" fmla="*/ 552079 w 5822102"/>
                <a:gd name="connsiteY94" fmla="*/ 1591834 h 6685267"/>
                <a:gd name="connsiteX95" fmla="*/ 954950 w 5822102"/>
                <a:gd name="connsiteY95" fmla="*/ 1061773 h 6685267"/>
                <a:gd name="connsiteX96" fmla="*/ 1192922 w 5822102"/>
                <a:gd name="connsiteY96" fmla="*/ 822626 h 6685267"/>
                <a:gd name="connsiteX97" fmla="*/ 1255939 w 5822102"/>
                <a:gd name="connsiteY97" fmla="*/ 765880 h 6685267"/>
                <a:gd name="connsiteX98" fmla="*/ 1320183 w 5822102"/>
                <a:gd name="connsiteY98" fmla="*/ 710291 h 6685267"/>
                <a:gd name="connsiteX99" fmla="*/ 1452961 w 5822102"/>
                <a:gd name="connsiteY99" fmla="*/ 603514 h 6685267"/>
                <a:gd name="connsiteX100" fmla="*/ 2033360 w 5822102"/>
                <a:gd name="connsiteY100" fmla="*/ 235818 h 6685267"/>
                <a:gd name="connsiteX101" fmla="*/ 2512513 w 5822102"/>
                <a:gd name="connsiteY101" fmla="*/ 30012 h 668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5822102" h="6685267">
                  <a:moveTo>
                    <a:pt x="2605444" y="0"/>
                  </a:moveTo>
                  <a:lnTo>
                    <a:pt x="4757391" y="0"/>
                  </a:lnTo>
                  <a:lnTo>
                    <a:pt x="4913680" y="56274"/>
                  </a:lnTo>
                  <a:cubicBezTo>
                    <a:pt x="5074659" y="119278"/>
                    <a:pt x="5229483" y="195083"/>
                    <a:pt x="5376238" y="282027"/>
                  </a:cubicBezTo>
                  <a:cubicBezTo>
                    <a:pt x="5474014" y="340105"/>
                    <a:pt x="5568080" y="403280"/>
                    <a:pt x="5658024" y="471014"/>
                  </a:cubicBezTo>
                  <a:lnTo>
                    <a:pt x="5822102" y="609109"/>
                  </a:lnTo>
                  <a:lnTo>
                    <a:pt x="5822102" y="760697"/>
                  </a:lnTo>
                  <a:lnTo>
                    <a:pt x="5707785" y="666601"/>
                  </a:lnTo>
                  <a:cubicBezTo>
                    <a:pt x="5665273" y="633682"/>
                    <a:pt x="5621749" y="602008"/>
                    <a:pt x="5577306" y="571666"/>
                  </a:cubicBezTo>
                  <a:cubicBezTo>
                    <a:pt x="5487929" y="511562"/>
                    <a:pt x="5395118" y="456089"/>
                    <a:pt x="5298630" y="407449"/>
                  </a:cubicBezTo>
                  <a:cubicBezTo>
                    <a:pt x="5106266" y="309010"/>
                    <a:pt x="4901153" y="235355"/>
                    <a:pt x="4690768" y="184979"/>
                  </a:cubicBezTo>
                  <a:cubicBezTo>
                    <a:pt x="4480382" y="134486"/>
                    <a:pt x="4264724" y="106807"/>
                    <a:pt x="4048577" y="99280"/>
                  </a:cubicBezTo>
                  <a:cubicBezTo>
                    <a:pt x="3832182" y="90709"/>
                    <a:pt x="3617997" y="102290"/>
                    <a:pt x="3405404" y="131937"/>
                  </a:cubicBezTo>
                  <a:cubicBezTo>
                    <a:pt x="3299353" y="147340"/>
                    <a:pt x="3193915" y="166449"/>
                    <a:pt x="3089702" y="190190"/>
                  </a:cubicBezTo>
                  <a:cubicBezTo>
                    <a:pt x="2985491" y="214278"/>
                    <a:pt x="2882137" y="241725"/>
                    <a:pt x="2780132" y="273457"/>
                  </a:cubicBezTo>
                  <a:cubicBezTo>
                    <a:pt x="2678126" y="305073"/>
                    <a:pt x="2577348" y="340510"/>
                    <a:pt x="2478040" y="379654"/>
                  </a:cubicBezTo>
                  <a:cubicBezTo>
                    <a:pt x="2378854" y="418914"/>
                    <a:pt x="2281017" y="461763"/>
                    <a:pt x="2184897" y="507972"/>
                  </a:cubicBezTo>
                  <a:cubicBezTo>
                    <a:pt x="1992657" y="600271"/>
                    <a:pt x="1806791" y="705542"/>
                    <a:pt x="1629141" y="823205"/>
                  </a:cubicBezTo>
                  <a:cubicBezTo>
                    <a:pt x="1584882" y="852736"/>
                    <a:pt x="1540745" y="882731"/>
                    <a:pt x="1497711" y="914000"/>
                  </a:cubicBezTo>
                  <a:cubicBezTo>
                    <a:pt x="1475888" y="929286"/>
                    <a:pt x="1454555" y="945153"/>
                    <a:pt x="1433099" y="960903"/>
                  </a:cubicBezTo>
                  <a:cubicBezTo>
                    <a:pt x="1411521" y="976537"/>
                    <a:pt x="1390311" y="992634"/>
                    <a:pt x="1369346" y="1008963"/>
                  </a:cubicBezTo>
                  <a:cubicBezTo>
                    <a:pt x="1285119" y="1074165"/>
                    <a:pt x="1202730" y="1141797"/>
                    <a:pt x="1123406" y="1212905"/>
                  </a:cubicBezTo>
                  <a:cubicBezTo>
                    <a:pt x="964391" y="1354656"/>
                    <a:pt x="816900" y="1509261"/>
                    <a:pt x="684367" y="1675564"/>
                  </a:cubicBezTo>
                  <a:cubicBezTo>
                    <a:pt x="618161" y="1758716"/>
                    <a:pt x="555512" y="1844763"/>
                    <a:pt x="497153" y="1933588"/>
                  </a:cubicBezTo>
                  <a:cubicBezTo>
                    <a:pt x="439775" y="2022877"/>
                    <a:pt x="385584" y="2114367"/>
                    <a:pt x="337770" y="2208983"/>
                  </a:cubicBezTo>
                  <a:cubicBezTo>
                    <a:pt x="325388" y="2232493"/>
                    <a:pt x="313862" y="2256349"/>
                    <a:pt x="302461" y="2280207"/>
                  </a:cubicBezTo>
                  <a:lnTo>
                    <a:pt x="285296" y="2316107"/>
                  </a:lnTo>
                  <a:lnTo>
                    <a:pt x="268991" y="2352355"/>
                  </a:lnTo>
                  <a:cubicBezTo>
                    <a:pt x="258324" y="2376560"/>
                    <a:pt x="247535" y="2400764"/>
                    <a:pt x="237849" y="2425432"/>
                  </a:cubicBezTo>
                  <a:cubicBezTo>
                    <a:pt x="228163" y="2450099"/>
                    <a:pt x="217498" y="2474419"/>
                    <a:pt x="208670" y="2499319"/>
                  </a:cubicBezTo>
                  <a:cubicBezTo>
                    <a:pt x="170909" y="2598219"/>
                    <a:pt x="138908" y="2699206"/>
                    <a:pt x="113775" y="2801929"/>
                  </a:cubicBezTo>
                  <a:cubicBezTo>
                    <a:pt x="62773" y="3006911"/>
                    <a:pt x="36659" y="3217917"/>
                    <a:pt x="36781" y="3428922"/>
                  </a:cubicBezTo>
                  <a:cubicBezTo>
                    <a:pt x="37394" y="3534078"/>
                    <a:pt x="47816" y="3639001"/>
                    <a:pt x="69148" y="3741955"/>
                  </a:cubicBezTo>
                  <a:cubicBezTo>
                    <a:pt x="91585" y="3844679"/>
                    <a:pt x="124074" y="3945202"/>
                    <a:pt x="167966" y="4041323"/>
                  </a:cubicBezTo>
                  <a:cubicBezTo>
                    <a:pt x="178387" y="4065528"/>
                    <a:pt x="190525" y="4089153"/>
                    <a:pt x="202049" y="4112894"/>
                  </a:cubicBezTo>
                  <a:cubicBezTo>
                    <a:pt x="214555" y="4136288"/>
                    <a:pt x="226447" y="4159912"/>
                    <a:pt x="239933" y="4182843"/>
                  </a:cubicBezTo>
                  <a:cubicBezTo>
                    <a:pt x="265680" y="4229167"/>
                    <a:pt x="294368" y="4274101"/>
                    <a:pt x="323916" y="4318456"/>
                  </a:cubicBezTo>
                  <a:cubicBezTo>
                    <a:pt x="353341" y="4362927"/>
                    <a:pt x="384849" y="4406240"/>
                    <a:pt x="416604" y="4449436"/>
                  </a:cubicBezTo>
                  <a:cubicBezTo>
                    <a:pt x="448847" y="4492286"/>
                    <a:pt x="482319" y="4534557"/>
                    <a:pt x="515911" y="4576711"/>
                  </a:cubicBezTo>
                  <a:cubicBezTo>
                    <a:pt x="583219" y="4661137"/>
                    <a:pt x="653594" y="4743825"/>
                    <a:pt x="722619" y="4828482"/>
                  </a:cubicBezTo>
                  <a:cubicBezTo>
                    <a:pt x="757315" y="4870637"/>
                    <a:pt x="791889" y="4913138"/>
                    <a:pt x="825972" y="4956104"/>
                  </a:cubicBezTo>
                  <a:cubicBezTo>
                    <a:pt x="859934" y="4998722"/>
                    <a:pt x="893649" y="5044004"/>
                    <a:pt x="926506" y="5085347"/>
                  </a:cubicBezTo>
                  <a:cubicBezTo>
                    <a:pt x="959119" y="5127734"/>
                    <a:pt x="993324" y="5168847"/>
                    <a:pt x="1027040" y="5210191"/>
                  </a:cubicBezTo>
                  <a:cubicBezTo>
                    <a:pt x="1061737" y="5250840"/>
                    <a:pt x="1096188" y="5291488"/>
                    <a:pt x="1132110" y="5330748"/>
                  </a:cubicBezTo>
                  <a:cubicBezTo>
                    <a:pt x="1203465" y="5409731"/>
                    <a:pt x="1277639" y="5485818"/>
                    <a:pt x="1354880" y="5558083"/>
                  </a:cubicBezTo>
                  <a:cubicBezTo>
                    <a:pt x="1509603" y="5702266"/>
                    <a:pt x="1676588" y="5830930"/>
                    <a:pt x="1855220" y="5937591"/>
                  </a:cubicBezTo>
                  <a:cubicBezTo>
                    <a:pt x="1944720" y="5990632"/>
                    <a:pt x="2036549" y="6039272"/>
                    <a:pt x="2131810" y="6080268"/>
                  </a:cubicBezTo>
                  <a:cubicBezTo>
                    <a:pt x="2226460" y="6122423"/>
                    <a:pt x="2324173" y="6157977"/>
                    <a:pt x="2423726" y="6188087"/>
                  </a:cubicBezTo>
                  <a:cubicBezTo>
                    <a:pt x="2523280" y="6218313"/>
                    <a:pt x="2624794" y="6242749"/>
                    <a:pt x="2727780" y="6262552"/>
                  </a:cubicBezTo>
                  <a:cubicBezTo>
                    <a:pt x="2830890" y="6282008"/>
                    <a:pt x="2935714" y="6295326"/>
                    <a:pt x="3041276" y="6304245"/>
                  </a:cubicBezTo>
                  <a:cubicBezTo>
                    <a:pt x="3146836" y="6313277"/>
                    <a:pt x="3253499" y="6317215"/>
                    <a:pt x="3360532" y="6317331"/>
                  </a:cubicBezTo>
                  <a:cubicBezTo>
                    <a:pt x="3387259" y="6317331"/>
                    <a:pt x="3414354" y="6317794"/>
                    <a:pt x="3439855" y="6316751"/>
                  </a:cubicBezTo>
                  <a:lnTo>
                    <a:pt x="3478721" y="6315826"/>
                  </a:lnTo>
                  <a:lnTo>
                    <a:pt x="3517463" y="6313971"/>
                  </a:lnTo>
                  <a:cubicBezTo>
                    <a:pt x="3569078" y="6311772"/>
                    <a:pt x="3620449" y="6306907"/>
                    <a:pt x="3671452" y="6301233"/>
                  </a:cubicBezTo>
                  <a:cubicBezTo>
                    <a:pt x="3875707" y="6277608"/>
                    <a:pt x="4074445" y="6225841"/>
                    <a:pt x="4265460" y="6149638"/>
                  </a:cubicBezTo>
                  <a:cubicBezTo>
                    <a:pt x="4361212" y="6111884"/>
                    <a:pt x="4454636" y="6067065"/>
                    <a:pt x="4546587" y="6018079"/>
                  </a:cubicBezTo>
                  <a:cubicBezTo>
                    <a:pt x="4638662" y="5969322"/>
                    <a:pt x="4729020" y="5915240"/>
                    <a:pt x="4818030" y="5858029"/>
                  </a:cubicBezTo>
                  <a:cubicBezTo>
                    <a:pt x="4907038" y="5800703"/>
                    <a:pt x="4994577" y="5739672"/>
                    <a:pt x="5081870" y="5676903"/>
                  </a:cubicBezTo>
                  <a:cubicBezTo>
                    <a:pt x="5125392" y="5645519"/>
                    <a:pt x="5168794" y="5613324"/>
                    <a:pt x="5212073" y="5581013"/>
                  </a:cubicBezTo>
                  <a:lnTo>
                    <a:pt x="5343625" y="5481533"/>
                  </a:lnTo>
                  <a:cubicBezTo>
                    <a:pt x="5432696" y="5414768"/>
                    <a:pt x="5521951" y="5349452"/>
                    <a:pt x="5610378" y="5284425"/>
                  </a:cubicBezTo>
                  <a:lnTo>
                    <a:pt x="5822102" y="5126414"/>
                  </a:lnTo>
                  <a:lnTo>
                    <a:pt x="5822102" y="5556641"/>
                  </a:lnTo>
                  <a:lnTo>
                    <a:pt x="5576325" y="5749979"/>
                  </a:lnTo>
                  <a:lnTo>
                    <a:pt x="5447715" y="5852818"/>
                  </a:lnTo>
                  <a:cubicBezTo>
                    <a:pt x="5403945" y="5887445"/>
                    <a:pt x="5359932" y="5922073"/>
                    <a:pt x="5315059" y="5956236"/>
                  </a:cubicBezTo>
                  <a:cubicBezTo>
                    <a:pt x="5225682" y="6024680"/>
                    <a:pt x="5133976" y="6091734"/>
                    <a:pt x="5038468" y="6155776"/>
                  </a:cubicBezTo>
                  <a:cubicBezTo>
                    <a:pt x="4943084" y="6219703"/>
                    <a:pt x="4845002" y="6281777"/>
                    <a:pt x="4741892" y="6338292"/>
                  </a:cubicBezTo>
                  <a:cubicBezTo>
                    <a:pt x="4638784" y="6394692"/>
                    <a:pt x="4532120" y="6447038"/>
                    <a:pt x="4420920" y="6492203"/>
                  </a:cubicBezTo>
                  <a:cubicBezTo>
                    <a:pt x="4199255" y="6583693"/>
                    <a:pt x="3959813" y="6644840"/>
                    <a:pt x="3717672" y="6670434"/>
                  </a:cubicBezTo>
                  <a:cubicBezTo>
                    <a:pt x="3657106" y="6676456"/>
                    <a:pt x="3596419" y="6681321"/>
                    <a:pt x="3535853" y="6683289"/>
                  </a:cubicBezTo>
                  <a:lnTo>
                    <a:pt x="3490367" y="6684910"/>
                  </a:lnTo>
                  <a:lnTo>
                    <a:pt x="3445005" y="6685142"/>
                  </a:lnTo>
                  <a:cubicBezTo>
                    <a:pt x="3414354" y="6685605"/>
                    <a:pt x="3385297" y="6684679"/>
                    <a:pt x="3355872" y="6684100"/>
                  </a:cubicBezTo>
                  <a:cubicBezTo>
                    <a:pt x="3297146" y="6683405"/>
                    <a:pt x="3238052" y="6680047"/>
                    <a:pt x="3179203" y="6677150"/>
                  </a:cubicBezTo>
                  <a:cubicBezTo>
                    <a:pt x="3120232" y="6672519"/>
                    <a:pt x="3061259" y="6668233"/>
                    <a:pt x="3002410" y="6661169"/>
                  </a:cubicBezTo>
                  <a:cubicBezTo>
                    <a:pt x="2884589" y="6647851"/>
                    <a:pt x="2766891" y="6629669"/>
                    <a:pt x="2650296" y="6604191"/>
                  </a:cubicBezTo>
                  <a:cubicBezTo>
                    <a:pt x="2533702" y="6578713"/>
                    <a:pt x="2418456" y="6545938"/>
                    <a:pt x="2306028" y="6505869"/>
                  </a:cubicBezTo>
                  <a:cubicBezTo>
                    <a:pt x="2193602" y="6465683"/>
                    <a:pt x="2084118" y="6417738"/>
                    <a:pt x="1978803" y="6363307"/>
                  </a:cubicBezTo>
                  <a:cubicBezTo>
                    <a:pt x="1873855" y="6308066"/>
                    <a:pt x="1773077" y="6246340"/>
                    <a:pt x="1678428" y="6177779"/>
                  </a:cubicBezTo>
                  <a:cubicBezTo>
                    <a:pt x="1488393" y="6041356"/>
                    <a:pt x="1321900" y="5881423"/>
                    <a:pt x="1175880" y="5710373"/>
                  </a:cubicBezTo>
                  <a:cubicBezTo>
                    <a:pt x="1103177" y="5624441"/>
                    <a:pt x="1035501" y="5535732"/>
                    <a:pt x="971502" y="5445399"/>
                  </a:cubicBezTo>
                  <a:cubicBezTo>
                    <a:pt x="907380" y="5355069"/>
                    <a:pt x="847550" y="5262768"/>
                    <a:pt x="790909" y="5169078"/>
                  </a:cubicBezTo>
                  <a:cubicBezTo>
                    <a:pt x="761974" y="5121712"/>
                    <a:pt x="735492" y="5077357"/>
                    <a:pt x="706680" y="5031959"/>
                  </a:cubicBezTo>
                  <a:cubicBezTo>
                    <a:pt x="678114" y="4986910"/>
                    <a:pt x="649058" y="4941860"/>
                    <a:pt x="619143" y="4897157"/>
                  </a:cubicBezTo>
                  <a:lnTo>
                    <a:pt x="436465" y="4628710"/>
                  </a:lnTo>
                  <a:cubicBezTo>
                    <a:pt x="406182" y="4583544"/>
                    <a:pt x="376267" y="4538147"/>
                    <a:pt x="347088" y="4492171"/>
                  </a:cubicBezTo>
                  <a:cubicBezTo>
                    <a:pt x="317908" y="4446194"/>
                    <a:pt x="288974" y="4400102"/>
                    <a:pt x="262001" y="4352619"/>
                  </a:cubicBezTo>
                  <a:cubicBezTo>
                    <a:pt x="207934" y="4258119"/>
                    <a:pt x="158280" y="4160840"/>
                    <a:pt x="118679" y="4059853"/>
                  </a:cubicBezTo>
                  <a:cubicBezTo>
                    <a:pt x="78343" y="3959214"/>
                    <a:pt x="48429" y="3854870"/>
                    <a:pt x="28322" y="3749136"/>
                  </a:cubicBezTo>
                  <a:cubicBezTo>
                    <a:pt x="9073" y="3643402"/>
                    <a:pt x="0" y="3536046"/>
                    <a:pt x="0" y="3428922"/>
                  </a:cubicBezTo>
                  <a:cubicBezTo>
                    <a:pt x="1594" y="3001816"/>
                    <a:pt x="89010" y="2575868"/>
                    <a:pt x="253052" y="2174356"/>
                  </a:cubicBezTo>
                  <a:cubicBezTo>
                    <a:pt x="294246" y="2074066"/>
                    <a:pt x="338873" y="1974700"/>
                    <a:pt x="389141" y="1877652"/>
                  </a:cubicBezTo>
                  <a:cubicBezTo>
                    <a:pt x="438672" y="1780256"/>
                    <a:pt x="493230" y="1684945"/>
                    <a:pt x="552079" y="1591834"/>
                  </a:cubicBezTo>
                  <a:cubicBezTo>
                    <a:pt x="669900" y="1405728"/>
                    <a:pt x="804394" y="1227729"/>
                    <a:pt x="954950" y="1061773"/>
                  </a:cubicBezTo>
                  <a:cubicBezTo>
                    <a:pt x="1030597" y="979085"/>
                    <a:pt x="1109552" y="898829"/>
                    <a:pt x="1192922" y="822626"/>
                  </a:cubicBezTo>
                  <a:cubicBezTo>
                    <a:pt x="1213642" y="803402"/>
                    <a:pt x="1234483" y="784409"/>
                    <a:pt x="1255939" y="765880"/>
                  </a:cubicBezTo>
                  <a:cubicBezTo>
                    <a:pt x="1277273" y="747234"/>
                    <a:pt x="1298237" y="728241"/>
                    <a:pt x="1320183" y="710291"/>
                  </a:cubicBezTo>
                  <a:cubicBezTo>
                    <a:pt x="1363585" y="673811"/>
                    <a:pt x="1408088" y="638489"/>
                    <a:pt x="1452961" y="603514"/>
                  </a:cubicBezTo>
                  <a:cubicBezTo>
                    <a:pt x="1633310" y="464543"/>
                    <a:pt x="1828125" y="341437"/>
                    <a:pt x="2033360" y="235818"/>
                  </a:cubicBezTo>
                  <a:cubicBezTo>
                    <a:pt x="2187242" y="156561"/>
                    <a:pt x="2347554" y="87597"/>
                    <a:pt x="2512513" y="3001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15102EBE-A80F-4CFF-B1DD-941EF9728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04998" y="98659"/>
              <a:ext cx="5774333" cy="6315453"/>
            </a:xfrm>
            <a:custGeom>
              <a:avLst/>
              <a:gdLst>
                <a:gd name="connsiteX0" fmla="*/ 3707237 w 5774333"/>
                <a:gd name="connsiteY0" fmla="*/ 1489 h 6315453"/>
                <a:gd name="connsiteX1" fmla="*/ 4037665 w 5774333"/>
                <a:gd name="connsiteY1" fmla="*/ 6121 h 6315453"/>
                <a:gd name="connsiteX2" fmla="*/ 4692239 w 5774333"/>
                <a:gd name="connsiteY2" fmla="*/ 102128 h 6315453"/>
                <a:gd name="connsiteX3" fmla="*/ 5315059 w 5774333"/>
                <a:gd name="connsiteY3" fmla="*/ 324945 h 6315453"/>
                <a:gd name="connsiteX4" fmla="*/ 5738325 w 5774333"/>
                <a:gd name="connsiteY4" fmla="*/ 578286 h 6315453"/>
                <a:gd name="connsiteX5" fmla="*/ 5774333 w 5774333"/>
                <a:gd name="connsiteY5" fmla="*/ 606551 h 6315453"/>
                <a:gd name="connsiteX6" fmla="*/ 5774333 w 5774333"/>
                <a:gd name="connsiteY6" fmla="*/ 975490 h 6315453"/>
                <a:gd name="connsiteX7" fmla="*/ 5676001 w 5774333"/>
                <a:gd name="connsiteY7" fmla="*/ 889749 h 6315453"/>
                <a:gd name="connsiteX8" fmla="*/ 5177132 w 5774333"/>
                <a:gd name="connsiteY8" fmla="*/ 581926 h 6315453"/>
                <a:gd name="connsiteX9" fmla="*/ 4615735 w 5774333"/>
                <a:gd name="connsiteY9" fmla="*/ 388640 h 6315453"/>
                <a:gd name="connsiteX10" fmla="*/ 4020010 w 5774333"/>
                <a:gd name="connsiteY10" fmla="*/ 308500 h 6315453"/>
                <a:gd name="connsiteX11" fmla="*/ 3416315 w 5774333"/>
                <a:gd name="connsiteY11" fmla="*/ 328882 h 6315453"/>
                <a:gd name="connsiteX12" fmla="*/ 2823779 w 5774333"/>
                <a:gd name="connsiteY12" fmla="*/ 446545 h 6315453"/>
                <a:gd name="connsiteX13" fmla="*/ 2256987 w 5774333"/>
                <a:gd name="connsiteY13" fmla="*/ 651296 h 6315453"/>
                <a:gd name="connsiteX14" fmla="*/ 1244169 w 5774333"/>
                <a:gd name="connsiteY14" fmla="*/ 1280374 h 6315453"/>
                <a:gd name="connsiteX15" fmla="*/ 830141 w 5774333"/>
                <a:gd name="connsiteY15" fmla="*/ 1700184 h 6315453"/>
                <a:gd name="connsiteX16" fmla="*/ 502792 w 5774333"/>
                <a:gd name="connsiteY16" fmla="*/ 2182300 h 6315453"/>
                <a:gd name="connsiteX17" fmla="*/ 280637 w 5774333"/>
                <a:gd name="connsiteY17" fmla="*/ 2715256 h 6315453"/>
                <a:gd name="connsiteX18" fmla="*/ 199843 w 5774333"/>
                <a:gd name="connsiteY18" fmla="*/ 3283418 h 6315453"/>
                <a:gd name="connsiteX19" fmla="*/ 233926 w 5774333"/>
                <a:gd name="connsiteY19" fmla="*/ 3561593 h 6315453"/>
                <a:gd name="connsiteX20" fmla="*/ 334582 w 5774333"/>
                <a:gd name="connsiteY20" fmla="*/ 3821816 h 6315453"/>
                <a:gd name="connsiteX21" fmla="*/ 404834 w 5774333"/>
                <a:gd name="connsiteY21" fmla="*/ 3944343 h 6315453"/>
                <a:gd name="connsiteX22" fmla="*/ 485506 w 5774333"/>
                <a:gd name="connsiteY22" fmla="*/ 4062932 h 6315453"/>
                <a:gd name="connsiteX23" fmla="*/ 671861 w 5774333"/>
                <a:gd name="connsiteY23" fmla="*/ 4292120 h 6315453"/>
                <a:gd name="connsiteX24" fmla="*/ 873542 w 5774333"/>
                <a:gd name="connsiteY24" fmla="*/ 4523044 h 6315453"/>
                <a:gd name="connsiteX25" fmla="*/ 973831 w 5774333"/>
                <a:gd name="connsiteY25" fmla="*/ 4643601 h 6315453"/>
                <a:gd name="connsiteX26" fmla="*/ 1022014 w 5774333"/>
                <a:gd name="connsiteY26" fmla="*/ 4702780 h 6315453"/>
                <a:gd name="connsiteX27" fmla="*/ 1069215 w 5774333"/>
                <a:gd name="connsiteY27" fmla="*/ 4759411 h 6315453"/>
                <a:gd name="connsiteX28" fmla="*/ 1474784 w 5774333"/>
                <a:gd name="connsiteY28" fmla="*/ 5177948 h 6315453"/>
                <a:gd name="connsiteX29" fmla="*/ 1690442 w 5774333"/>
                <a:gd name="connsiteY29" fmla="*/ 5366255 h 6315453"/>
                <a:gd name="connsiteX30" fmla="*/ 1916276 w 5774333"/>
                <a:gd name="connsiteY30" fmla="*/ 5539852 h 6315453"/>
                <a:gd name="connsiteX31" fmla="*/ 2420784 w 5774333"/>
                <a:gd name="connsiteY31" fmla="*/ 5814437 h 6315453"/>
                <a:gd name="connsiteX32" fmla="*/ 2703015 w 5774333"/>
                <a:gd name="connsiteY32" fmla="*/ 5892029 h 6315453"/>
                <a:gd name="connsiteX33" fmla="*/ 2775350 w 5774333"/>
                <a:gd name="connsiteY33" fmla="*/ 5905695 h 6315453"/>
                <a:gd name="connsiteX34" fmla="*/ 2848299 w 5774333"/>
                <a:gd name="connsiteY34" fmla="*/ 5917161 h 6315453"/>
                <a:gd name="connsiteX35" fmla="*/ 2995544 w 5774333"/>
                <a:gd name="connsiteY35" fmla="*/ 5933605 h 6315453"/>
                <a:gd name="connsiteX36" fmla="*/ 3069596 w 5774333"/>
                <a:gd name="connsiteY36" fmla="*/ 5938933 h 6315453"/>
                <a:gd name="connsiteX37" fmla="*/ 3143894 w 5774333"/>
                <a:gd name="connsiteY37" fmla="*/ 5942639 h 6315453"/>
                <a:gd name="connsiteX38" fmla="*/ 3218436 w 5774333"/>
                <a:gd name="connsiteY38" fmla="*/ 5944260 h 6315453"/>
                <a:gd name="connsiteX39" fmla="*/ 3293101 w 5774333"/>
                <a:gd name="connsiteY39" fmla="*/ 5943913 h 6315453"/>
                <a:gd name="connsiteX40" fmla="*/ 3330494 w 5774333"/>
                <a:gd name="connsiteY40" fmla="*/ 5943565 h 6315453"/>
                <a:gd name="connsiteX41" fmla="*/ 3366540 w 5774333"/>
                <a:gd name="connsiteY41" fmla="*/ 5942059 h 6315453"/>
                <a:gd name="connsiteX42" fmla="*/ 3402462 w 5774333"/>
                <a:gd name="connsiteY42" fmla="*/ 5940323 h 6315453"/>
                <a:gd name="connsiteX43" fmla="*/ 3438262 w 5774333"/>
                <a:gd name="connsiteY43" fmla="*/ 5937543 h 6315453"/>
                <a:gd name="connsiteX44" fmla="*/ 3580236 w 5774333"/>
                <a:gd name="connsiteY44" fmla="*/ 5920982 h 6315453"/>
                <a:gd name="connsiteX45" fmla="*/ 4121034 w 5774333"/>
                <a:gd name="connsiteY45" fmla="*/ 5753290 h 6315453"/>
                <a:gd name="connsiteX46" fmla="*/ 4620639 w 5774333"/>
                <a:gd name="connsiteY46" fmla="*/ 5459364 h 6315453"/>
                <a:gd name="connsiteX47" fmla="*/ 4741771 w 5774333"/>
                <a:gd name="connsiteY47" fmla="*/ 5372971 h 6315453"/>
                <a:gd name="connsiteX48" fmla="*/ 4862901 w 5774333"/>
                <a:gd name="connsiteY48" fmla="*/ 5283682 h 6315453"/>
                <a:gd name="connsiteX49" fmla="*/ 5108229 w 5774333"/>
                <a:gd name="connsiteY49" fmla="*/ 5098386 h 6315453"/>
                <a:gd name="connsiteX50" fmla="*/ 5612493 w 5774333"/>
                <a:gd name="connsiteY50" fmla="*/ 4739724 h 6315453"/>
                <a:gd name="connsiteX51" fmla="*/ 5774333 w 5774333"/>
                <a:gd name="connsiteY51" fmla="*/ 4623488 h 6315453"/>
                <a:gd name="connsiteX52" fmla="*/ 5774333 w 5774333"/>
                <a:gd name="connsiteY52" fmla="*/ 5232926 h 6315453"/>
                <a:gd name="connsiteX53" fmla="*/ 5676492 w 5774333"/>
                <a:gd name="connsiteY53" fmla="*/ 5306859 h 6315453"/>
                <a:gd name="connsiteX54" fmla="*/ 5426260 w 5774333"/>
                <a:gd name="connsiteY54" fmla="*/ 5486233 h 6315453"/>
                <a:gd name="connsiteX55" fmla="*/ 5300225 w 5774333"/>
                <a:gd name="connsiteY55" fmla="*/ 5576217 h 6315453"/>
                <a:gd name="connsiteX56" fmla="*/ 5170757 w 5774333"/>
                <a:gd name="connsiteY56" fmla="*/ 5666780 h 6315453"/>
                <a:gd name="connsiteX57" fmla="*/ 5038100 w 5774333"/>
                <a:gd name="connsiteY57" fmla="*/ 5756185 h 6315453"/>
                <a:gd name="connsiteX58" fmla="*/ 4901276 w 5774333"/>
                <a:gd name="connsiteY58" fmla="*/ 5843043 h 6315453"/>
                <a:gd name="connsiteX59" fmla="*/ 4614019 w 5774333"/>
                <a:gd name="connsiteY59" fmla="*/ 6006103 h 6315453"/>
                <a:gd name="connsiteX60" fmla="*/ 4305061 w 5774333"/>
                <a:gd name="connsiteY60" fmla="*/ 6144726 h 6315453"/>
                <a:gd name="connsiteX61" fmla="*/ 3632710 w 5774333"/>
                <a:gd name="connsiteY61" fmla="*/ 6304196 h 6315453"/>
                <a:gd name="connsiteX62" fmla="*/ 3459594 w 5774333"/>
                <a:gd name="connsiteY62" fmla="*/ 6314504 h 6315453"/>
                <a:gd name="connsiteX63" fmla="*/ 3416315 w 5774333"/>
                <a:gd name="connsiteY63" fmla="*/ 6315429 h 6315453"/>
                <a:gd name="connsiteX64" fmla="*/ 3373159 w 5774333"/>
                <a:gd name="connsiteY64" fmla="*/ 6315198 h 6315453"/>
                <a:gd name="connsiteX65" fmla="*/ 3330127 w 5774333"/>
                <a:gd name="connsiteY65" fmla="*/ 6314735 h 6315453"/>
                <a:gd name="connsiteX66" fmla="*/ 3288320 w 5774333"/>
                <a:gd name="connsiteY66" fmla="*/ 6313230 h 6315453"/>
                <a:gd name="connsiteX67" fmla="*/ 2954350 w 5774333"/>
                <a:gd name="connsiteY67" fmla="*/ 6288098 h 6315453"/>
                <a:gd name="connsiteX68" fmla="*/ 2622466 w 5774333"/>
                <a:gd name="connsiteY68" fmla="*/ 6232742 h 6315453"/>
                <a:gd name="connsiteX69" fmla="*/ 2296466 w 5774333"/>
                <a:gd name="connsiteY69" fmla="*/ 6146001 h 6315453"/>
                <a:gd name="connsiteX70" fmla="*/ 1672419 w 5774333"/>
                <a:gd name="connsiteY70" fmla="*/ 5885197 h 6315453"/>
                <a:gd name="connsiteX71" fmla="*/ 1146578 w 5774333"/>
                <a:gd name="connsiteY71" fmla="*/ 5479168 h 6315453"/>
                <a:gd name="connsiteX72" fmla="*/ 933372 w 5774333"/>
                <a:gd name="connsiteY72" fmla="*/ 5234810 h 6315453"/>
                <a:gd name="connsiteX73" fmla="*/ 747140 w 5774333"/>
                <a:gd name="connsiteY73" fmla="*/ 4976091 h 6315453"/>
                <a:gd name="connsiteX74" fmla="*/ 703616 w 5774333"/>
                <a:gd name="connsiteY74" fmla="*/ 4910196 h 6315453"/>
                <a:gd name="connsiteX75" fmla="*/ 662053 w 5774333"/>
                <a:gd name="connsiteY75" fmla="*/ 4846269 h 6315453"/>
                <a:gd name="connsiteX76" fmla="*/ 580033 w 5774333"/>
                <a:gd name="connsiteY76" fmla="*/ 4722352 h 6315453"/>
                <a:gd name="connsiteX77" fmla="*/ 410105 w 5774333"/>
                <a:gd name="connsiteY77" fmla="*/ 4469193 h 6315453"/>
                <a:gd name="connsiteX78" fmla="*/ 244224 w 5774333"/>
                <a:gd name="connsiteY78" fmla="*/ 4201556 h 6315453"/>
                <a:gd name="connsiteX79" fmla="*/ 169437 w 5774333"/>
                <a:gd name="connsiteY79" fmla="*/ 4059690 h 6315453"/>
                <a:gd name="connsiteX80" fmla="*/ 105929 w 5774333"/>
                <a:gd name="connsiteY80" fmla="*/ 3911221 h 6315453"/>
                <a:gd name="connsiteX81" fmla="*/ 57256 w 5774333"/>
                <a:gd name="connsiteY81" fmla="*/ 3757195 h 6315453"/>
                <a:gd name="connsiteX82" fmla="*/ 39111 w 5774333"/>
                <a:gd name="connsiteY82" fmla="*/ 3678677 h 6315453"/>
                <a:gd name="connsiteX83" fmla="*/ 31142 w 5774333"/>
                <a:gd name="connsiteY83" fmla="*/ 3639300 h 6315453"/>
                <a:gd name="connsiteX84" fmla="*/ 24521 w 5774333"/>
                <a:gd name="connsiteY84" fmla="*/ 3599809 h 6315453"/>
                <a:gd name="connsiteX85" fmla="*/ 0 w 5774333"/>
                <a:gd name="connsiteY85" fmla="*/ 3283418 h 6315453"/>
                <a:gd name="connsiteX86" fmla="*/ 68045 w 5774333"/>
                <a:gd name="connsiteY86" fmla="*/ 2666963 h 6315453"/>
                <a:gd name="connsiteX87" fmla="*/ 272546 w 5774333"/>
                <a:gd name="connsiteY87" fmla="*/ 2076334 h 6315453"/>
                <a:gd name="connsiteX88" fmla="*/ 1039300 w 5774333"/>
                <a:gd name="connsiteY88" fmla="*/ 1073307 h 6315453"/>
                <a:gd name="connsiteX89" fmla="*/ 1547733 w 5774333"/>
                <a:gd name="connsiteY89" fmla="*/ 680365 h 6315453"/>
                <a:gd name="connsiteX90" fmla="*/ 2115995 w 5774333"/>
                <a:gd name="connsiteY90" fmla="*/ 368373 h 6315453"/>
                <a:gd name="connsiteX91" fmla="*/ 3377451 w 5774333"/>
                <a:gd name="connsiteY91" fmla="*/ 24304 h 6315453"/>
                <a:gd name="connsiteX92" fmla="*/ 3707237 w 5774333"/>
                <a:gd name="connsiteY92" fmla="*/ 1489 h 631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774333" h="6315453">
                  <a:moveTo>
                    <a:pt x="3707237" y="1489"/>
                  </a:moveTo>
                  <a:cubicBezTo>
                    <a:pt x="3817502" y="-1522"/>
                    <a:pt x="3927875" y="41"/>
                    <a:pt x="4037665" y="6121"/>
                  </a:cubicBezTo>
                  <a:cubicBezTo>
                    <a:pt x="4257614" y="18745"/>
                    <a:pt x="4477439" y="49665"/>
                    <a:pt x="4692239" y="102128"/>
                  </a:cubicBezTo>
                  <a:cubicBezTo>
                    <a:pt x="4907039" y="154474"/>
                    <a:pt x="5116811" y="228592"/>
                    <a:pt x="5315059" y="324945"/>
                  </a:cubicBezTo>
                  <a:cubicBezTo>
                    <a:pt x="5463562" y="397211"/>
                    <a:pt x="5606133" y="481527"/>
                    <a:pt x="5738325" y="578286"/>
                  </a:cubicBezTo>
                  <a:lnTo>
                    <a:pt x="5774333" y="606551"/>
                  </a:lnTo>
                  <a:lnTo>
                    <a:pt x="5774333" y="975490"/>
                  </a:lnTo>
                  <a:lnTo>
                    <a:pt x="5676001" y="889749"/>
                  </a:lnTo>
                  <a:cubicBezTo>
                    <a:pt x="5522381" y="769886"/>
                    <a:pt x="5355519" y="665657"/>
                    <a:pt x="5177132" y="581926"/>
                  </a:cubicBezTo>
                  <a:cubicBezTo>
                    <a:pt x="4998867" y="497965"/>
                    <a:pt x="4810183" y="433574"/>
                    <a:pt x="4615735" y="388640"/>
                  </a:cubicBezTo>
                  <a:cubicBezTo>
                    <a:pt x="4421289" y="343591"/>
                    <a:pt x="4221446" y="317649"/>
                    <a:pt x="4020010" y="308500"/>
                  </a:cubicBezTo>
                  <a:cubicBezTo>
                    <a:pt x="3818207" y="298887"/>
                    <a:pt x="3616649" y="305257"/>
                    <a:pt x="3416315" y="328882"/>
                  </a:cubicBezTo>
                  <a:cubicBezTo>
                    <a:pt x="3216106" y="352623"/>
                    <a:pt x="3017736" y="392346"/>
                    <a:pt x="2823779" y="446545"/>
                  </a:cubicBezTo>
                  <a:cubicBezTo>
                    <a:pt x="2629699" y="500513"/>
                    <a:pt x="2440401" y="570345"/>
                    <a:pt x="2256987" y="651296"/>
                  </a:cubicBezTo>
                  <a:cubicBezTo>
                    <a:pt x="1889058" y="811461"/>
                    <a:pt x="1545527" y="1023856"/>
                    <a:pt x="1244169" y="1280374"/>
                  </a:cubicBezTo>
                  <a:cubicBezTo>
                    <a:pt x="1093982" y="1409039"/>
                    <a:pt x="954828" y="1549400"/>
                    <a:pt x="830141" y="1700184"/>
                  </a:cubicBezTo>
                  <a:cubicBezTo>
                    <a:pt x="705209" y="1850736"/>
                    <a:pt x="594989" y="2012176"/>
                    <a:pt x="502792" y="2182300"/>
                  </a:cubicBezTo>
                  <a:cubicBezTo>
                    <a:pt x="410595" y="2352308"/>
                    <a:pt x="333847" y="2530307"/>
                    <a:pt x="280637" y="2715256"/>
                  </a:cubicBezTo>
                  <a:cubicBezTo>
                    <a:pt x="227306" y="2899741"/>
                    <a:pt x="199719" y="3091521"/>
                    <a:pt x="199843" y="3283418"/>
                  </a:cubicBezTo>
                  <a:cubicBezTo>
                    <a:pt x="200946" y="3377687"/>
                    <a:pt x="210754" y="3471261"/>
                    <a:pt x="233926" y="3561593"/>
                  </a:cubicBezTo>
                  <a:cubicBezTo>
                    <a:pt x="256730" y="3652040"/>
                    <a:pt x="292162" y="3738550"/>
                    <a:pt x="334582" y="3821816"/>
                  </a:cubicBezTo>
                  <a:cubicBezTo>
                    <a:pt x="356038" y="3863392"/>
                    <a:pt x="379823" y="3904157"/>
                    <a:pt x="404834" y="3944343"/>
                  </a:cubicBezTo>
                  <a:cubicBezTo>
                    <a:pt x="430212" y="3984413"/>
                    <a:pt x="457308" y="4023905"/>
                    <a:pt x="485506" y="4062932"/>
                  </a:cubicBezTo>
                  <a:cubicBezTo>
                    <a:pt x="542639" y="4140757"/>
                    <a:pt x="606146" y="4216265"/>
                    <a:pt x="671861" y="4292120"/>
                  </a:cubicBezTo>
                  <a:cubicBezTo>
                    <a:pt x="737576" y="4368091"/>
                    <a:pt x="806234" y="4444062"/>
                    <a:pt x="873542" y="4523044"/>
                  </a:cubicBezTo>
                  <a:cubicBezTo>
                    <a:pt x="907258" y="4562419"/>
                    <a:pt x="940606" y="4602721"/>
                    <a:pt x="973831" y="4643601"/>
                  </a:cubicBezTo>
                  <a:lnTo>
                    <a:pt x="1022014" y="4702780"/>
                  </a:lnTo>
                  <a:cubicBezTo>
                    <a:pt x="1037829" y="4721658"/>
                    <a:pt x="1052910" y="4740998"/>
                    <a:pt x="1069215" y="4759411"/>
                  </a:cubicBezTo>
                  <a:cubicBezTo>
                    <a:pt x="1196477" y="4909269"/>
                    <a:pt x="1334527" y="5047199"/>
                    <a:pt x="1474784" y="5177948"/>
                  </a:cubicBezTo>
                  <a:cubicBezTo>
                    <a:pt x="1545281" y="5243033"/>
                    <a:pt x="1617003" y="5305917"/>
                    <a:pt x="1690442" y="5366255"/>
                  </a:cubicBezTo>
                  <a:cubicBezTo>
                    <a:pt x="1763881" y="5426591"/>
                    <a:pt x="1838668" y="5484959"/>
                    <a:pt x="1916276" y="5539852"/>
                  </a:cubicBezTo>
                  <a:cubicBezTo>
                    <a:pt x="2070877" y="5649872"/>
                    <a:pt x="2237617" y="5748194"/>
                    <a:pt x="2420784" y="5814437"/>
                  </a:cubicBezTo>
                  <a:cubicBezTo>
                    <a:pt x="2512124" y="5847559"/>
                    <a:pt x="2606773" y="5872921"/>
                    <a:pt x="2703015" y="5892029"/>
                  </a:cubicBezTo>
                  <a:cubicBezTo>
                    <a:pt x="2727168" y="5896546"/>
                    <a:pt x="2751075" y="5901758"/>
                    <a:pt x="2775350" y="5905695"/>
                  </a:cubicBezTo>
                  <a:lnTo>
                    <a:pt x="2848299" y="5917161"/>
                  </a:lnTo>
                  <a:cubicBezTo>
                    <a:pt x="2897218" y="5923298"/>
                    <a:pt x="2946136" y="5929784"/>
                    <a:pt x="2995544" y="5933605"/>
                  </a:cubicBezTo>
                  <a:cubicBezTo>
                    <a:pt x="3020188" y="5935806"/>
                    <a:pt x="3044831" y="5937891"/>
                    <a:pt x="3069596" y="5938933"/>
                  </a:cubicBezTo>
                  <a:cubicBezTo>
                    <a:pt x="3094362" y="5940090"/>
                    <a:pt x="3119005" y="5941943"/>
                    <a:pt x="3143894" y="5942639"/>
                  </a:cubicBezTo>
                  <a:lnTo>
                    <a:pt x="3218436" y="5944260"/>
                  </a:lnTo>
                  <a:cubicBezTo>
                    <a:pt x="3243201" y="5944838"/>
                    <a:pt x="3268212" y="5944029"/>
                    <a:pt x="3293101" y="5943913"/>
                  </a:cubicBezTo>
                  <a:lnTo>
                    <a:pt x="3330494" y="5943565"/>
                  </a:lnTo>
                  <a:cubicBezTo>
                    <a:pt x="3342632" y="5943218"/>
                    <a:pt x="3354524" y="5942523"/>
                    <a:pt x="3366540" y="5942059"/>
                  </a:cubicBezTo>
                  <a:cubicBezTo>
                    <a:pt x="3378554" y="5941480"/>
                    <a:pt x="3390570" y="5941134"/>
                    <a:pt x="3402462" y="5940323"/>
                  </a:cubicBezTo>
                  <a:lnTo>
                    <a:pt x="3438262" y="5937543"/>
                  </a:lnTo>
                  <a:cubicBezTo>
                    <a:pt x="3485954" y="5933953"/>
                    <a:pt x="3533279" y="5927931"/>
                    <a:pt x="3580236" y="5920982"/>
                  </a:cubicBezTo>
                  <a:cubicBezTo>
                    <a:pt x="3768185" y="5891567"/>
                    <a:pt x="3948901" y="5834010"/>
                    <a:pt x="4121034" y="5753290"/>
                  </a:cubicBezTo>
                  <a:cubicBezTo>
                    <a:pt x="4293782" y="5673497"/>
                    <a:pt x="4458191" y="5571353"/>
                    <a:pt x="4620639" y="5459364"/>
                  </a:cubicBezTo>
                  <a:cubicBezTo>
                    <a:pt x="4661221" y="5431455"/>
                    <a:pt x="4701557" y="5402271"/>
                    <a:pt x="4741771" y="5372971"/>
                  </a:cubicBezTo>
                  <a:cubicBezTo>
                    <a:pt x="4782230" y="5343672"/>
                    <a:pt x="4822566" y="5313908"/>
                    <a:pt x="4862901" y="5283682"/>
                  </a:cubicBezTo>
                  <a:lnTo>
                    <a:pt x="5108229" y="5098386"/>
                  </a:lnTo>
                  <a:cubicBezTo>
                    <a:pt x="5276563" y="4972270"/>
                    <a:pt x="5446489" y="4854838"/>
                    <a:pt x="5612493" y="4739724"/>
                  </a:cubicBezTo>
                  <a:lnTo>
                    <a:pt x="5774333" y="4623488"/>
                  </a:lnTo>
                  <a:lnTo>
                    <a:pt x="5774333" y="5232926"/>
                  </a:lnTo>
                  <a:lnTo>
                    <a:pt x="5676492" y="5306859"/>
                  </a:lnTo>
                  <a:cubicBezTo>
                    <a:pt x="5592693" y="5367905"/>
                    <a:pt x="5508955" y="5427286"/>
                    <a:pt x="5426260" y="5486233"/>
                  </a:cubicBezTo>
                  <a:lnTo>
                    <a:pt x="5300225" y="5576217"/>
                  </a:lnTo>
                  <a:cubicBezTo>
                    <a:pt x="5257559" y="5606443"/>
                    <a:pt x="5214525" y="5636901"/>
                    <a:pt x="5170757" y="5666780"/>
                  </a:cubicBezTo>
                  <a:cubicBezTo>
                    <a:pt x="5127110" y="5696775"/>
                    <a:pt x="5082973" y="5726654"/>
                    <a:pt x="5038100" y="5756185"/>
                  </a:cubicBezTo>
                  <a:cubicBezTo>
                    <a:pt x="4993106" y="5785486"/>
                    <a:pt x="4947743" y="5814553"/>
                    <a:pt x="4901276" y="5843043"/>
                  </a:cubicBezTo>
                  <a:cubicBezTo>
                    <a:pt x="4808835" y="5900136"/>
                    <a:pt x="4713449" y="5955494"/>
                    <a:pt x="4614019" y="6006103"/>
                  </a:cubicBezTo>
                  <a:cubicBezTo>
                    <a:pt x="4514711" y="6056943"/>
                    <a:pt x="4411971" y="6104192"/>
                    <a:pt x="4305061" y="6144726"/>
                  </a:cubicBezTo>
                  <a:cubicBezTo>
                    <a:pt x="4092223" y="6226952"/>
                    <a:pt x="3863569" y="6282424"/>
                    <a:pt x="3632710" y="6304196"/>
                  </a:cubicBezTo>
                  <a:cubicBezTo>
                    <a:pt x="3574964" y="6309408"/>
                    <a:pt x="3517218" y="6313345"/>
                    <a:pt x="3459594" y="6314504"/>
                  </a:cubicBezTo>
                  <a:lnTo>
                    <a:pt x="3416315" y="6315429"/>
                  </a:lnTo>
                  <a:cubicBezTo>
                    <a:pt x="3401971" y="6315546"/>
                    <a:pt x="3387505" y="6315198"/>
                    <a:pt x="3373159" y="6315198"/>
                  </a:cubicBezTo>
                  <a:lnTo>
                    <a:pt x="3330127" y="6314735"/>
                  </a:lnTo>
                  <a:lnTo>
                    <a:pt x="3288320" y="6313230"/>
                  </a:lnTo>
                  <a:cubicBezTo>
                    <a:pt x="3176996" y="6309870"/>
                    <a:pt x="3065428" y="6301533"/>
                    <a:pt x="2954350" y="6288098"/>
                  </a:cubicBezTo>
                  <a:cubicBezTo>
                    <a:pt x="2843150" y="6275360"/>
                    <a:pt x="2732194" y="6257061"/>
                    <a:pt x="2622466" y="6232742"/>
                  </a:cubicBezTo>
                  <a:cubicBezTo>
                    <a:pt x="2512859" y="6208190"/>
                    <a:pt x="2404110" y="6179122"/>
                    <a:pt x="2296466" y="6146001"/>
                  </a:cubicBezTo>
                  <a:cubicBezTo>
                    <a:pt x="2081544" y="6079179"/>
                    <a:pt x="1869073" y="5996027"/>
                    <a:pt x="1672419" y="5885197"/>
                  </a:cubicBezTo>
                  <a:cubicBezTo>
                    <a:pt x="1475643" y="5774599"/>
                    <a:pt x="1299954" y="5634353"/>
                    <a:pt x="1146578" y="5479168"/>
                  </a:cubicBezTo>
                  <a:cubicBezTo>
                    <a:pt x="1069461" y="5401692"/>
                    <a:pt x="999333" y="5319235"/>
                    <a:pt x="933372" y="5234810"/>
                  </a:cubicBezTo>
                  <a:cubicBezTo>
                    <a:pt x="867781" y="5150038"/>
                    <a:pt x="805375" y="5063991"/>
                    <a:pt x="747140" y="4976091"/>
                  </a:cubicBezTo>
                  <a:cubicBezTo>
                    <a:pt x="732182" y="4954319"/>
                    <a:pt x="718082" y="4932199"/>
                    <a:pt x="703616" y="4910196"/>
                  </a:cubicBezTo>
                  <a:lnTo>
                    <a:pt x="662053" y="4846269"/>
                  </a:lnTo>
                  <a:cubicBezTo>
                    <a:pt x="635449" y="4804925"/>
                    <a:pt x="607864" y="4763928"/>
                    <a:pt x="580033" y="4722352"/>
                  </a:cubicBezTo>
                  <a:lnTo>
                    <a:pt x="410105" y="4469193"/>
                  </a:lnTo>
                  <a:cubicBezTo>
                    <a:pt x="353095" y="4382915"/>
                    <a:pt x="296820" y="4294089"/>
                    <a:pt x="244224" y="4201556"/>
                  </a:cubicBezTo>
                  <a:cubicBezTo>
                    <a:pt x="217987" y="4155232"/>
                    <a:pt x="192609" y="4108098"/>
                    <a:pt x="169437" y="4059690"/>
                  </a:cubicBezTo>
                  <a:cubicBezTo>
                    <a:pt x="146388" y="4011165"/>
                    <a:pt x="124932" y="3961715"/>
                    <a:pt x="105929" y="3911221"/>
                  </a:cubicBezTo>
                  <a:cubicBezTo>
                    <a:pt x="87293" y="3860613"/>
                    <a:pt x="70742" y="3809309"/>
                    <a:pt x="57256" y="3757195"/>
                  </a:cubicBezTo>
                  <a:cubicBezTo>
                    <a:pt x="50881" y="3731138"/>
                    <a:pt x="44383" y="3704965"/>
                    <a:pt x="39111" y="3678677"/>
                  </a:cubicBezTo>
                  <a:lnTo>
                    <a:pt x="31142" y="3639300"/>
                  </a:lnTo>
                  <a:lnTo>
                    <a:pt x="24521" y="3599809"/>
                  </a:lnTo>
                  <a:cubicBezTo>
                    <a:pt x="7234" y="3494423"/>
                    <a:pt x="0" y="3388457"/>
                    <a:pt x="0" y="3283418"/>
                  </a:cubicBezTo>
                  <a:cubicBezTo>
                    <a:pt x="491" y="3076698"/>
                    <a:pt x="23418" y="2869978"/>
                    <a:pt x="68045" y="2666963"/>
                  </a:cubicBezTo>
                  <a:cubicBezTo>
                    <a:pt x="112550" y="2464064"/>
                    <a:pt x="180717" y="2265104"/>
                    <a:pt x="272546" y="2076334"/>
                  </a:cubicBezTo>
                  <a:cubicBezTo>
                    <a:pt x="457062" y="1698794"/>
                    <a:pt x="724457" y="1360978"/>
                    <a:pt x="1039300" y="1073307"/>
                  </a:cubicBezTo>
                  <a:cubicBezTo>
                    <a:pt x="1197090" y="929472"/>
                    <a:pt x="1367630" y="798259"/>
                    <a:pt x="1547733" y="680365"/>
                  </a:cubicBezTo>
                  <a:cubicBezTo>
                    <a:pt x="1728081" y="562587"/>
                    <a:pt x="1917870" y="457663"/>
                    <a:pt x="2115995" y="368373"/>
                  </a:cubicBezTo>
                  <a:cubicBezTo>
                    <a:pt x="2512737" y="191070"/>
                    <a:pt x="2939883" y="73870"/>
                    <a:pt x="3377451" y="24304"/>
                  </a:cubicBezTo>
                  <a:cubicBezTo>
                    <a:pt x="3486812" y="12086"/>
                    <a:pt x="3596971" y="4500"/>
                    <a:pt x="3707237" y="148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EC18CE1F-9DF1-47AF-9E66-6CE348AC2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464911 h 6229400"/>
                <a:gd name="connsiteX4" fmla="*/ 5660063 w 5769111"/>
                <a:gd name="connsiteY4" fmla="*/ 1328105 h 6229400"/>
                <a:gd name="connsiteX5" fmla="*/ 4910471 w 5769111"/>
                <a:gd name="connsiteY5" fmla="*/ 781599 h 6229400"/>
                <a:gd name="connsiteX6" fmla="*/ 3882695 w 5769111"/>
                <a:gd name="connsiteY6" fmla="*/ 579048 h 6229400"/>
                <a:gd name="connsiteX7" fmla="*/ 2683153 w 5769111"/>
                <a:gd name="connsiteY7" fmla="*/ 797003 h 6229400"/>
                <a:gd name="connsiteX8" fmla="*/ 1617493 w 5769111"/>
                <a:gd name="connsiteY8" fmla="*/ 1395738 h 6229400"/>
                <a:gd name="connsiteX9" fmla="*/ 880408 w 5769111"/>
                <a:gd name="connsiteY9" fmla="*/ 2259099 h 6229400"/>
                <a:gd name="connsiteX10" fmla="*/ 613135 w 5769111"/>
                <a:gd name="connsiteY10" fmla="*/ 3263863 h 6229400"/>
                <a:gd name="connsiteX11" fmla="*/ 1055484 w 5769111"/>
                <a:gd name="connsiteY11" fmla="*/ 4196825 h 6229400"/>
                <a:gd name="connsiteX12" fmla="*/ 1278376 w 5769111"/>
                <a:gd name="connsiteY12" fmla="*/ 4492950 h 6229400"/>
                <a:gd name="connsiteX13" fmla="*/ 3369851 w 5769111"/>
                <a:gd name="connsiteY13" fmla="*/ 5650468 h 6229400"/>
                <a:gd name="connsiteX14" fmla="*/ 4957551 w 5769111"/>
                <a:gd name="connsiteY14" fmla="*/ 4938355 h 6229400"/>
                <a:gd name="connsiteX15" fmla="*/ 5150773 w 5769111"/>
                <a:gd name="connsiteY15" fmla="*/ 4796950 h 6229400"/>
                <a:gd name="connsiteX16" fmla="*/ 5747247 w 5769111"/>
                <a:gd name="connsiteY16" fmla="*/ 4338176 h 6229400"/>
                <a:gd name="connsiteX17" fmla="*/ 5769111 w 5769111"/>
                <a:gd name="connsiteY17" fmla="*/ 4318497 h 6229400"/>
                <a:gd name="connsiteX18" fmla="*/ 5769111 w 5769111"/>
                <a:gd name="connsiteY18" fmla="*/ 5074612 h 6229400"/>
                <a:gd name="connsiteX19" fmla="*/ 5636252 w 5769111"/>
                <a:gd name="connsiteY19" fmla="*/ 5174208 h 6229400"/>
                <a:gd name="connsiteX20" fmla="*/ 5334922 w 5769111"/>
                <a:gd name="connsiteY20" fmla="*/ 5394528 h 6229400"/>
                <a:gd name="connsiteX21" fmla="*/ 3369727 w 5769111"/>
                <a:gd name="connsiteY21" fmla="*/ 6229400 h 6229400"/>
                <a:gd name="connsiteX22" fmla="*/ 771046 w 5769111"/>
                <a:gd name="connsiteY22" fmla="*/ 4817913 h 6229400"/>
                <a:gd name="connsiteX23" fmla="*/ 0 w 5769111"/>
                <a:gd name="connsiteY23" fmla="*/ 3263748 h 6229400"/>
                <a:gd name="connsiteX24" fmla="*/ 3882695 w 5769111"/>
                <a:gd name="connsiteY24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464911"/>
                  </a:lnTo>
                  <a:lnTo>
                    <a:pt x="5660063" y="1328105"/>
                  </a:lnTo>
                  <a:cubicBezTo>
                    <a:pt x="5449800" y="1091506"/>
                    <a:pt x="5197607" y="907600"/>
                    <a:pt x="4910471" y="781599"/>
                  </a:cubicBezTo>
                  <a:cubicBezTo>
                    <a:pt x="4604088" y="647260"/>
                    <a:pt x="4258349" y="579048"/>
                    <a:pt x="3882695" y="579048"/>
                  </a:cubicBezTo>
                  <a:cubicBezTo>
                    <a:pt x="3484238" y="579048"/>
                    <a:pt x="3080631" y="652240"/>
                    <a:pt x="2683153" y="797003"/>
                  </a:cubicBezTo>
                  <a:cubicBezTo>
                    <a:pt x="2296098" y="937595"/>
                    <a:pt x="1927678" y="1144662"/>
                    <a:pt x="1617493" y="1395738"/>
                  </a:cubicBezTo>
                  <a:cubicBezTo>
                    <a:pt x="1301915" y="1651098"/>
                    <a:pt x="1053890" y="1941665"/>
                    <a:pt x="880408" y="2259099"/>
                  </a:cubicBezTo>
                  <a:cubicBezTo>
                    <a:pt x="703125" y="2583597"/>
                    <a:pt x="613135" y="2921645"/>
                    <a:pt x="613135" y="3263863"/>
                  </a:cubicBezTo>
                  <a:cubicBezTo>
                    <a:pt x="613135" y="3608512"/>
                    <a:pt x="756702" y="3809789"/>
                    <a:pt x="1055484" y="4196825"/>
                  </a:cubicBezTo>
                  <a:cubicBezTo>
                    <a:pt x="1127574" y="4290167"/>
                    <a:pt x="1202116" y="4386753"/>
                    <a:pt x="1278376" y="4492950"/>
                  </a:cubicBezTo>
                  <a:cubicBezTo>
                    <a:pt x="1861105" y="5304313"/>
                    <a:pt x="2486623" y="5650468"/>
                    <a:pt x="3369851" y="5650468"/>
                  </a:cubicBezTo>
                  <a:cubicBezTo>
                    <a:pt x="3949515" y="5650468"/>
                    <a:pt x="4374822" y="5368471"/>
                    <a:pt x="4957551" y="4938355"/>
                  </a:cubicBezTo>
                  <a:cubicBezTo>
                    <a:pt x="5022653" y="4890293"/>
                    <a:pt x="5087755" y="4842811"/>
                    <a:pt x="5150773" y="4796950"/>
                  </a:cubicBezTo>
                  <a:cubicBezTo>
                    <a:pt x="5364254" y="4641404"/>
                    <a:pt x="5570313" y="4491241"/>
                    <a:pt x="5747247" y="4338176"/>
                  </a:cubicBezTo>
                  <a:lnTo>
                    <a:pt x="5769111" y="4318497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5BD26A8C-8D1D-41E6-A71E-FE9AC75F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675390 h 6229400"/>
                <a:gd name="connsiteX4" fmla="*/ 5711488 w 5769111"/>
                <a:gd name="connsiteY4" fmla="*/ 1585205 h 6229400"/>
                <a:gd name="connsiteX5" fmla="*/ 5566027 w 5769111"/>
                <a:gd name="connsiteY5" fmla="*/ 1402571 h 6229400"/>
                <a:gd name="connsiteX6" fmla="*/ 4858734 w 5769111"/>
                <a:gd name="connsiteY6" fmla="*/ 886639 h 6229400"/>
                <a:gd name="connsiteX7" fmla="*/ 3882695 w 5769111"/>
                <a:gd name="connsiteY7" fmla="*/ 694858 h 6229400"/>
                <a:gd name="connsiteX8" fmla="*/ 2727046 w 5769111"/>
                <a:gd name="connsiteY8" fmla="*/ 905053 h 6229400"/>
                <a:gd name="connsiteX9" fmla="*/ 1697186 w 5769111"/>
                <a:gd name="connsiteY9" fmla="*/ 1483638 h 6229400"/>
                <a:gd name="connsiteX10" fmla="*/ 989279 w 5769111"/>
                <a:gd name="connsiteY10" fmla="*/ 2312139 h 6229400"/>
                <a:gd name="connsiteX11" fmla="*/ 735615 w 5769111"/>
                <a:gd name="connsiteY11" fmla="*/ 3263863 h 6229400"/>
                <a:gd name="connsiteX12" fmla="*/ 1154424 w 5769111"/>
                <a:gd name="connsiteY12" fmla="*/ 4128614 h 6229400"/>
                <a:gd name="connsiteX13" fmla="*/ 1379768 w 5769111"/>
                <a:gd name="connsiteY13" fmla="*/ 4427981 h 6229400"/>
                <a:gd name="connsiteX14" fmla="*/ 2239456 w 5769111"/>
                <a:gd name="connsiteY14" fmla="*/ 5256947 h 6229400"/>
                <a:gd name="connsiteX15" fmla="*/ 3369727 w 5769111"/>
                <a:gd name="connsiteY15" fmla="*/ 5534658 h 6229400"/>
                <a:gd name="connsiteX16" fmla="*/ 4096760 w 5769111"/>
                <a:gd name="connsiteY16" fmla="*/ 5357817 h 6229400"/>
                <a:gd name="connsiteX17" fmla="*/ 4881905 w 5769111"/>
                <a:gd name="connsiteY17" fmla="*/ 4847212 h 6229400"/>
                <a:gd name="connsiteX18" fmla="*/ 5075739 w 5769111"/>
                <a:gd name="connsiteY18" fmla="*/ 4705346 h 6229400"/>
                <a:gd name="connsiteX19" fmla="*/ 5759930 w 5769111"/>
                <a:gd name="connsiteY19" fmla="*/ 4166809 h 6229400"/>
                <a:gd name="connsiteX20" fmla="*/ 5769111 w 5769111"/>
                <a:gd name="connsiteY20" fmla="*/ 4157764 h 6229400"/>
                <a:gd name="connsiteX21" fmla="*/ 5769111 w 5769111"/>
                <a:gd name="connsiteY21" fmla="*/ 5074612 h 6229400"/>
                <a:gd name="connsiteX22" fmla="*/ 5636252 w 5769111"/>
                <a:gd name="connsiteY22" fmla="*/ 5174208 h 6229400"/>
                <a:gd name="connsiteX23" fmla="*/ 5334922 w 5769111"/>
                <a:gd name="connsiteY23" fmla="*/ 5394528 h 6229400"/>
                <a:gd name="connsiteX24" fmla="*/ 3369727 w 5769111"/>
                <a:gd name="connsiteY24" fmla="*/ 6229400 h 6229400"/>
                <a:gd name="connsiteX25" fmla="*/ 771046 w 5769111"/>
                <a:gd name="connsiteY25" fmla="*/ 4817913 h 6229400"/>
                <a:gd name="connsiteX26" fmla="*/ 0 w 5769111"/>
                <a:gd name="connsiteY26" fmla="*/ 3263748 h 6229400"/>
                <a:gd name="connsiteX27" fmla="*/ 3882695 w 5769111"/>
                <a:gd name="connsiteY27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675390"/>
                  </a:lnTo>
                  <a:lnTo>
                    <a:pt x="5711488" y="1585205"/>
                  </a:lnTo>
                  <a:cubicBezTo>
                    <a:pt x="5665942" y="1521390"/>
                    <a:pt x="5617428" y="1460432"/>
                    <a:pt x="5566027" y="1402571"/>
                  </a:cubicBezTo>
                  <a:cubicBezTo>
                    <a:pt x="5367411" y="1179058"/>
                    <a:pt x="5129563" y="1005460"/>
                    <a:pt x="4858734" y="886639"/>
                  </a:cubicBezTo>
                  <a:cubicBezTo>
                    <a:pt x="4568779" y="759363"/>
                    <a:pt x="4240327" y="694858"/>
                    <a:pt x="3882695" y="694858"/>
                  </a:cubicBezTo>
                  <a:cubicBezTo>
                    <a:pt x="3504835" y="694858"/>
                    <a:pt x="3105151" y="767471"/>
                    <a:pt x="2727046" y="905053"/>
                  </a:cubicBezTo>
                  <a:cubicBezTo>
                    <a:pt x="2352985" y="1041013"/>
                    <a:pt x="1996826" y="1241132"/>
                    <a:pt x="1697186" y="1483638"/>
                  </a:cubicBezTo>
                  <a:cubicBezTo>
                    <a:pt x="1397913" y="1725796"/>
                    <a:pt x="1153199" y="2012308"/>
                    <a:pt x="989279" y="2312139"/>
                  </a:cubicBezTo>
                  <a:cubicBezTo>
                    <a:pt x="820946" y="2620077"/>
                    <a:pt x="735615" y="2940290"/>
                    <a:pt x="735615" y="3263863"/>
                  </a:cubicBezTo>
                  <a:cubicBezTo>
                    <a:pt x="735615" y="3573074"/>
                    <a:pt x="863980" y="3752464"/>
                    <a:pt x="1154424" y="4128614"/>
                  </a:cubicBezTo>
                  <a:cubicBezTo>
                    <a:pt x="1227127" y="4222767"/>
                    <a:pt x="1302282" y="4320162"/>
                    <a:pt x="1379768" y="4427981"/>
                  </a:cubicBezTo>
                  <a:cubicBezTo>
                    <a:pt x="1653784" y="4809458"/>
                    <a:pt x="1934912" y="5080685"/>
                    <a:pt x="2239456" y="5256947"/>
                  </a:cubicBezTo>
                  <a:cubicBezTo>
                    <a:pt x="2562268" y="5443863"/>
                    <a:pt x="2932037" y="5534658"/>
                    <a:pt x="3369727" y="5534658"/>
                  </a:cubicBezTo>
                  <a:cubicBezTo>
                    <a:pt x="3618120" y="5534658"/>
                    <a:pt x="3849103" y="5478491"/>
                    <a:pt x="4096760" y="5357817"/>
                  </a:cubicBezTo>
                  <a:cubicBezTo>
                    <a:pt x="4351037" y="5233901"/>
                    <a:pt x="4602740" y="5053238"/>
                    <a:pt x="4881905" y="4847212"/>
                  </a:cubicBezTo>
                  <a:cubicBezTo>
                    <a:pt x="4947375" y="4798920"/>
                    <a:pt x="5012599" y="4751322"/>
                    <a:pt x="5075739" y="4705346"/>
                  </a:cubicBezTo>
                  <a:cubicBezTo>
                    <a:pt x="5327320" y="4521990"/>
                    <a:pt x="5568418" y="4346256"/>
                    <a:pt x="5759930" y="4166809"/>
                  </a:cubicBezTo>
                  <a:lnTo>
                    <a:pt x="5769111" y="4157764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1" name="Graphic 40" descr="DNA">
            <a:extLst>
              <a:ext uri="{FF2B5EF4-FFF2-40B4-BE49-F238E27FC236}">
                <a16:creationId xmlns:a16="http://schemas.microsoft.com/office/drawing/2014/main" id="{792ECF1A-8353-5955-6DAD-B22EE086A3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21726" y="1629089"/>
            <a:ext cx="3620021" cy="362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084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4B4A19B-7ADD-D169-3885-EFBF158E9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pl-PL" sz="4000">
                <a:solidFill>
                  <a:srgbClr val="FFFFFF"/>
                </a:solidFill>
              </a:rPr>
              <a:t>sgRNA efficiency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097AFF-7AAF-00D8-BEC9-22D01FB35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pl-PL" sz="2000" dirty="0" err="1"/>
              <a:t>sgRNA</a:t>
            </a:r>
            <a:r>
              <a:rPr lang="pl-PL" sz="2000" dirty="0"/>
              <a:t> </a:t>
            </a:r>
            <a:r>
              <a:rPr lang="pl-PL" sz="2000" dirty="0" err="1"/>
              <a:t>efficiency</a:t>
            </a:r>
            <a:r>
              <a:rPr lang="pl-PL" sz="2000" dirty="0"/>
              <a:t> </a:t>
            </a:r>
            <a:r>
              <a:rPr lang="pl-PL" sz="2000" dirty="0" err="1"/>
              <a:t>refers</a:t>
            </a:r>
            <a:r>
              <a:rPr lang="pl-PL" sz="2000" dirty="0"/>
              <a:t> to the </a:t>
            </a:r>
            <a:r>
              <a:rPr lang="pl-PL" sz="2000" dirty="0" err="1"/>
              <a:t>ability</a:t>
            </a:r>
            <a:r>
              <a:rPr lang="pl-PL" sz="2000" dirty="0"/>
              <a:t> of RNA </a:t>
            </a:r>
            <a:r>
              <a:rPr lang="pl-PL" sz="2000" dirty="0" err="1"/>
              <a:t>molecule</a:t>
            </a:r>
            <a:r>
              <a:rPr lang="pl-PL" sz="2000" dirty="0"/>
              <a:t> to </a:t>
            </a:r>
            <a:r>
              <a:rPr lang="pl-PL" sz="2000" dirty="0" err="1"/>
              <a:t>effectively</a:t>
            </a:r>
            <a:r>
              <a:rPr lang="pl-PL" sz="2000" dirty="0"/>
              <a:t> </a:t>
            </a:r>
            <a:r>
              <a:rPr lang="pl-PL" sz="2000" dirty="0" err="1"/>
              <a:t>guide</a:t>
            </a:r>
            <a:r>
              <a:rPr lang="pl-PL" sz="2000" dirty="0"/>
              <a:t> </a:t>
            </a:r>
            <a:r>
              <a:rPr lang="pl-PL" sz="2000" dirty="0" err="1"/>
              <a:t>Cas</a:t>
            </a:r>
            <a:r>
              <a:rPr lang="pl-PL" sz="2000" dirty="0"/>
              <a:t> </a:t>
            </a:r>
            <a:r>
              <a:rPr lang="pl-PL" sz="2000" dirty="0" err="1"/>
              <a:t>enzyme</a:t>
            </a:r>
            <a:r>
              <a:rPr lang="pl-PL" sz="2000" dirty="0"/>
              <a:t> to a </a:t>
            </a:r>
            <a:r>
              <a:rPr lang="pl-PL" sz="2000" dirty="0" err="1"/>
              <a:t>specific</a:t>
            </a:r>
            <a:r>
              <a:rPr lang="pl-PL" sz="2000" dirty="0"/>
              <a:t> DNA </a:t>
            </a:r>
            <a:r>
              <a:rPr lang="pl-PL" sz="2000" dirty="0" err="1"/>
              <a:t>sequence</a:t>
            </a:r>
            <a:r>
              <a:rPr lang="pl-PL" sz="2000" dirty="0"/>
              <a:t> and </a:t>
            </a:r>
            <a:r>
              <a:rPr lang="pl-PL" sz="2000" dirty="0" err="1"/>
              <a:t>induce</a:t>
            </a:r>
            <a:r>
              <a:rPr lang="pl-PL" sz="2000" dirty="0"/>
              <a:t> </a:t>
            </a:r>
            <a:r>
              <a:rPr lang="pl-PL" sz="2000" dirty="0" err="1"/>
              <a:t>cleavage</a:t>
            </a:r>
            <a:r>
              <a:rPr lang="pl-PL" sz="2000" dirty="0"/>
              <a:t> for </a:t>
            </a:r>
            <a:r>
              <a:rPr lang="pl-PL" sz="2000" dirty="0" err="1"/>
              <a:t>genome</a:t>
            </a:r>
            <a:r>
              <a:rPr lang="pl-PL" sz="2000" dirty="0"/>
              <a:t> </a:t>
            </a:r>
            <a:r>
              <a:rPr lang="pl-PL" sz="2000" dirty="0" err="1"/>
              <a:t>editing</a:t>
            </a:r>
            <a:endParaRPr lang="pl-PL" sz="2000" dirty="0"/>
          </a:p>
          <a:p>
            <a:r>
              <a:rPr lang="pl-PL" sz="2000" dirty="0" err="1"/>
              <a:t>Factors</a:t>
            </a:r>
            <a:r>
              <a:rPr lang="pl-PL" sz="2000" dirty="0"/>
              <a:t> </a:t>
            </a:r>
            <a:r>
              <a:rPr lang="pl-PL" sz="2000" dirty="0" err="1"/>
              <a:t>affecting</a:t>
            </a:r>
            <a:r>
              <a:rPr lang="pl-PL" sz="2000" dirty="0"/>
              <a:t> </a:t>
            </a:r>
            <a:r>
              <a:rPr lang="pl-PL" sz="2000" dirty="0" err="1"/>
              <a:t>efficiency</a:t>
            </a:r>
            <a:r>
              <a:rPr lang="pl-PL" sz="2000" dirty="0"/>
              <a:t>:</a:t>
            </a:r>
          </a:p>
          <a:p>
            <a:pPr>
              <a:buFontTx/>
              <a:buChar char="-"/>
            </a:pPr>
            <a:r>
              <a:rPr lang="pl-PL" sz="2000" dirty="0" err="1"/>
              <a:t>Sequence</a:t>
            </a:r>
            <a:r>
              <a:rPr lang="pl-PL" sz="2000" dirty="0"/>
              <a:t> </a:t>
            </a:r>
            <a:r>
              <a:rPr lang="pl-PL" sz="2000" dirty="0" err="1"/>
              <a:t>complementarity</a:t>
            </a:r>
            <a:endParaRPr lang="pl-PL" sz="2000" dirty="0"/>
          </a:p>
          <a:p>
            <a:pPr>
              <a:buFontTx/>
              <a:buChar char="-"/>
            </a:pPr>
            <a:r>
              <a:rPr lang="pl-PL" sz="2000" dirty="0"/>
              <a:t>Target </a:t>
            </a:r>
            <a:r>
              <a:rPr lang="pl-PL" sz="2000" dirty="0" err="1"/>
              <a:t>location</a:t>
            </a:r>
            <a:endParaRPr lang="pl-PL" sz="2000" dirty="0"/>
          </a:p>
          <a:p>
            <a:pPr>
              <a:buFontTx/>
              <a:buChar char="-"/>
            </a:pPr>
            <a:r>
              <a:rPr lang="pl-PL" sz="2000" dirty="0" err="1"/>
              <a:t>Presence</a:t>
            </a:r>
            <a:r>
              <a:rPr lang="pl-PL" sz="2000" dirty="0"/>
              <a:t> of PAM </a:t>
            </a:r>
            <a:r>
              <a:rPr lang="pl-PL" sz="2000" dirty="0" err="1"/>
              <a:t>sequence</a:t>
            </a:r>
            <a:endParaRPr lang="pl-PL" sz="2000" dirty="0"/>
          </a:p>
          <a:p>
            <a:pPr>
              <a:buFontTx/>
              <a:buChar char="-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43426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DDBB197-D710-4A4F-A9CA-FD2177498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5D1CFA-2CDB-4B64-BD9F-85744E8DA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33FF481-587D-48A0-62CE-FD3B99159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4977976" cy="1454051"/>
          </a:xfrm>
        </p:spPr>
        <p:txBody>
          <a:bodyPr>
            <a:normAutofit/>
          </a:bodyPr>
          <a:lstStyle/>
          <a:p>
            <a:r>
              <a:rPr lang="pl-PL" sz="3600">
                <a:solidFill>
                  <a:schemeClr val="tx2"/>
                </a:solidFill>
              </a:rPr>
              <a:t>Off-target prediction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4B1FC8-5D7C-6903-A59F-C8C6D3204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pl-PL" sz="1800" dirty="0">
                <a:solidFill>
                  <a:schemeClr val="tx2"/>
                </a:solidFill>
              </a:rPr>
              <a:t>Off-target </a:t>
            </a:r>
            <a:r>
              <a:rPr lang="pl-PL" sz="1800" dirty="0" err="1">
                <a:solidFill>
                  <a:schemeClr val="tx2"/>
                </a:solidFill>
              </a:rPr>
              <a:t>prediction</a:t>
            </a:r>
            <a:r>
              <a:rPr lang="pl-PL" sz="1800" dirty="0">
                <a:solidFill>
                  <a:schemeClr val="tx2"/>
                </a:solidFill>
              </a:rPr>
              <a:t> </a:t>
            </a:r>
            <a:r>
              <a:rPr lang="pl-PL" sz="1800" dirty="0" err="1">
                <a:solidFill>
                  <a:schemeClr val="tx2"/>
                </a:solidFill>
              </a:rPr>
              <a:t>refers</a:t>
            </a:r>
            <a:r>
              <a:rPr lang="pl-PL" sz="1800" dirty="0">
                <a:solidFill>
                  <a:schemeClr val="tx2"/>
                </a:solidFill>
              </a:rPr>
              <a:t> to the proces of </a:t>
            </a:r>
            <a:r>
              <a:rPr lang="pl-PL" sz="1800" dirty="0" err="1">
                <a:solidFill>
                  <a:schemeClr val="tx2"/>
                </a:solidFill>
              </a:rPr>
              <a:t>identifying</a:t>
            </a:r>
            <a:r>
              <a:rPr lang="pl-PL" sz="1800" dirty="0">
                <a:solidFill>
                  <a:schemeClr val="tx2"/>
                </a:solidFill>
              </a:rPr>
              <a:t> and </a:t>
            </a:r>
            <a:r>
              <a:rPr lang="pl-PL" sz="1800" dirty="0" err="1">
                <a:solidFill>
                  <a:schemeClr val="tx2"/>
                </a:solidFill>
              </a:rPr>
              <a:t>evaluating</a:t>
            </a:r>
            <a:r>
              <a:rPr lang="pl-PL" sz="1800" dirty="0">
                <a:solidFill>
                  <a:schemeClr val="tx2"/>
                </a:solidFill>
              </a:rPr>
              <a:t> </a:t>
            </a:r>
            <a:r>
              <a:rPr lang="pl-PL" sz="1800" dirty="0" err="1">
                <a:solidFill>
                  <a:schemeClr val="tx2"/>
                </a:solidFill>
              </a:rPr>
              <a:t>potentiol</a:t>
            </a:r>
            <a:r>
              <a:rPr lang="pl-PL" sz="1800" dirty="0">
                <a:solidFill>
                  <a:schemeClr val="tx2"/>
                </a:solidFill>
              </a:rPr>
              <a:t> </a:t>
            </a:r>
            <a:r>
              <a:rPr lang="pl-PL" sz="1800" dirty="0" err="1">
                <a:solidFill>
                  <a:schemeClr val="tx2"/>
                </a:solidFill>
              </a:rPr>
              <a:t>unintended</a:t>
            </a:r>
            <a:r>
              <a:rPr lang="pl-PL" sz="1800" dirty="0">
                <a:solidFill>
                  <a:schemeClr val="tx2"/>
                </a:solidFill>
              </a:rPr>
              <a:t> </a:t>
            </a:r>
            <a:r>
              <a:rPr lang="pl-PL" sz="1800" dirty="0" err="1">
                <a:solidFill>
                  <a:schemeClr val="tx2"/>
                </a:solidFill>
              </a:rPr>
              <a:t>binding</a:t>
            </a:r>
            <a:r>
              <a:rPr lang="pl-PL" sz="1800" dirty="0">
                <a:solidFill>
                  <a:schemeClr val="tx2"/>
                </a:solidFill>
              </a:rPr>
              <a:t> </a:t>
            </a:r>
            <a:r>
              <a:rPr lang="pl-PL" sz="1800" dirty="0" err="1">
                <a:solidFill>
                  <a:schemeClr val="tx2"/>
                </a:solidFill>
              </a:rPr>
              <a:t>sites</a:t>
            </a:r>
            <a:r>
              <a:rPr lang="pl-PL" sz="1800" dirty="0">
                <a:solidFill>
                  <a:schemeClr val="tx2"/>
                </a:solidFill>
              </a:rPr>
              <a:t> for the CRISPR-</a:t>
            </a:r>
            <a:r>
              <a:rPr lang="pl-PL" sz="1800" dirty="0" err="1">
                <a:solidFill>
                  <a:schemeClr val="tx2"/>
                </a:solidFill>
              </a:rPr>
              <a:t>Cas</a:t>
            </a:r>
            <a:r>
              <a:rPr lang="pl-PL" sz="1800" dirty="0">
                <a:solidFill>
                  <a:schemeClr val="tx2"/>
                </a:solidFill>
              </a:rPr>
              <a:t> system, </a:t>
            </a:r>
            <a:r>
              <a:rPr lang="pl-PL" sz="1800" dirty="0" err="1">
                <a:solidFill>
                  <a:schemeClr val="tx2"/>
                </a:solidFill>
              </a:rPr>
              <a:t>particularly</a:t>
            </a:r>
            <a:r>
              <a:rPr lang="pl-PL" sz="1800" dirty="0">
                <a:solidFill>
                  <a:schemeClr val="tx2"/>
                </a:solidFill>
              </a:rPr>
              <a:t> the Cas9 </a:t>
            </a:r>
            <a:r>
              <a:rPr lang="pl-PL" sz="1800" dirty="0" err="1">
                <a:solidFill>
                  <a:schemeClr val="tx2"/>
                </a:solidFill>
              </a:rPr>
              <a:t>enzyme</a:t>
            </a:r>
            <a:r>
              <a:rPr lang="pl-PL" sz="1800" dirty="0">
                <a:solidFill>
                  <a:schemeClr val="tx2"/>
                </a:solidFill>
              </a:rPr>
              <a:t> </a:t>
            </a:r>
            <a:r>
              <a:rPr lang="pl-PL" sz="1800" dirty="0" err="1">
                <a:solidFill>
                  <a:schemeClr val="tx2"/>
                </a:solidFill>
              </a:rPr>
              <a:t>guided</a:t>
            </a:r>
            <a:r>
              <a:rPr lang="pl-PL" sz="1800" dirty="0">
                <a:solidFill>
                  <a:schemeClr val="tx2"/>
                </a:solidFill>
              </a:rPr>
              <a:t> by </a:t>
            </a:r>
            <a:r>
              <a:rPr lang="pl-PL" sz="1800" dirty="0" err="1">
                <a:solidFill>
                  <a:schemeClr val="tx2"/>
                </a:solidFill>
              </a:rPr>
              <a:t>sgRNA</a:t>
            </a:r>
            <a:r>
              <a:rPr lang="pl-PL" sz="1800" dirty="0">
                <a:solidFill>
                  <a:schemeClr val="tx2"/>
                </a:solidFill>
              </a:rPr>
              <a:t>, in </a:t>
            </a:r>
            <a:r>
              <a:rPr lang="pl-PL" sz="1800" dirty="0" err="1">
                <a:solidFill>
                  <a:schemeClr val="tx2"/>
                </a:solidFill>
              </a:rPr>
              <a:t>addition</a:t>
            </a:r>
            <a:r>
              <a:rPr lang="pl-PL" sz="1800" dirty="0">
                <a:solidFill>
                  <a:schemeClr val="tx2"/>
                </a:solidFill>
              </a:rPr>
              <a:t> to the </a:t>
            </a:r>
            <a:r>
              <a:rPr lang="pl-PL" sz="1800" dirty="0" err="1">
                <a:solidFill>
                  <a:schemeClr val="tx2"/>
                </a:solidFill>
              </a:rPr>
              <a:t>intended</a:t>
            </a:r>
            <a:r>
              <a:rPr lang="pl-PL" sz="1800" dirty="0">
                <a:solidFill>
                  <a:schemeClr val="tx2"/>
                </a:solidFill>
              </a:rPr>
              <a:t> target </a:t>
            </a:r>
            <a:r>
              <a:rPr lang="pl-PL" sz="1800" dirty="0" err="1">
                <a:solidFill>
                  <a:schemeClr val="tx2"/>
                </a:solidFill>
              </a:rPr>
              <a:t>site</a:t>
            </a:r>
            <a:endParaRPr lang="pl-PL" sz="1800" dirty="0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5EE5136-01F1-466C-962D-BA9B4C675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69897" y="0"/>
            <a:ext cx="5822103" cy="6685267"/>
            <a:chOff x="6357228" y="0"/>
            <a:chExt cx="5822103" cy="6685267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11D3AD4-AF9B-4EB5-8C7B-C45D173B4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7228" y="0"/>
              <a:ext cx="5822102" cy="6685267"/>
            </a:xfrm>
            <a:custGeom>
              <a:avLst/>
              <a:gdLst>
                <a:gd name="connsiteX0" fmla="*/ 2605444 w 5822102"/>
                <a:gd name="connsiteY0" fmla="*/ 0 h 6685267"/>
                <a:gd name="connsiteX1" fmla="*/ 4757391 w 5822102"/>
                <a:gd name="connsiteY1" fmla="*/ 0 h 6685267"/>
                <a:gd name="connsiteX2" fmla="*/ 4913680 w 5822102"/>
                <a:gd name="connsiteY2" fmla="*/ 56274 h 6685267"/>
                <a:gd name="connsiteX3" fmla="*/ 5376238 w 5822102"/>
                <a:gd name="connsiteY3" fmla="*/ 282027 h 6685267"/>
                <a:gd name="connsiteX4" fmla="*/ 5658024 w 5822102"/>
                <a:gd name="connsiteY4" fmla="*/ 471014 h 6685267"/>
                <a:gd name="connsiteX5" fmla="*/ 5822102 w 5822102"/>
                <a:gd name="connsiteY5" fmla="*/ 609109 h 6685267"/>
                <a:gd name="connsiteX6" fmla="*/ 5822102 w 5822102"/>
                <a:gd name="connsiteY6" fmla="*/ 760697 h 6685267"/>
                <a:gd name="connsiteX7" fmla="*/ 5707785 w 5822102"/>
                <a:gd name="connsiteY7" fmla="*/ 666601 h 6685267"/>
                <a:gd name="connsiteX8" fmla="*/ 5577306 w 5822102"/>
                <a:gd name="connsiteY8" fmla="*/ 571666 h 6685267"/>
                <a:gd name="connsiteX9" fmla="*/ 5298630 w 5822102"/>
                <a:gd name="connsiteY9" fmla="*/ 407449 h 6685267"/>
                <a:gd name="connsiteX10" fmla="*/ 4690768 w 5822102"/>
                <a:gd name="connsiteY10" fmla="*/ 184979 h 6685267"/>
                <a:gd name="connsiteX11" fmla="*/ 4048577 w 5822102"/>
                <a:gd name="connsiteY11" fmla="*/ 99280 h 6685267"/>
                <a:gd name="connsiteX12" fmla="*/ 3405404 w 5822102"/>
                <a:gd name="connsiteY12" fmla="*/ 131937 h 6685267"/>
                <a:gd name="connsiteX13" fmla="*/ 3089702 w 5822102"/>
                <a:gd name="connsiteY13" fmla="*/ 190190 h 6685267"/>
                <a:gd name="connsiteX14" fmla="*/ 2780132 w 5822102"/>
                <a:gd name="connsiteY14" fmla="*/ 273457 h 6685267"/>
                <a:gd name="connsiteX15" fmla="*/ 2478040 w 5822102"/>
                <a:gd name="connsiteY15" fmla="*/ 379654 h 6685267"/>
                <a:gd name="connsiteX16" fmla="*/ 2184897 w 5822102"/>
                <a:gd name="connsiteY16" fmla="*/ 507972 h 6685267"/>
                <a:gd name="connsiteX17" fmla="*/ 1629141 w 5822102"/>
                <a:gd name="connsiteY17" fmla="*/ 823205 h 6685267"/>
                <a:gd name="connsiteX18" fmla="*/ 1497711 w 5822102"/>
                <a:gd name="connsiteY18" fmla="*/ 914000 h 6685267"/>
                <a:gd name="connsiteX19" fmla="*/ 1433099 w 5822102"/>
                <a:gd name="connsiteY19" fmla="*/ 960903 h 6685267"/>
                <a:gd name="connsiteX20" fmla="*/ 1369346 w 5822102"/>
                <a:gd name="connsiteY20" fmla="*/ 1008963 h 6685267"/>
                <a:gd name="connsiteX21" fmla="*/ 1123406 w 5822102"/>
                <a:gd name="connsiteY21" fmla="*/ 1212905 h 6685267"/>
                <a:gd name="connsiteX22" fmla="*/ 684367 w 5822102"/>
                <a:gd name="connsiteY22" fmla="*/ 1675564 h 6685267"/>
                <a:gd name="connsiteX23" fmla="*/ 497153 w 5822102"/>
                <a:gd name="connsiteY23" fmla="*/ 1933588 h 6685267"/>
                <a:gd name="connsiteX24" fmla="*/ 337770 w 5822102"/>
                <a:gd name="connsiteY24" fmla="*/ 2208983 h 6685267"/>
                <a:gd name="connsiteX25" fmla="*/ 302461 w 5822102"/>
                <a:gd name="connsiteY25" fmla="*/ 2280207 h 6685267"/>
                <a:gd name="connsiteX26" fmla="*/ 285296 w 5822102"/>
                <a:gd name="connsiteY26" fmla="*/ 2316107 h 6685267"/>
                <a:gd name="connsiteX27" fmla="*/ 268991 w 5822102"/>
                <a:gd name="connsiteY27" fmla="*/ 2352355 h 6685267"/>
                <a:gd name="connsiteX28" fmla="*/ 237849 w 5822102"/>
                <a:gd name="connsiteY28" fmla="*/ 2425432 h 6685267"/>
                <a:gd name="connsiteX29" fmla="*/ 208670 w 5822102"/>
                <a:gd name="connsiteY29" fmla="*/ 2499319 h 6685267"/>
                <a:gd name="connsiteX30" fmla="*/ 113775 w 5822102"/>
                <a:gd name="connsiteY30" fmla="*/ 2801929 h 6685267"/>
                <a:gd name="connsiteX31" fmla="*/ 36781 w 5822102"/>
                <a:gd name="connsiteY31" fmla="*/ 3428922 h 6685267"/>
                <a:gd name="connsiteX32" fmla="*/ 69148 w 5822102"/>
                <a:gd name="connsiteY32" fmla="*/ 3741955 h 6685267"/>
                <a:gd name="connsiteX33" fmla="*/ 167966 w 5822102"/>
                <a:gd name="connsiteY33" fmla="*/ 4041323 h 6685267"/>
                <a:gd name="connsiteX34" fmla="*/ 202049 w 5822102"/>
                <a:gd name="connsiteY34" fmla="*/ 4112894 h 6685267"/>
                <a:gd name="connsiteX35" fmla="*/ 239933 w 5822102"/>
                <a:gd name="connsiteY35" fmla="*/ 4182843 h 6685267"/>
                <a:gd name="connsiteX36" fmla="*/ 323916 w 5822102"/>
                <a:gd name="connsiteY36" fmla="*/ 4318456 h 6685267"/>
                <a:gd name="connsiteX37" fmla="*/ 416604 w 5822102"/>
                <a:gd name="connsiteY37" fmla="*/ 4449436 h 6685267"/>
                <a:gd name="connsiteX38" fmla="*/ 515911 w 5822102"/>
                <a:gd name="connsiteY38" fmla="*/ 4576711 h 6685267"/>
                <a:gd name="connsiteX39" fmla="*/ 722619 w 5822102"/>
                <a:gd name="connsiteY39" fmla="*/ 4828482 h 6685267"/>
                <a:gd name="connsiteX40" fmla="*/ 825972 w 5822102"/>
                <a:gd name="connsiteY40" fmla="*/ 4956104 h 6685267"/>
                <a:gd name="connsiteX41" fmla="*/ 926506 w 5822102"/>
                <a:gd name="connsiteY41" fmla="*/ 5085347 h 6685267"/>
                <a:gd name="connsiteX42" fmla="*/ 1027040 w 5822102"/>
                <a:gd name="connsiteY42" fmla="*/ 5210191 h 6685267"/>
                <a:gd name="connsiteX43" fmla="*/ 1132110 w 5822102"/>
                <a:gd name="connsiteY43" fmla="*/ 5330748 h 6685267"/>
                <a:gd name="connsiteX44" fmla="*/ 1354880 w 5822102"/>
                <a:gd name="connsiteY44" fmla="*/ 5558083 h 6685267"/>
                <a:gd name="connsiteX45" fmla="*/ 1855220 w 5822102"/>
                <a:gd name="connsiteY45" fmla="*/ 5937591 h 6685267"/>
                <a:gd name="connsiteX46" fmla="*/ 2131810 w 5822102"/>
                <a:gd name="connsiteY46" fmla="*/ 6080268 h 6685267"/>
                <a:gd name="connsiteX47" fmla="*/ 2423726 w 5822102"/>
                <a:gd name="connsiteY47" fmla="*/ 6188087 h 6685267"/>
                <a:gd name="connsiteX48" fmla="*/ 2727780 w 5822102"/>
                <a:gd name="connsiteY48" fmla="*/ 6262552 h 6685267"/>
                <a:gd name="connsiteX49" fmla="*/ 3041276 w 5822102"/>
                <a:gd name="connsiteY49" fmla="*/ 6304245 h 6685267"/>
                <a:gd name="connsiteX50" fmla="*/ 3360532 w 5822102"/>
                <a:gd name="connsiteY50" fmla="*/ 6317331 h 6685267"/>
                <a:gd name="connsiteX51" fmla="*/ 3439855 w 5822102"/>
                <a:gd name="connsiteY51" fmla="*/ 6316751 h 6685267"/>
                <a:gd name="connsiteX52" fmla="*/ 3478721 w 5822102"/>
                <a:gd name="connsiteY52" fmla="*/ 6315826 h 6685267"/>
                <a:gd name="connsiteX53" fmla="*/ 3517463 w 5822102"/>
                <a:gd name="connsiteY53" fmla="*/ 6313971 h 6685267"/>
                <a:gd name="connsiteX54" fmla="*/ 3671452 w 5822102"/>
                <a:gd name="connsiteY54" fmla="*/ 6301233 h 6685267"/>
                <a:gd name="connsiteX55" fmla="*/ 4265460 w 5822102"/>
                <a:gd name="connsiteY55" fmla="*/ 6149638 h 6685267"/>
                <a:gd name="connsiteX56" fmla="*/ 4546587 w 5822102"/>
                <a:gd name="connsiteY56" fmla="*/ 6018079 h 6685267"/>
                <a:gd name="connsiteX57" fmla="*/ 4818030 w 5822102"/>
                <a:gd name="connsiteY57" fmla="*/ 5858029 h 6685267"/>
                <a:gd name="connsiteX58" fmla="*/ 5081870 w 5822102"/>
                <a:gd name="connsiteY58" fmla="*/ 5676903 h 6685267"/>
                <a:gd name="connsiteX59" fmla="*/ 5212073 w 5822102"/>
                <a:gd name="connsiteY59" fmla="*/ 5581013 h 6685267"/>
                <a:gd name="connsiteX60" fmla="*/ 5343625 w 5822102"/>
                <a:gd name="connsiteY60" fmla="*/ 5481533 h 6685267"/>
                <a:gd name="connsiteX61" fmla="*/ 5610378 w 5822102"/>
                <a:gd name="connsiteY61" fmla="*/ 5284425 h 6685267"/>
                <a:gd name="connsiteX62" fmla="*/ 5822102 w 5822102"/>
                <a:gd name="connsiteY62" fmla="*/ 5126414 h 6685267"/>
                <a:gd name="connsiteX63" fmla="*/ 5822102 w 5822102"/>
                <a:gd name="connsiteY63" fmla="*/ 5556641 h 6685267"/>
                <a:gd name="connsiteX64" fmla="*/ 5576325 w 5822102"/>
                <a:gd name="connsiteY64" fmla="*/ 5749979 h 6685267"/>
                <a:gd name="connsiteX65" fmla="*/ 5447715 w 5822102"/>
                <a:gd name="connsiteY65" fmla="*/ 5852818 h 6685267"/>
                <a:gd name="connsiteX66" fmla="*/ 5315059 w 5822102"/>
                <a:gd name="connsiteY66" fmla="*/ 5956236 h 6685267"/>
                <a:gd name="connsiteX67" fmla="*/ 5038468 w 5822102"/>
                <a:gd name="connsiteY67" fmla="*/ 6155776 h 6685267"/>
                <a:gd name="connsiteX68" fmla="*/ 4741892 w 5822102"/>
                <a:gd name="connsiteY68" fmla="*/ 6338292 h 6685267"/>
                <a:gd name="connsiteX69" fmla="*/ 4420920 w 5822102"/>
                <a:gd name="connsiteY69" fmla="*/ 6492203 h 6685267"/>
                <a:gd name="connsiteX70" fmla="*/ 3717672 w 5822102"/>
                <a:gd name="connsiteY70" fmla="*/ 6670434 h 6685267"/>
                <a:gd name="connsiteX71" fmla="*/ 3535853 w 5822102"/>
                <a:gd name="connsiteY71" fmla="*/ 6683289 h 6685267"/>
                <a:gd name="connsiteX72" fmla="*/ 3490367 w 5822102"/>
                <a:gd name="connsiteY72" fmla="*/ 6684910 h 6685267"/>
                <a:gd name="connsiteX73" fmla="*/ 3445005 w 5822102"/>
                <a:gd name="connsiteY73" fmla="*/ 6685142 h 6685267"/>
                <a:gd name="connsiteX74" fmla="*/ 3355872 w 5822102"/>
                <a:gd name="connsiteY74" fmla="*/ 6684100 h 6685267"/>
                <a:gd name="connsiteX75" fmla="*/ 3179203 w 5822102"/>
                <a:gd name="connsiteY75" fmla="*/ 6677150 h 6685267"/>
                <a:gd name="connsiteX76" fmla="*/ 3002410 w 5822102"/>
                <a:gd name="connsiteY76" fmla="*/ 6661169 h 6685267"/>
                <a:gd name="connsiteX77" fmla="*/ 2650296 w 5822102"/>
                <a:gd name="connsiteY77" fmla="*/ 6604191 h 6685267"/>
                <a:gd name="connsiteX78" fmla="*/ 2306028 w 5822102"/>
                <a:gd name="connsiteY78" fmla="*/ 6505869 h 6685267"/>
                <a:gd name="connsiteX79" fmla="*/ 1978803 w 5822102"/>
                <a:gd name="connsiteY79" fmla="*/ 6363307 h 6685267"/>
                <a:gd name="connsiteX80" fmla="*/ 1678428 w 5822102"/>
                <a:gd name="connsiteY80" fmla="*/ 6177779 h 6685267"/>
                <a:gd name="connsiteX81" fmla="*/ 1175880 w 5822102"/>
                <a:gd name="connsiteY81" fmla="*/ 5710373 h 6685267"/>
                <a:gd name="connsiteX82" fmla="*/ 971502 w 5822102"/>
                <a:gd name="connsiteY82" fmla="*/ 5445399 h 6685267"/>
                <a:gd name="connsiteX83" fmla="*/ 790909 w 5822102"/>
                <a:gd name="connsiteY83" fmla="*/ 5169078 h 6685267"/>
                <a:gd name="connsiteX84" fmla="*/ 706680 w 5822102"/>
                <a:gd name="connsiteY84" fmla="*/ 5031959 h 6685267"/>
                <a:gd name="connsiteX85" fmla="*/ 619143 w 5822102"/>
                <a:gd name="connsiteY85" fmla="*/ 4897157 h 6685267"/>
                <a:gd name="connsiteX86" fmla="*/ 436465 w 5822102"/>
                <a:gd name="connsiteY86" fmla="*/ 4628710 h 6685267"/>
                <a:gd name="connsiteX87" fmla="*/ 347088 w 5822102"/>
                <a:gd name="connsiteY87" fmla="*/ 4492171 h 6685267"/>
                <a:gd name="connsiteX88" fmla="*/ 262001 w 5822102"/>
                <a:gd name="connsiteY88" fmla="*/ 4352619 h 6685267"/>
                <a:gd name="connsiteX89" fmla="*/ 118679 w 5822102"/>
                <a:gd name="connsiteY89" fmla="*/ 4059853 h 6685267"/>
                <a:gd name="connsiteX90" fmla="*/ 28322 w 5822102"/>
                <a:gd name="connsiteY90" fmla="*/ 3749136 h 6685267"/>
                <a:gd name="connsiteX91" fmla="*/ 0 w 5822102"/>
                <a:gd name="connsiteY91" fmla="*/ 3428922 h 6685267"/>
                <a:gd name="connsiteX92" fmla="*/ 253052 w 5822102"/>
                <a:gd name="connsiteY92" fmla="*/ 2174356 h 6685267"/>
                <a:gd name="connsiteX93" fmla="*/ 389141 w 5822102"/>
                <a:gd name="connsiteY93" fmla="*/ 1877652 h 6685267"/>
                <a:gd name="connsiteX94" fmla="*/ 552079 w 5822102"/>
                <a:gd name="connsiteY94" fmla="*/ 1591834 h 6685267"/>
                <a:gd name="connsiteX95" fmla="*/ 954950 w 5822102"/>
                <a:gd name="connsiteY95" fmla="*/ 1061773 h 6685267"/>
                <a:gd name="connsiteX96" fmla="*/ 1192922 w 5822102"/>
                <a:gd name="connsiteY96" fmla="*/ 822626 h 6685267"/>
                <a:gd name="connsiteX97" fmla="*/ 1255939 w 5822102"/>
                <a:gd name="connsiteY97" fmla="*/ 765880 h 6685267"/>
                <a:gd name="connsiteX98" fmla="*/ 1320183 w 5822102"/>
                <a:gd name="connsiteY98" fmla="*/ 710291 h 6685267"/>
                <a:gd name="connsiteX99" fmla="*/ 1452961 w 5822102"/>
                <a:gd name="connsiteY99" fmla="*/ 603514 h 6685267"/>
                <a:gd name="connsiteX100" fmla="*/ 2033360 w 5822102"/>
                <a:gd name="connsiteY100" fmla="*/ 235818 h 6685267"/>
                <a:gd name="connsiteX101" fmla="*/ 2512513 w 5822102"/>
                <a:gd name="connsiteY101" fmla="*/ 30012 h 668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5822102" h="6685267">
                  <a:moveTo>
                    <a:pt x="2605444" y="0"/>
                  </a:moveTo>
                  <a:lnTo>
                    <a:pt x="4757391" y="0"/>
                  </a:lnTo>
                  <a:lnTo>
                    <a:pt x="4913680" y="56274"/>
                  </a:lnTo>
                  <a:cubicBezTo>
                    <a:pt x="5074659" y="119278"/>
                    <a:pt x="5229483" y="195083"/>
                    <a:pt x="5376238" y="282027"/>
                  </a:cubicBezTo>
                  <a:cubicBezTo>
                    <a:pt x="5474014" y="340105"/>
                    <a:pt x="5568080" y="403280"/>
                    <a:pt x="5658024" y="471014"/>
                  </a:cubicBezTo>
                  <a:lnTo>
                    <a:pt x="5822102" y="609109"/>
                  </a:lnTo>
                  <a:lnTo>
                    <a:pt x="5822102" y="760697"/>
                  </a:lnTo>
                  <a:lnTo>
                    <a:pt x="5707785" y="666601"/>
                  </a:lnTo>
                  <a:cubicBezTo>
                    <a:pt x="5665273" y="633682"/>
                    <a:pt x="5621749" y="602008"/>
                    <a:pt x="5577306" y="571666"/>
                  </a:cubicBezTo>
                  <a:cubicBezTo>
                    <a:pt x="5487929" y="511562"/>
                    <a:pt x="5395118" y="456089"/>
                    <a:pt x="5298630" y="407449"/>
                  </a:cubicBezTo>
                  <a:cubicBezTo>
                    <a:pt x="5106266" y="309010"/>
                    <a:pt x="4901153" y="235355"/>
                    <a:pt x="4690768" y="184979"/>
                  </a:cubicBezTo>
                  <a:cubicBezTo>
                    <a:pt x="4480382" y="134486"/>
                    <a:pt x="4264724" y="106807"/>
                    <a:pt x="4048577" y="99280"/>
                  </a:cubicBezTo>
                  <a:cubicBezTo>
                    <a:pt x="3832182" y="90709"/>
                    <a:pt x="3617997" y="102290"/>
                    <a:pt x="3405404" y="131937"/>
                  </a:cubicBezTo>
                  <a:cubicBezTo>
                    <a:pt x="3299353" y="147340"/>
                    <a:pt x="3193915" y="166449"/>
                    <a:pt x="3089702" y="190190"/>
                  </a:cubicBezTo>
                  <a:cubicBezTo>
                    <a:pt x="2985491" y="214278"/>
                    <a:pt x="2882137" y="241725"/>
                    <a:pt x="2780132" y="273457"/>
                  </a:cubicBezTo>
                  <a:cubicBezTo>
                    <a:pt x="2678126" y="305073"/>
                    <a:pt x="2577348" y="340510"/>
                    <a:pt x="2478040" y="379654"/>
                  </a:cubicBezTo>
                  <a:cubicBezTo>
                    <a:pt x="2378854" y="418914"/>
                    <a:pt x="2281017" y="461763"/>
                    <a:pt x="2184897" y="507972"/>
                  </a:cubicBezTo>
                  <a:cubicBezTo>
                    <a:pt x="1992657" y="600271"/>
                    <a:pt x="1806791" y="705542"/>
                    <a:pt x="1629141" y="823205"/>
                  </a:cubicBezTo>
                  <a:cubicBezTo>
                    <a:pt x="1584882" y="852736"/>
                    <a:pt x="1540745" y="882731"/>
                    <a:pt x="1497711" y="914000"/>
                  </a:cubicBezTo>
                  <a:cubicBezTo>
                    <a:pt x="1475888" y="929286"/>
                    <a:pt x="1454555" y="945153"/>
                    <a:pt x="1433099" y="960903"/>
                  </a:cubicBezTo>
                  <a:cubicBezTo>
                    <a:pt x="1411521" y="976537"/>
                    <a:pt x="1390311" y="992634"/>
                    <a:pt x="1369346" y="1008963"/>
                  </a:cubicBezTo>
                  <a:cubicBezTo>
                    <a:pt x="1285119" y="1074165"/>
                    <a:pt x="1202730" y="1141797"/>
                    <a:pt x="1123406" y="1212905"/>
                  </a:cubicBezTo>
                  <a:cubicBezTo>
                    <a:pt x="964391" y="1354656"/>
                    <a:pt x="816900" y="1509261"/>
                    <a:pt x="684367" y="1675564"/>
                  </a:cubicBezTo>
                  <a:cubicBezTo>
                    <a:pt x="618161" y="1758716"/>
                    <a:pt x="555512" y="1844763"/>
                    <a:pt x="497153" y="1933588"/>
                  </a:cubicBezTo>
                  <a:cubicBezTo>
                    <a:pt x="439775" y="2022877"/>
                    <a:pt x="385584" y="2114367"/>
                    <a:pt x="337770" y="2208983"/>
                  </a:cubicBezTo>
                  <a:cubicBezTo>
                    <a:pt x="325388" y="2232493"/>
                    <a:pt x="313862" y="2256349"/>
                    <a:pt x="302461" y="2280207"/>
                  </a:cubicBezTo>
                  <a:lnTo>
                    <a:pt x="285296" y="2316107"/>
                  </a:lnTo>
                  <a:lnTo>
                    <a:pt x="268991" y="2352355"/>
                  </a:lnTo>
                  <a:cubicBezTo>
                    <a:pt x="258324" y="2376560"/>
                    <a:pt x="247535" y="2400764"/>
                    <a:pt x="237849" y="2425432"/>
                  </a:cubicBezTo>
                  <a:cubicBezTo>
                    <a:pt x="228163" y="2450099"/>
                    <a:pt x="217498" y="2474419"/>
                    <a:pt x="208670" y="2499319"/>
                  </a:cubicBezTo>
                  <a:cubicBezTo>
                    <a:pt x="170909" y="2598219"/>
                    <a:pt x="138908" y="2699206"/>
                    <a:pt x="113775" y="2801929"/>
                  </a:cubicBezTo>
                  <a:cubicBezTo>
                    <a:pt x="62773" y="3006911"/>
                    <a:pt x="36659" y="3217917"/>
                    <a:pt x="36781" y="3428922"/>
                  </a:cubicBezTo>
                  <a:cubicBezTo>
                    <a:pt x="37394" y="3534078"/>
                    <a:pt x="47816" y="3639001"/>
                    <a:pt x="69148" y="3741955"/>
                  </a:cubicBezTo>
                  <a:cubicBezTo>
                    <a:pt x="91585" y="3844679"/>
                    <a:pt x="124074" y="3945202"/>
                    <a:pt x="167966" y="4041323"/>
                  </a:cubicBezTo>
                  <a:cubicBezTo>
                    <a:pt x="178387" y="4065528"/>
                    <a:pt x="190525" y="4089153"/>
                    <a:pt x="202049" y="4112894"/>
                  </a:cubicBezTo>
                  <a:cubicBezTo>
                    <a:pt x="214555" y="4136288"/>
                    <a:pt x="226447" y="4159912"/>
                    <a:pt x="239933" y="4182843"/>
                  </a:cubicBezTo>
                  <a:cubicBezTo>
                    <a:pt x="265680" y="4229167"/>
                    <a:pt x="294368" y="4274101"/>
                    <a:pt x="323916" y="4318456"/>
                  </a:cubicBezTo>
                  <a:cubicBezTo>
                    <a:pt x="353341" y="4362927"/>
                    <a:pt x="384849" y="4406240"/>
                    <a:pt x="416604" y="4449436"/>
                  </a:cubicBezTo>
                  <a:cubicBezTo>
                    <a:pt x="448847" y="4492286"/>
                    <a:pt x="482319" y="4534557"/>
                    <a:pt x="515911" y="4576711"/>
                  </a:cubicBezTo>
                  <a:cubicBezTo>
                    <a:pt x="583219" y="4661137"/>
                    <a:pt x="653594" y="4743825"/>
                    <a:pt x="722619" y="4828482"/>
                  </a:cubicBezTo>
                  <a:cubicBezTo>
                    <a:pt x="757315" y="4870637"/>
                    <a:pt x="791889" y="4913138"/>
                    <a:pt x="825972" y="4956104"/>
                  </a:cubicBezTo>
                  <a:cubicBezTo>
                    <a:pt x="859934" y="4998722"/>
                    <a:pt x="893649" y="5044004"/>
                    <a:pt x="926506" y="5085347"/>
                  </a:cubicBezTo>
                  <a:cubicBezTo>
                    <a:pt x="959119" y="5127734"/>
                    <a:pt x="993324" y="5168847"/>
                    <a:pt x="1027040" y="5210191"/>
                  </a:cubicBezTo>
                  <a:cubicBezTo>
                    <a:pt x="1061737" y="5250840"/>
                    <a:pt x="1096188" y="5291488"/>
                    <a:pt x="1132110" y="5330748"/>
                  </a:cubicBezTo>
                  <a:cubicBezTo>
                    <a:pt x="1203465" y="5409731"/>
                    <a:pt x="1277639" y="5485818"/>
                    <a:pt x="1354880" y="5558083"/>
                  </a:cubicBezTo>
                  <a:cubicBezTo>
                    <a:pt x="1509603" y="5702266"/>
                    <a:pt x="1676588" y="5830930"/>
                    <a:pt x="1855220" y="5937591"/>
                  </a:cubicBezTo>
                  <a:cubicBezTo>
                    <a:pt x="1944720" y="5990632"/>
                    <a:pt x="2036549" y="6039272"/>
                    <a:pt x="2131810" y="6080268"/>
                  </a:cubicBezTo>
                  <a:cubicBezTo>
                    <a:pt x="2226460" y="6122423"/>
                    <a:pt x="2324173" y="6157977"/>
                    <a:pt x="2423726" y="6188087"/>
                  </a:cubicBezTo>
                  <a:cubicBezTo>
                    <a:pt x="2523280" y="6218313"/>
                    <a:pt x="2624794" y="6242749"/>
                    <a:pt x="2727780" y="6262552"/>
                  </a:cubicBezTo>
                  <a:cubicBezTo>
                    <a:pt x="2830890" y="6282008"/>
                    <a:pt x="2935714" y="6295326"/>
                    <a:pt x="3041276" y="6304245"/>
                  </a:cubicBezTo>
                  <a:cubicBezTo>
                    <a:pt x="3146836" y="6313277"/>
                    <a:pt x="3253499" y="6317215"/>
                    <a:pt x="3360532" y="6317331"/>
                  </a:cubicBezTo>
                  <a:cubicBezTo>
                    <a:pt x="3387259" y="6317331"/>
                    <a:pt x="3414354" y="6317794"/>
                    <a:pt x="3439855" y="6316751"/>
                  </a:cubicBezTo>
                  <a:lnTo>
                    <a:pt x="3478721" y="6315826"/>
                  </a:lnTo>
                  <a:lnTo>
                    <a:pt x="3517463" y="6313971"/>
                  </a:lnTo>
                  <a:cubicBezTo>
                    <a:pt x="3569078" y="6311772"/>
                    <a:pt x="3620449" y="6306907"/>
                    <a:pt x="3671452" y="6301233"/>
                  </a:cubicBezTo>
                  <a:cubicBezTo>
                    <a:pt x="3875707" y="6277608"/>
                    <a:pt x="4074445" y="6225841"/>
                    <a:pt x="4265460" y="6149638"/>
                  </a:cubicBezTo>
                  <a:cubicBezTo>
                    <a:pt x="4361212" y="6111884"/>
                    <a:pt x="4454636" y="6067065"/>
                    <a:pt x="4546587" y="6018079"/>
                  </a:cubicBezTo>
                  <a:cubicBezTo>
                    <a:pt x="4638662" y="5969322"/>
                    <a:pt x="4729020" y="5915240"/>
                    <a:pt x="4818030" y="5858029"/>
                  </a:cubicBezTo>
                  <a:cubicBezTo>
                    <a:pt x="4907038" y="5800703"/>
                    <a:pt x="4994577" y="5739672"/>
                    <a:pt x="5081870" y="5676903"/>
                  </a:cubicBezTo>
                  <a:cubicBezTo>
                    <a:pt x="5125392" y="5645519"/>
                    <a:pt x="5168794" y="5613324"/>
                    <a:pt x="5212073" y="5581013"/>
                  </a:cubicBezTo>
                  <a:lnTo>
                    <a:pt x="5343625" y="5481533"/>
                  </a:lnTo>
                  <a:cubicBezTo>
                    <a:pt x="5432696" y="5414768"/>
                    <a:pt x="5521951" y="5349452"/>
                    <a:pt x="5610378" y="5284425"/>
                  </a:cubicBezTo>
                  <a:lnTo>
                    <a:pt x="5822102" y="5126414"/>
                  </a:lnTo>
                  <a:lnTo>
                    <a:pt x="5822102" y="5556641"/>
                  </a:lnTo>
                  <a:lnTo>
                    <a:pt x="5576325" y="5749979"/>
                  </a:lnTo>
                  <a:lnTo>
                    <a:pt x="5447715" y="5852818"/>
                  </a:lnTo>
                  <a:cubicBezTo>
                    <a:pt x="5403945" y="5887445"/>
                    <a:pt x="5359932" y="5922073"/>
                    <a:pt x="5315059" y="5956236"/>
                  </a:cubicBezTo>
                  <a:cubicBezTo>
                    <a:pt x="5225682" y="6024680"/>
                    <a:pt x="5133976" y="6091734"/>
                    <a:pt x="5038468" y="6155776"/>
                  </a:cubicBezTo>
                  <a:cubicBezTo>
                    <a:pt x="4943084" y="6219703"/>
                    <a:pt x="4845002" y="6281777"/>
                    <a:pt x="4741892" y="6338292"/>
                  </a:cubicBezTo>
                  <a:cubicBezTo>
                    <a:pt x="4638784" y="6394692"/>
                    <a:pt x="4532120" y="6447038"/>
                    <a:pt x="4420920" y="6492203"/>
                  </a:cubicBezTo>
                  <a:cubicBezTo>
                    <a:pt x="4199255" y="6583693"/>
                    <a:pt x="3959813" y="6644840"/>
                    <a:pt x="3717672" y="6670434"/>
                  </a:cubicBezTo>
                  <a:cubicBezTo>
                    <a:pt x="3657106" y="6676456"/>
                    <a:pt x="3596419" y="6681321"/>
                    <a:pt x="3535853" y="6683289"/>
                  </a:cubicBezTo>
                  <a:lnTo>
                    <a:pt x="3490367" y="6684910"/>
                  </a:lnTo>
                  <a:lnTo>
                    <a:pt x="3445005" y="6685142"/>
                  </a:lnTo>
                  <a:cubicBezTo>
                    <a:pt x="3414354" y="6685605"/>
                    <a:pt x="3385297" y="6684679"/>
                    <a:pt x="3355872" y="6684100"/>
                  </a:cubicBezTo>
                  <a:cubicBezTo>
                    <a:pt x="3297146" y="6683405"/>
                    <a:pt x="3238052" y="6680047"/>
                    <a:pt x="3179203" y="6677150"/>
                  </a:cubicBezTo>
                  <a:cubicBezTo>
                    <a:pt x="3120232" y="6672519"/>
                    <a:pt x="3061259" y="6668233"/>
                    <a:pt x="3002410" y="6661169"/>
                  </a:cubicBezTo>
                  <a:cubicBezTo>
                    <a:pt x="2884589" y="6647851"/>
                    <a:pt x="2766891" y="6629669"/>
                    <a:pt x="2650296" y="6604191"/>
                  </a:cubicBezTo>
                  <a:cubicBezTo>
                    <a:pt x="2533702" y="6578713"/>
                    <a:pt x="2418456" y="6545938"/>
                    <a:pt x="2306028" y="6505869"/>
                  </a:cubicBezTo>
                  <a:cubicBezTo>
                    <a:pt x="2193602" y="6465683"/>
                    <a:pt x="2084118" y="6417738"/>
                    <a:pt x="1978803" y="6363307"/>
                  </a:cubicBezTo>
                  <a:cubicBezTo>
                    <a:pt x="1873855" y="6308066"/>
                    <a:pt x="1773077" y="6246340"/>
                    <a:pt x="1678428" y="6177779"/>
                  </a:cubicBezTo>
                  <a:cubicBezTo>
                    <a:pt x="1488393" y="6041356"/>
                    <a:pt x="1321900" y="5881423"/>
                    <a:pt x="1175880" y="5710373"/>
                  </a:cubicBezTo>
                  <a:cubicBezTo>
                    <a:pt x="1103177" y="5624441"/>
                    <a:pt x="1035501" y="5535732"/>
                    <a:pt x="971502" y="5445399"/>
                  </a:cubicBezTo>
                  <a:cubicBezTo>
                    <a:pt x="907380" y="5355069"/>
                    <a:pt x="847550" y="5262768"/>
                    <a:pt x="790909" y="5169078"/>
                  </a:cubicBezTo>
                  <a:cubicBezTo>
                    <a:pt x="761974" y="5121712"/>
                    <a:pt x="735492" y="5077357"/>
                    <a:pt x="706680" y="5031959"/>
                  </a:cubicBezTo>
                  <a:cubicBezTo>
                    <a:pt x="678114" y="4986910"/>
                    <a:pt x="649058" y="4941860"/>
                    <a:pt x="619143" y="4897157"/>
                  </a:cubicBezTo>
                  <a:lnTo>
                    <a:pt x="436465" y="4628710"/>
                  </a:lnTo>
                  <a:cubicBezTo>
                    <a:pt x="406182" y="4583544"/>
                    <a:pt x="376267" y="4538147"/>
                    <a:pt x="347088" y="4492171"/>
                  </a:cubicBezTo>
                  <a:cubicBezTo>
                    <a:pt x="317908" y="4446194"/>
                    <a:pt x="288974" y="4400102"/>
                    <a:pt x="262001" y="4352619"/>
                  </a:cubicBezTo>
                  <a:cubicBezTo>
                    <a:pt x="207934" y="4258119"/>
                    <a:pt x="158280" y="4160840"/>
                    <a:pt x="118679" y="4059853"/>
                  </a:cubicBezTo>
                  <a:cubicBezTo>
                    <a:pt x="78343" y="3959214"/>
                    <a:pt x="48429" y="3854870"/>
                    <a:pt x="28322" y="3749136"/>
                  </a:cubicBezTo>
                  <a:cubicBezTo>
                    <a:pt x="9073" y="3643402"/>
                    <a:pt x="0" y="3536046"/>
                    <a:pt x="0" y="3428922"/>
                  </a:cubicBezTo>
                  <a:cubicBezTo>
                    <a:pt x="1594" y="3001816"/>
                    <a:pt x="89010" y="2575868"/>
                    <a:pt x="253052" y="2174356"/>
                  </a:cubicBezTo>
                  <a:cubicBezTo>
                    <a:pt x="294246" y="2074066"/>
                    <a:pt x="338873" y="1974700"/>
                    <a:pt x="389141" y="1877652"/>
                  </a:cubicBezTo>
                  <a:cubicBezTo>
                    <a:pt x="438672" y="1780256"/>
                    <a:pt x="493230" y="1684945"/>
                    <a:pt x="552079" y="1591834"/>
                  </a:cubicBezTo>
                  <a:cubicBezTo>
                    <a:pt x="669900" y="1405728"/>
                    <a:pt x="804394" y="1227729"/>
                    <a:pt x="954950" y="1061773"/>
                  </a:cubicBezTo>
                  <a:cubicBezTo>
                    <a:pt x="1030597" y="979085"/>
                    <a:pt x="1109552" y="898829"/>
                    <a:pt x="1192922" y="822626"/>
                  </a:cubicBezTo>
                  <a:cubicBezTo>
                    <a:pt x="1213642" y="803402"/>
                    <a:pt x="1234483" y="784409"/>
                    <a:pt x="1255939" y="765880"/>
                  </a:cubicBezTo>
                  <a:cubicBezTo>
                    <a:pt x="1277273" y="747234"/>
                    <a:pt x="1298237" y="728241"/>
                    <a:pt x="1320183" y="710291"/>
                  </a:cubicBezTo>
                  <a:cubicBezTo>
                    <a:pt x="1363585" y="673811"/>
                    <a:pt x="1408088" y="638489"/>
                    <a:pt x="1452961" y="603514"/>
                  </a:cubicBezTo>
                  <a:cubicBezTo>
                    <a:pt x="1633310" y="464543"/>
                    <a:pt x="1828125" y="341437"/>
                    <a:pt x="2033360" y="235818"/>
                  </a:cubicBezTo>
                  <a:cubicBezTo>
                    <a:pt x="2187242" y="156561"/>
                    <a:pt x="2347554" y="87597"/>
                    <a:pt x="2512513" y="3001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5102EBE-A80F-4CFF-B1DD-941EF9728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04998" y="98659"/>
              <a:ext cx="5774333" cy="6315453"/>
            </a:xfrm>
            <a:custGeom>
              <a:avLst/>
              <a:gdLst>
                <a:gd name="connsiteX0" fmla="*/ 3707237 w 5774333"/>
                <a:gd name="connsiteY0" fmla="*/ 1489 h 6315453"/>
                <a:gd name="connsiteX1" fmla="*/ 4037665 w 5774333"/>
                <a:gd name="connsiteY1" fmla="*/ 6121 h 6315453"/>
                <a:gd name="connsiteX2" fmla="*/ 4692239 w 5774333"/>
                <a:gd name="connsiteY2" fmla="*/ 102128 h 6315453"/>
                <a:gd name="connsiteX3" fmla="*/ 5315059 w 5774333"/>
                <a:gd name="connsiteY3" fmla="*/ 324945 h 6315453"/>
                <a:gd name="connsiteX4" fmla="*/ 5738325 w 5774333"/>
                <a:gd name="connsiteY4" fmla="*/ 578286 h 6315453"/>
                <a:gd name="connsiteX5" fmla="*/ 5774333 w 5774333"/>
                <a:gd name="connsiteY5" fmla="*/ 606551 h 6315453"/>
                <a:gd name="connsiteX6" fmla="*/ 5774333 w 5774333"/>
                <a:gd name="connsiteY6" fmla="*/ 975490 h 6315453"/>
                <a:gd name="connsiteX7" fmla="*/ 5676001 w 5774333"/>
                <a:gd name="connsiteY7" fmla="*/ 889749 h 6315453"/>
                <a:gd name="connsiteX8" fmla="*/ 5177132 w 5774333"/>
                <a:gd name="connsiteY8" fmla="*/ 581926 h 6315453"/>
                <a:gd name="connsiteX9" fmla="*/ 4615735 w 5774333"/>
                <a:gd name="connsiteY9" fmla="*/ 388640 h 6315453"/>
                <a:gd name="connsiteX10" fmla="*/ 4020010 w 5774333"/>
                <a:gd name="connsiteY10" fmla="*/ 308500 h 6315453"/>
                <a:gd name="connsiteX11" fmla="*/ 3416315 w 5774333"/>
                <a:gd name="connsiteY11" fmla="*/ 328882 h 6315453"/>
                <a:gd name="connsiteX12" fmla="*/ 2823779 w 5774333"/>
                <a:gd name="connsiteY12" fmla="*/ 446545 h 6315453"/>
                <a:gd name="connsiteX13" fmla="*/ 2256987 w 5774333"/>
                <a:gd name="connsiteY13" fmla="*/ 651296 h 6315453"/>
                <a:gd name="connsiteX14" fmla="*/ 1244169 w 5774333"/>
                <a:gd name="connsiteY14" fmla="*/ 1280374 h 6315453"/>
                <a:gd name="connsiteX15" fmla="*/ 830141 w 5774333"/>
                <a:gd name="connsiteY15" fmla="*/ 1700184 h 6315453"/>
                <a:gd name="connsiteX16" fmla="*/ 502792 w 5774333"/>
                <a:gd name="connsiteY16" fmla="*/ 2182300 h 6315453"/>
                <a:gd name="connsiteX17" fmla="*/ 280637 w 5774333"/>
                <a:gd name="connsiteY17" fmla="*/ 2715256 h 6315453"/>
                <a:gd name="connsiteX18" fmla="*/ 199843 w 5774333"/>
                <a:gd name="connsiteY18" fmla="*/ 3283418 h 6315453"/>
                <a:gd name="connsiteX19" fmla="*/ 233926 w 5774333"/>
                <a:gd name="connsiteY19" fmla="*/ 3561593 h 6315453"/>
                <a:gd name="connsiteX20" fmla="*/ 334582 w 5774333"/>
                <a:gd name="connsiteY20" fmla="*/ 3821816 h 6315453"/>
                <a:gd name="connsiteX21" fmla="*/ 404834 w 5774333"/>
                <a:gd name="connsiteY21" fmla="*/ 3944343 h 6315453"/>
                <a:gd name="connsiteX22" fmla="*/ 485506 w 5774333"/>
                <a:gd name="connsiteY22" fmla="*/ 4062932 h 6315453"/>
                <a:gd name="connsiteX23" fmla="*/ 671861 w 5774333"/>
                <a:gd name="connsiteY23" fmla="*/ 4292120 h 6315453"/>
                <a:gd name="connsiteX24" fmla="*/ 873542 w 5774333"/>
                <a:gd name="connsiteY24" fmla="*/ 4523044 h 6315453"/>
                <a:gd name="connsiteX25" fmla="*/ 973831 w 5774333"/>
                <a:gd name="connsiteY25" fmla="*/ 4643601 h 6315453"/>
                <a:gd name="connsiteX26" fmla="*/ 1022014 w 5774333"/>
                <a:gd name="connsiteY26" fmla="*/ 4702780 h 6315453"/>
                <a:gd name="connsiteX27" fmla="*/ 1069215 w 5774333"/>
                <a:gd name="connsiteY27" fmla="*/ 4759411 h 6315453"/>
                <a:gd name="connsiteX28" fmla="*/ 1474784 w 5774333"/>
                <a:gd name="connsiteY28" fmla="*/ 5177948 h 6315453"/>
                <a:gd name="connsiteX29" fmla="*/ 1690442 w 5774333"/>
                <a:gd name="connsiteY29" fmla="*/ 5366255 h 6315453"/>
                <a:gd name="connsiteX30" fmla="*/ 1916276 w 5774333"/>
                <a:gd name="connsiteY30" fmla="*/ 5539852 h 6315453"/>
                <a:gd name="connsiteX31" fmla="*/ 2420784 w 5774333"/>
                <a:gd name="connsiteY31" fmla="*/ 5814437 h 6315453"/>
                <a:gd name="connsiteX32" fmla="*/ 2703015 w 5774333"/>
                <a:gd name="connsiteY32" fmla="*/ 5892029 h 6315453"/>
                <a:gd name="connsiteX33" fmla="*/ 2775350 w 5774333"/>
                <a:gd name="connsiteY33" fmla="*/ 5905695 h 6315453"/>
                <a:gd name="connsiteX34" fmla="*/ 2848299 w 5774333"/>
                <a:gd name="connsiteY34" fmla="*/ 5917161 h 6315453"/>
                <a:gd name="connsiteX35" fmla="*/ 2995544 w 5774333"/>
                <a:gd name="connsiteY35" fmla="*/ 5933605 h 6315453"/>
                <a:gd name="connsiteX36" fmla="*/ 3069596 w 5774333"/>
                <a:gd name="connsiteY36" fmla="*/ 5938933 h 6315453"/>
                <a:gd name="connsiteX37" fmla="*/ 3143894 w 5774333"/>
                <a:gd name="connsiteY37" fmla="*/ 5942639 h 6315453"/>
                <a:gd name="connsiteX38" fmla="*/ 3218436 w 5774333"/>
                <a:gd name="connsiteY38" fmla="*/ 5944260 h 6315453"/>
                <a:gd name="connsiteX39" fmla="*/ 3293101 w 5774333"/>
                <a:gd name="connsiteY39" fmla="*/ 5943913 h 6315453"/>
                <a:gd name="connsiteX40" fmla="*/ 3330494 w 5774333"/>
                <a:gd name="connsiteY40" fmla="*/ 5943565 h 6315453"/>
                <a:gd name="connsiteX41" fmla="*/ 3366540 w 5774333"/>
                <a:gd name="connsiteY41" fmla="*/ 5942059 h 6315453"/>
                <a:gd name="connsiteX42" fmla="*/ 3402462 w 5774333"/>
                <a:gd name="connsiteY42" fmla="*/ 5940323 h 6315453"/>
                <a:gd name="connsiteX43" fmla="*/ 3438262 w 5774333"/>
                <a:gd name="connsiteY43" fmla="*/ 5937543 h 6315453"/>
                <a:gd name="connsiteX44" fmla="*/ 3580236 w 5774333"/>
                <a:gd name="connsiteY44" fmla="*/ 5920982 h 6315453"/>
                <a:gd name="connsiteX45" fmla="*/ 4121034 w 5774333"/>
                <a:gd name="connsiteY45" fmla="*/ 5753290 h 6315453"/>
                <a:gd name="connsiteX46" fmla="*/ 4620639 w 5774333"/>
                <a:gd name="connsiteY46" fmla="*/ 5459364 h 6315453"/>
                <a:gd name="connsiteX47" fmla="*/ 4741771 w 5774333"/>
                <a:gd name="connsiteY47" fmla="*/ 5372971 h 6315453"/>
                <a:gd name="connsiteX48" fmla="*/ 4862901 w 5774333"/>
                <a:gd name="connsiteY48" fmla="*/ 5283682 h 6315453"/>
                <a:gd name="connsiteX49" fmla="*/ 5108229 w 5774333"/>
                <a:gd name="connsiteY49" fmla="*/ 5098386 h 6315453"/>
                <a:gd name="connsiteX50" fmla="*/ 5612493 w 5774333"/>
                <a:gd name="connsiteY50" fmla="*/ 4739724 h 6315453"/>
                <a:gd name="connsiteX51" fmla="*/ 5774333 w 5774333"/>
                <a:gd name="connsiteY51" fmla="*/ 4623488 h 6315453"/>
                <a:gd name="connsiteX52" fmla="*/ 5774333 w 5774333"/>
                <a:gd name="connsiteY52" fmla="*/ 5232926 h 6315453"/>
                <a:gd name="connsiteX53" fmla="*/ 5676492 w 5774333"/>
                <a:gd name="connsiteY53" fmla="*/ 5306859 h 6315453"/>
                <a:gd name="connsiteX54" fmla="*/ 5426260 w 5774333"/>
                <a:gd name="connsiteY54" fmla="*/ 5486233 h 6315453"/>
                <a:gd name="connsiteX55" fmla="*/ 5300225 w 5774333"/>
                <a:gd name="connsiteY55" fmla="*/ 5576217 h 6315453"/>
                <a:gd name="connsiteX56" fmla="*/ 5170757 w 5774333"/>
                <a:gd name="connsiteY56" fmla="*/ 5666780 h 6315453"/>
                <a:gd name="connsiteX57" fmla="*/ 5038100 w 5774333"/>
                <a:gd name="connsiteY57" fmla="*/ 5756185 h 6315453"/>
                <a:gd name="connsiteX58" fmla="*/ 4901276 w 5774333"/>
                <a:gd name="connsiteY58" fmla="*/ 5843043 h 6315453"/>
                <a:gd name="connsiteX59" fmla="*/ 4614019 w 5774333"/>
                <a:gd name="connsiteY59" fmla="*/ 6006103 h 6315453"/>
                <a:gd name="connsiteX60" fmla="*/ 4305061 w 5774333"/>
                <a:gd name="connsiteY60" fmla="*/ 6144726 h 6315453"/>
                <a:gd name="connsiteX61" fmla="*/ 3632710 w 5774333"/>
                <a:gd name="connsiteY61" fmla="*/ 6304196 h 6315453"/>
                <a:gd name="connsiteX62" fmla="*/ 3459594 w 5774333"/>
                <a:gd name="connsiteY62" fmla="*/ 6314504 h 6315453"/>
                <a:gd name="connsiteX63" fmla="*/ 3416315 w 5774333"/>
                <a:gd name="connsiteY63" fmla="*/ 6315429 h 6315453"/>
                <a:gd name="connsiteX64" fmla="*/ 3373159 w 5774333"/>
                <a:gd name="connsiteY64" fmla="*/ 6315198 h 6315453"/>
                <a:gd name="connsiteX65" fmla="*/ 3330127 w 5774333"/>
                <a:gd name="connsiteY65" fmla="*/ 6314735 h 6315453"/>
                <a:gd name="connsiteX66" fmla="*/ 3288320 w 5774333"/>
                <a:gd name="connsiteY66" fmla="*/ 6313230 h 6315453"/>
                <a:gd name="connsiteX67" fmla="*/ 2954350 w 5774333"/>
                <a:gd name="connsiteY67" fmla="*/ 6288098 h 6315453"/>
                <a:gd name="connsiteX68" fmla="*/ 2622466 w 5774333"/>
                <a:gd name="connsiteY68" fmla="*/ 6232742 h 6315453"/>
                <a:gd name="connsiteX69" fmla="*/ 2296466 w 5774333"/>
                <a:gd name="connsiteY69" fmla="*/ 6146001 h 6315453"/>
                <a:gd name="connsiteX70" fmla="*/ 1672419 w 5774333"/>
                <a:gd name="connsiteY70" fmla="*/ 5885197 h 6315453"/>
                <a:gd name="connsiteX71" fmla="*/ 1146578 w 5774333"/>
                <a:gd name="connsiteY71" fmla="*/ 5479168 h 6315453"/>
                <a:gd name="connsiteX72" fmla="*/ 933372 w 5774333"/>
                <a:gd name="connsiteY72" fmla="*/ 5234810 h 6315453"/>
                <a:gd name="connsiteX73" fmla="*/ 747140 w 5774333"/>
                <a:gd name="connsiteY73" fmla="*/ 4976091 h 6315453"/>
                <a:gd name="connsiteX74" fmla="*/ 703616 w 5774333"/>
                <a:gd name="connsiteY74" fmla="*/ 4910196 h 6315453"/>
                <a:gd name="connsiteX75" fmla="*/ 662053 w 5774333"/>
                <a:gd name="connsiteY75" fmla="*/ 4846269 h 6315453"/>
                <a:gd name="connsiteX76" fmla="*/ 580033 w 5774333"/>
                <a:gd name="connsiteY76" fmla="*/ 4722352 h 6315453"/>
                <a:gd name="connsiteX77" fmla="*/ 410105 w 5774333"/>
                <a:gd name="connsiteY77" fmla="*/ 4469193 h 6315453"/>
                <a:gd name="connsiteX78" fmla="*/ 244224 w 5774333"/>
                <a:gd name="connsiteY78" fmla="*/ 4201556 h 6315453"/>
                <a:gd name="connsiteX79" fmla="*/ 169437 w 5774333"/>
                <a:gd name="connsiteY79" fmla="*/ 4059690 h 6315453"/>
                <a:gd name="connsiteX80" fmla="*/ 105929 w 5774333"/>
                <a:gd name="connsiteY80" fmla="*/ 3911221 h 6315453"/>
                <a:gd name="connsiteX81" fmla="*/ 57256 w 5774333"/>
                <a:gd name="connsiteY81" fmla="*/ 3757195 h 6315453"/>
                <a:gd name="connsiteX82" fmla="*/ 39111 w 5774333"/>
                <a:gd name="connsiteY82" fmla="*/ 3678677 h 6315453"/>
                <a:gd name="connsiteX83" fmla="*/ 31142 w 5774333"/>
                <a:gd name="connsiteY83" fmla="*/ 3639300 h 6315453"/>
                <a:gd name="connsiteX84" fmla="*/ 24521 w 5774333"/>
                <a:gd name="connsiteY84" fmla="*/ 3599809 h 6315453"/>
                <a:gd name="connsiteX85" fmla="*/ 0 w 5774333"/>
                <a:gd name="connsiteY85" fmla="*/ 3283418 h 6315453"/>
                <a:gd name="connsiteX86" fmla="*/ 68045 w 5774333"/>
                <a:gd name="connsiteY86" fmla="*/ 2666963 h 6315453"/>
                <a:gd name="connsiteX87" fmla="*/ 272546 w 5774333"/>
                <a:gd name="connsiteY87" fmla="*/ 2076334 h 6315453"/>
                <a:gd name="connsiteX88" fmla="*/ 1039300 w 5774333"/>
                <a:gd name="connsiteY88" fmla="*/ 1073307 h 6315453"/>
                <a:gd name="connsiteX89" fmla="*/ 1547733 w 5774333"/>
                <a:gd name="connsiteY89" fmla="*/ 680365 h 6315453"/>
                <a:gd name="connsiteX90" fmla="*/ 2115995 w 5774333"/>
                <a:gd name="connsiteY90" fmla="*/ 368373 h 6315453"/>
                <a:gd name="connsiteX91" fmla="*/ 3377451 w 5774333"/>
                <a:gd name="connsiteY91" fmla="*/ 24304 h 6315453"/>
                <a:gd name="connsiteX92" fmla="*/ 3707237 w 5774333"/>
                <a:gd name="connsiteY92" fmla="*/ 1489 h 631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774333" h="6315453">
                  <a:moveTo>
                    <a:pt x="3707237" y="1489"/>
                  </a:moveTo>
                  <a:cubicBezTo>
                    <a:pt x="3817502" y="-1522"/>
                    <a:pt x="3927875" y="41"/>
                    <a:pt x="4037665" y="6121"/>
                  </a:cubicBezTo>
                  <a:cubicBezTo>
                    <a:pt x="4257614" y="18745"/>
                    <a:pt x="4477439" y="49665"/>
                    <a:pt x="4692239" y="102128"/>
                  </a:cubicBezTo>
                  <a:cubicBezTo>
                    <a:pt x="4907039" y="154474"/>
                    <a:pt x="5116811" y="228592"/>
                    <a:pt x="5315059" y="324945"/>
                  </a:cubicBezTo>
                  <a:cubicBezTo>
                    <a:pt x="5463562" y="397211"/>
                    <a:pt x="5606133" y="481527"/>
                    <a:pt x="5738325" y="578286"/>
                  </a:cubicBezTo>
                  <a:lnTo>
                    <a:pt x="5774333" y="606551"/>
                  </a:lnTo>
                  <a:lnTo>
                    <a:pt x="5774333" y="975490"/>
                  </a:lnTo>
                  <a:lnTo>
                    <a:pt x="5676001" y="889749"/>
                  </a:lnTo>
                  <a:cubicBezTo>
                    <a:pt x="5522381" y="769886"/>
                    <a:pt x="5355519" y="665657"/>
                    <a:pt x="5177132" y="581926"/>
                  </a:cubicBezTo>
                  <a:cubicBezTo>
                    <a:pt x="4998867" y="497965"/>
                    <a:pt x="4810183" y="433574"/>
                    <a:pt x="4615735" y="388640"/>
                  </a:cubicBezTo>
                  <a:cubicBezTo>
                    <a:pt x="4421289" y="343591"/>
                    <a:pt x="4221446" y="317649"/>
                    <a:pt x="4020010" y="308500"/>
                  </a:cubicBezTo>
                  <a:cubicBezTo>
                    <a:pt x="3818207" y="298887"/>
                    <a:pt x="3616649" y="305257"/>
                    <a:pt x="3416315" y="328882"/>
                  </a:cubicBezTo>
                  <a:cubicBezTo>
                    <a:pt x="3216106" y="352623"/>
                    <a:pt x="3017736" y="392346"/>
                    <a:pt x="2823779" y="446545"/>
                  </a:cubicBezTo>
                  <a:cubicBezTo>
                    <a:pt x="2629699" y="500513"/>
                    <a:pt x="2440401" y="570345"/>
                    <a:pt x="2256987" y="651296"/>
                  </a:cubicBezTo>
                  <a:cubicBezTo>
                    <a:pt x="1889058" y="811461"/>
                    <a:pt x="1545527" y="1023856"/>
                    <a:pt x="1244169" y="1280374"/>
                  </a:cubicBezTo>
                  <a:cubicBezTo>
                    <a:pt x="1093982" y="1409039"/>
                    <a:pt x="954828" y="1549400"/>
                    <a:pt x="830141" y="1700184"/>
                  </a:cubicBezTo>
                  <a:cubicBezTo>
                    <a:pt x="705209" y="1850736"/>
                    <a:pt x="594989" y="2012176"/>
                    <a:pt x="502792" y="2182300"/>
                  </a:cubicBezTo>
                  <a:cubicBezTo>
                    <a:pt x="410595" y="2352308"/>
                    <a:pt x="333847" y="2530307"/>
                    <a:pt x="280637" y="2715256"/>
                  </a:cubicBezTo>
                  <a:cubicBezTo>
                    <a:pt x="227306" y="2899741"/>
                    <a:pt x="199719" y="3091521"/>
                    <a:pt x="199843" y="3283418"/>
                  </a:cubicBezTo>
                  <a:cubicBezTo>
                    <a:pt x="200946" y="3377687"/>
                    <a:pt x="210754" y="3471261"/>
                    <a:pt x="233926" y="3561593"/>
                  </a:cubicBezTo>
                  <a:cubicBezTo>
                    <a:pt x="256730" y="3652040"/>
                    <a:pt x="292162" y="3738550"/>
                    <a:pt x="334582" y="3821816"/>
                  </a:cubicBezTo>
                  <a:cubicBezTo>
                    <a:pt x="356038" y="3863392"/>
                    <a:pt x="379823" y="3904157"/>
                    <a:pt x="404834" y="3944343"/>
                  </a:cubicBezTo>
                  <a:cubicBezTo>
                    <a:pt x="430212" y="3984413"/>
                    <a:pt x="457308" y="4023905"/>
                    <a:pt x="485506" y="4062932"/>
                  </a:cubicBezTo>
                  <a:cubicBezTo>
                    <a:pt x="542639" y="4140757"/>
                    <a:pt x="606146" y="4216265"/>
                    <a:pt x="671861" y="4292120"/>
                  </a:cubicBezTo>
                  <a:cubicBezTo>
                    <a:pt x="737576" y="4368091"/>
                    <a:pt x="806234" y="4444062"/>
                    <a:pt x="873542" y="4523044"/>
                  </a:cubicBezTo>
                  <a:cubicBezTo>
                    <a:pt x="907258" y="4562419"/>
                    <a:pt x="940606" y="4602721"/>
                    <a:pt x="973831" y="4643601"/>
                  </a:cubicBezTo>
                  <a:lnTo>
                    <a:pt x="1022014" y="4702780"/>
                  </a:lnTo>
                  <a:cubicBezTo>
                    <a:pt x="1037829" y="4721658"/>
                    <a:pt x="1052910" y="4740998"/>
                    <a:pt x="1069215" y="4759411"/>
                  </a:cubicBezTo>
                  <a:cubicBezTo>
                    <a:pt x="1196477" y="4909269"/>
                    <a:pt x="1334527" y="5047199"/>
                    <a:pt x="1474784" y="5177948"/>
                  </a:cubicBezTo>
                  <a:cubicBezTo>
                    <a:pt x="1545281" y="5243033"/>
                    <a:pt x="1617003" y="5305917"/>
                    <a:pt x="1690442" y="5366255"/>
                  </a:cubicBezTo>
                  <a:cubicBezTo>
                    <a:pt x="1763881" y="5426591"/>
                    <a:pt x="1838668" y="5484959"/>
                    <a:pt x="1916276" y="5539852"/>
                  </a:cubicBezTo>
                  <a:cubicBezTo>
                    <a:pt x="2070877" y="5649872"/>
                    <a:pt x="2237617" y="5748194"/>
                    <a:pt x="2420784" y="5814437"/>
                  </a:cubicBezTo>
                  <a:cubicBezTo>
                    <a:pt x="2512124" y="5847559"/>
                    <a:pt x="2606773" y="5872921"/>
                    <a:pt x="2703015" y="5892029"/>
                  </a:cubicBezTo>
                  <a:cubicBezTo>
                    <a:pt x="2727168" y="5896546"/>
                    <a:pt x="2751075" y="5901758"/>
                    <a:pt x="2775350" y="5905695"/>
                  </a:cubicBezTo>
                  <a:lnTo>
                    <a:pt x="2848299" y="5917161"/>
                  </a:lnTo>
                  <a:cubicBezTo>
                    <a:pt x="2897218" y="5923298"/>
                    <a:pt x="2946136" y="5929784"/>
                    <a:pt x="2995544" y="5933605"/>
                  </a:cubicBezTo>
                  <a:cubicBezTo>
                    <a:pt x="3020188" y="5935806"/>
                    <a:pt x="3044831" y="5937891"/>
                    <a:pt x="3069596" y="5938933"/>
                  </a:cubicBezTo>
                  <a:cubicBezTo>
                    <a:pt x="3094362" y="5940090"/>
                    <a:pt x="3119005" y="5941943"/>
                    <a:pt x="3143894" y="5942639"/>
                  </a:cubicBezTo>
                  <a:lnTo>
                    <a:pt x="3218436" y="5944260"/>
                  </a:lnTo>
                  <a:cubicBezTo>
                    <a:pt x="3243201" y="5944838"/>
                    <a:pt x="3268212" y="5944029"/>
                    <a:pt x="3293101" y="5943913"/>
                  </a:cubicBezTo>
                  <a:lnTo>
                    <a:pt x="3330494" y="5943565"/>
                  </a:lnTo>
                  <a:cubicBezTo>
                    <a:pt x="3342632" y="5943218"/>
                    <a:pt x="3354524" y="5942523"/>
                    <a:pt x="3366540" y="5942059"/>
                  </a:cubicBezTo>
                  <a:cubicBezTo>
                    <a:pt x="3378554" y="5941480"/>
                    <a:pt x="3390570" y="5941134"/>
                    <a:pt x="3402462" y="5940323"/>
                  </a:cubicBezTo>
                  <a:lnTo>
                    <a:pt x="3438262" y="5937543"/>
                  </a:lnTo>
                  <a:cubicBezTo>
                    <a:pt x="3485954" y="5933953"/>
                    <a:pt x="3533279" y="5927931"/>
                    <a:pt x="3580236" y="5920982"/>
                  </a:cubicBezTo>
                  <a:cubicBezTo>
                    <a:pt x="3768185" y="5891567"/>
                    <a:pt x="3948901" y="5834010"/>
                    <a:pt x="4121034" y="5753290"/>
                  </a:cubicBezTo>
                  <a:cubicBezTo>
                    <a:pt x="4293782" y="5673497"/>
                    <a:pt x="4458191" y="5571353"/>
                    <a:pt x="4620639" y="5459364"/>
                  </a:cubicBezTo>
                  <a:cubicBezTo>
                    <a:pt x="4661221" y="5431455"/>
                    <a:pt x="4701557" y="5402271"/>
                    <a:pt x="4741771" y="5372971"/>
                  </a:cubicBezTo>
                  <a:cubicBezTo>
                    <a:pt x="4782230" y="5343672"/>
                    <a:pt x="4822566" y="5313908"/>
                    <a:pt x="4862901" y="5283682"/>
                  </a:cubicBezTo>
                  <a:lnTo>
                    <a:pt x="5108229" y="5098386"/>
                  </a:lnTo>
                  <a:cubicBezTo>
                    <a:pt x="5276563" y="4972270"/>
                    <a:pt x="5446489" y="4854838"/>
                    <a:pt x="5612493" y="4739724"/>
                  </a:cubicBezTo>
                  <a:lnTo>
                    <a:pt x="5774333" y="4623488"/>
                  </a:lnTo>
                  <a:lnTo>
                    <a:pt x="5774333" y="5232926"/>
                  </a:lnTo>
                  <a:lnTo>
                    <a:pt x="5676492" y="5306859"/>
                  </a:lnTo>
                  <a:cubicBezTo>
                    <a:pt x="5592693" y="5367905"/>
                    <a:pt x="5508955" y="5427286"/>
                    <a:pt x="5426260" y="5486233"/>
                  </a:cubicBezTo>
                  <a:lnTo>
                    <a:pt x="5300225" y="5576217"/>
                  </a:lnTo>
                  <a:cubicBezTo>
                    <a:pt x="5257559" y="5606443"/>
                    <a:pt x="5214525" y="5636901"/>
                    <a:pt x="5170757" y="5666780"/>
                  </a:cubicBezTo>
                  <a:cubicBezTo>
                    <a:pt x="5127110" y="5696775"/>
                    <a:pt x="5082973" y="5726654"/>
                    <a:pt x="5038100" y="5756185"/>
                  </a:cubicBezTo>
                  <a:cubicBezTo>
                    <a:pt x="4993106" y="5785486"/>
                    <a:pt x="4947743" y="5814553"/>
                    <a:pt x="4901276" y="5843043"/>
                  </a:cubicBezTo>
                  <a:cubicBezTo>
                    <a:pt x="4808835" y="5900136"/>
                    <a:pt x="4713449" y="5955494"/>
                    <a:pt x="4614019" y="6006103"/>
                  </a:cubicBezTo>
                  <a:cubicBezTo>
                    <a:pt x="4514711" y="6056943"/>
                    <a:pt x="4411971" y="6104192"/>
                    <a:pt x="4305061" y="6144726"/>
                  </a:cubicBezTo>
                  <a:cubicBezTo>
                    <a:pt x="4092223" y="6226952"/>
                    <a:pt x="3863569" y="6282424"/>
                    <a:pt x="3632710" y="6304196"/>
                  </a:cubicBezTo>
                  <a:cubicBezTo>
                    <a:pt x="3574964" y="6309408"/>
                    <a:pt x="3517218" y="6313345"/>
                    <a:pt x="3459594" y="6314504"/>
                  </a:cubicBezTo>
                  <a:lnTo>
                    <a:pt x="3416315" y="6315429"/>
                  </a:lnTo>
                  <a:cubicBezTo>
                    <a:pt x="3401971" y="6315546"/>
                    <a:pt x="3387505" y="6315198"/>
                    <a:pt x="3373159" y="6315198"/>
                  </a:cubicBezTo>
                  <a:lnTo>
                    <a:pt x="3330127" y="6314735"/>
                  </a:lnTo>
                  <a:lnTo>
                    <a:pt x="3288320" y="6313230"/>
                  </a:lnTo>
                  <a:cubicBezTo>
                    <a:pt x="3176996" y="6309870"/>
                    <a:pt x="3065428" y="6301533"/>
                    <a:pt x="2954350" y="6288098"/>
                  </a:cubicBezTo>
                  <a:cubicBezTo>
                    <a:pt x="2843150" y="6275360"/>
                    <a:pt x="2732194" y="6257061"/>
                    <a:pt x="2622466" y="6232742"/>
                  </a:cubicBezTo>
                  <a:cubicBezTo>
                    <a:pt x="2512859" y="6208190"/>
                    <a:pt x="2404110" y="6179122"/>
                    <a:pt x="2296466" y="6146001"/>
                  </a:cubicBezTo>
                  <a:cubicBezTo>
                    <a:pt x="2081544" y="6079179"/>
                    <a:pt x="1869073" y="5996027"/>
                    <a:pt x="1672419" y="5885197"/>
                  </a:cubicBezTo>
                  <a:cubicBezTo>
                    <a:pt x="1475643" y="5774599"/>
                    <a:pt x="1299954" y="5634353"/>
                    <a:pt x="1146578" y="5479168"/>
                  </a:cubicBezTo>
                  <a:cubicBezTo>
                    <a:pt x="1069461" y="5401692"/>
                    <a:pt x="999333" y="5319235"/>
                    <a:pt x="933372" y="5234810"/>
                  </a:cubicBezTo>
                  <a:cubicBezTo>
                    <a:pt x="867781" y="5150038"/>
                    <a:pt x="805375" y="5063991"/>
                    <a:pt x="747140" y="4976091"/>
                  </a:cubicBezTo>
                  <a:cubicBezTo>
                    <a:pt x="732182" y="4954319"/>
                    <a:pt x="718082" y="4932199"/>
                    <a:pt x="703616" y="4910196"/>
                  </a:cubicBezTo>
                  <a:lnTo>
                    <a:pt x="662053" y="4846269"/>
                  </a:lnTo>
                  <a:cubicBezTo>
                    <a:pt x="635449" y="4804925"/>
                    <a:pt x="607864" y="4763928"/>
                    <a:pt x="580033" y="4722352"/>
                  </a:cubicBezTo>
                  <a:lnTo>
                    <a:pt x="410105" y="4469193"/>
                  </a:lnTo>
                  <a:cubicBezTo>
                    <a:pt x="353095" y="4382915"/>
                    <a:pt x="296820" y="4294089"/>
                    <a:pt x="244224" y="4201556"/>
                  </a:cubicBezTo>
                  <a:cubicBezTo>
                    <a:pt x="217987" y="4155232"/>
                    <a:pt x="192609" y="4108098"/>
                    <a:pt x="169437" y="4059690"/>
                  </a:cubicBezTo>
                  <a:cubicBezTo>
                    <a:pt x="146388" y="4011165"/>
                    <a:pt x="124932" y="3961715"/>
                    <a:pt x="105929" y="3911221"/>
                  </a:cubicBezTo>
                  <a:cubicBezTo>
                    <a:pt x="87293" y="3860613"/>
                    <a:pt x="70742" y="3809309"/>
                    <a:pt x="57256" y="3757195"/>
                  </a:cubicBezTo>
                  <a:cubicBezTo>
                    <a:pt x="50881" y="3731138"/>
                    <a:pt x="44383" y="3704965"/>
                    <a:pt x="39111" y="3678677"/>
                  </a:cubicBezTo>
                  <a:lnTo>
                    <a:pt x="31142" y="3639300"/>
                  </a:lnTo>
                  <a:lnTo>
                    <a:pt x="24521" y="3599809"/>
                  </a:lnTo>
                  <a:cubicBezTo>
                    <a:pt x="7234" y="3494423"/>
                    <a:pt x="0" y="3388457"/>
                    <a:pt x="0" y="3283418"/>
                  </a:cubicBezTo>
                  <a:cubicBezTo>
                    <a:pt x="491" y="3076698"/>
                    <a:pt x="23418" y="2869978"/>
                    <a:pt x="68045" y="2666963"/>
                  </a:cubicBezTo>
                  <a:cubicBezTo>
                    <a:pt x="112550" y="2464064"/>
                    <a:pt x="180717" y="2265104"/>
                    <a:pt x="272546" y="2076334"/>
                  </a:cubicBezTo>
                  <a:cubicBezTo>
                    <a:pt x="457062" y="1698794"/>
                    <a:pt x="724457" y="1360978"/>
                    <a:pt x="1039300" y="1073307"/>
                  </a:cubicBezTo>
                  <a:cubicBezTo>
                    <a:pt x="1197090" y="929472"/>
                    <a:pt x="1367630" y="798259"/>
                    <a:pt x="1547733" y="680365"/>
                  </a:cubicBezTo>
                  <a:cubicBezTo>
                    <a:pt x="1728081" y="562587"/>
                    <a:pt x="1917870" y="457663"/>
                    <a:pt x="2115995" y="368373"/>
                  </a:cubicBezTo>
                  <a:cubicBezTo>
                    <a:pt x="2512737" y="191070"/>
                    <a:pt x="2939883" y="73870"/>
                    <a:pt x="3377451" y="24304"/>
                  </a:cubicBezTo>
                  <a:cubicBezTo>
                    <a:pt x="3486812" y="12086"/>
                    <a:pt x="3596971" y="4500"/>
                    <a:pt x="3707237" y="148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C18CE1F-9DF1-47AF-9E66-6CE348AC2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464911 h 6229400"/>
                <a:gd name="connsiteX4" fmla="*/ 5660063 w 5769111"/>
                <a:gd name="connsiteY4" fmla="*/ 1328105 h 6229400"/>
                <a:gd name="connsiteX5" fmla="*/ 4910471 w 5769111"/>
                <a:gd name="connsiteY5" fmla="*/ 781599 h 6229400"/>
                <a:gd name="connsiteX6" fmla="*/ 3882695 w 5769111"/>
                <a:gd name="connsiteY6" fmla="*/ 579048 h 6229400"/>
                <a:gd name="connsiteX7" fmla="*/ 2683153 w 5769111"/>
                <a:gd name="connsiteY7" fmla="*/ 797003 h 6229400"/>
                <a:gd name="connsiteX8" fmla="*/ 1617493 w 5769111"/>
                <a:gd name="connsiteY8" fmla="*/ 1395738 h 6229400"/>
                <a:gd name="connsiteX9" fmla="*/ 880408 w 5769111"/>
                <a:gd name="connsiteY9" fmla="*/ 2259099 h 6229400"/>
                <a:gd name="connsiteX10" fmla="*/ 613135 w 5769111"/>
                <a:gd name="connsiteY10" fmla="*/ 3263863 h 6229400"/>
                <a:gd name="connsiteX11" fmla="*/ 1055484 w 5769111"/>
                <a:gd name="connsiteY11" fmla="*/ 4196825 h 6229400"/>
                <a:gd name="connsiteX12" fmla="*/ 1278376 w 5769111"/>
                <a:gd name="connsiteY12" fmla="*/ 4492950 h 6229400"/>
                <a:gd name="connsiteX13" fmla="*/ 3369851 w 5769111"/>
                <a:gd name="connsiteY13" fmla="*/ 5650468 h 6229400"/>
                <a:gd name="connsiteX14" fmla="*/ 4957551 w 5769111"/>
                <a:gd name="connsiteY14" fmla="*/ 4938355 h 6229400"/>
                <a:gd name="connsiteX15" fmla="*/ 5150773 w 5769111"/>
                <a:gd name="connsiteY15" fmla="*/ 4796950 h 6229400"/>
                <a:gd name="connsiteX16" fmla="*/ 5747247 w 5769111"/>
                <a:gd name="connsiteY16" fmla="*/ 4338176 h 6229400"/>
                <a:gd name="connsiteX17" fmla="*/ 5769111 w 5769111"/>
                <a:gd name="connsiteY17" fmla="*/ 4318497 h 6229400"/>
                <a:gd name="connsiteX18" fmla="*/ 5769111 w 5769111"/>
                <a:gd name="connsiteY18" fmla="*/ 5074612 h 6229400"/>
                <a:gd name="connsiteX19" fmla="*/ 5636252 w 5769111"/>
                <a:gd name="connsiteY19" fmla="*/ 5174208 h 6229400"/>
                <a:gd name="connsiteX20" fmla="*/ 5334922 w 5769111"/>
                <a:gd name="connsiteY20" fmla="*/ 5394528 h 6229400"/>
                <a:gd name="connsiteX21" fmla="*/ 3369727 w 5769111"/>
                <a:gd name="connsiteY21" fmla="*/ 6229400 h 6229400"/>
                <a:gd name="connsiteX22" fmla="*/ 771046 w 5769111"/>
                <a:gd name="connsiteY22" fmla="*/ 4817913 h 6229400"/>
                <a:gd name="connsiteX23" fmla="*/ 0 w 5769111"/>
                <a:gd name="connsiteY23" fmla="*/ 3263748 h 6229400"/>
                <a:gd name="connsiteX24" fmla="*/ 3882695 w 5769111"/>
                <a:gd name="connsiteY24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464911"/>
                  </a:lnTo>
                  <a:lnTo>
                    <a:pt x="5660063" y="1328105"/>
                  </a:lnTo>
                  <a:cubicBezTo>
                    <a:pt x="5449800" y="1091506"/>
                    <a:pt x="5197607" y="907600"/>
                    <a:pt x="4910471" y="781599"/>
                  </a:cubicBezTo>
                  <a:cubicBezTo>
                    <a:pt x="4604088" y="647260"/>
                    <a:pt x="4258349" y="579048"/>
                    <a:pt x="3882695" y="579048"/>
                  </a:cubicBezTo>
                  <a:cubicBezTo>
                    <a:pt x="3484238" y="579048"/>
                    <a:pt x="3080631" y="652240"/>
                    <a:pt x="2683153" y="797003"/>
                  </a:cubicBezTo>
                  <a:cubicBezTo>
                    <a:pt x="2296098" y="937595"/>
                    <a:pt x="1927678" y="1144662"/>
                    <a:pt x="1617493" y="1395738"/>
                  </a:cubicBezTo>
                  <a:cubicBezTo>
                    <a:pt x="1301915" y="1651098"/>
                    <a:pt x="1053890" y="1941665"/>
                    <a:pt x="880408" y="2259099"/>
                  </a:cubicBezTo>
                  <a:cubicBezTo>
                    <a:pt x="703125" y="2583597"/>
                    <a:pt x="613135" y="2921645"/>
                    <a:pt x="613135" y="3263863"/>
                  </a:cubicBezTo>
                  <a:cubicBezTo>
                    <a:pt x="613135" y="3608512"/>
                    <a:pt x="756702" y="3809789"/>
                    <a:pt x="1055484" y="4196825"/>
                  </a:cubicBezTo>
                  <a:cubicBezTo>
                    <a:pt x="1127574" y="4290167"/>
                    <a:pt x="1202116" y="4386753"/>
                    <a:pt x="1278376" y="4492950"/>
                  </a:cubicBezTo>
                  <a:cubicBezTo>
                    <a:pt x="1861105" y="5304313"/>
                    <a:pt x="2486623" y="5650468"/>
                    <a:pt x="3369851" y="5650468"/>
                  </a:cubicBezTo>
                  <a:cubicBezTo>
                    <a:pt x="3949515" y="5650468"/>
                    <a:pt x="4374822" y="5368471"/>
                    <a:pt x="4957551" y="4938355"/>
                  </a:cubicBezTo>
                  <a:cubicBezTo>
                    <a:pt x="5022653" y="4890293"/>
                    <a:pt x="5087755" y="4842811"/>
                    <a:pt x="5150773" y="4796950"/>
                  </a:cubicBezTo>
                  <a:cubicBezTo>
                    <a:pt x="5364254" y="4641404"/>
                    <a:pt x="5570313" y="4491241"/>
                    <a:pt x="5747247" y="4338176"/>
                  </a:cubicBezTo>
                  <a:lnTo>
                    <a:pt x="5769111" y="4318497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BD26A8C-8D1D-41E6-A71E-FE9AC75F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675390 h 6229400"/>
                <a:gd name="connsiteX4" fmla="*/ 5711488 w 5769111"/>
                <a:gd name="connsiteY4" fmla="*/ 1585205 h 6229400"/>
                <a:gd name="connsiteX5" fmla="*/ 5566027 w 5769111"/>
                <a:gd name="connsiteY5" fmla="*/ 1402571 h 6229400"/>
                <a:gd name="connsiteX6" fmla="*/ 4858734 w 5769111"/>
                <a:gd name="connsiteY6" fmla="*/ 886639 h 6229400"/>
                <a:gd name="connsiteX7" fmla="*/ 3882695 w 5769111"/>
                <a:gd name="connsiteY7" fmla="*/ 694858 h 6229400"/>
                <a:gd name="connsiteX8" fmla="*/ 2727046 w 5769111"/>
                <a:gd name="connsiteY8" fmla="*/ 905053 h 6229400"/>
                <a:gd name="connsiteX9" fmla="*/ 1697186 w 5769111"/>
                <a:gd name="connsiteY9" fmla="*/ 1483638 h 6229400"/>
                <a:gd name="connsiteX10" fmla="*/ 989279 w 5769111"/>
                <a:gd name="connsiteY10" fmla="*/ 2312139 h 6229400"/>
                <a:gd name="connsiteX11" fmla="*/ 735615 w 5769111"/>
                <a:gd name="connsiteY11" fmla="*/ 3263863 h 6229400"/>
                <a:gd name="connsiteX12" fmla="*/ 1154424 w 5769111"/>
                <a:gd name="connsiteY12" fmla="*/ 4128614 h 6229400"/>
                <a:gd name="connsiteX13" fmla="*/ 1379768 w 5769111"/>
                <a:gd name="connsiteY13" fmla="*/ 4427981 h 6229400"/>
                <a:gd name="connsiteX14" fmla="*/ 2239456 w 5769111"/>
                <a:gd name="connsiteY14" fmla="*/ 5256947 h 6229400"/>
                <a:gd name="connsiteX15" fmla="*/ 3369727 w 5769111"/>
                <a:gd name="connsiteY15" fmla="*/ 5534658 h 6229400"/>
                <a:gd name="connsiteX16" fmla="*/ 4096760 w 5769111"/>
                <a:gd name="connsiteY16" fmla="*/ 5357817 h 6229400"/>
                <a:gd name="connsiteX17" fmla="*/ 4881905 w 5769111"/>
                <a:gd name="connsiteY17" fmla="*/ 4847212 h 6229400"/>
                <a:gd name="connsiteX18" fmla="*/ 5075739 w 5769111"/>
                <a:gd name="connsiteY18" fmla="*/ 4705346 h 6229400"/>
                <a:gd name="connsiteX19" fmla="*/ 5759930 w 5769111"/>
                <a:gd name="connsiteY19" fmla="*/ 4166809 h 6229400"/>
                <a:gd name="connsiteX20" fmla="*/ 5769111 w 5769111"/>
                <a:gd name="connsiteY20" fmla="*/ 4157764 h 6229400"/>
                <a:gd name="connsiteX21" fmla="*/ 5769111 w 5769111"/>
                <a:gd name="connsiteY21" fmla="*/ 5074612 h 6229400"/>
                <a:gd name="connsiteX22" fmla="*/ 5636252 w 5769111"/>
                <a:gd name="connsiteY22" fmla="*/ 5174208 h 6229400"/>
                <a:gd name="connsiteX23" fmla="*/ 5334922 w 5769111"/>
                <a:gd name="connsiteY23" fmla="*/ 5394528 h 6229400"/>
                <a:gd name="connsiteX24" fmla="*/ 3369727 w 5769111"/>
                <a:gd name="connsiteY24" fmla="*/ 6229400 h 6229400"/>
                <a:gd name="connsiteX25" fmla="*/ 771046 w 5769111"/>
                <a:gd name="connsiteY25" fmla="*/ 4817913 h 6229400"/>
                <a:gd name="connsiteX26" fmla="*/ 0 w 5769111"/>
                <a:gd name="connsiteY26" fmla="*/ 3263748 h 6229400"/>
                <a:gd name="connsiteX27" fmla="*/ 3882695 w 5769111"/>
                <a:gd name="connsiteY27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675390"/>
                  </a:lnTo>
                  <a:lnTo>
                    <a:pt x="5711488" y="1585205"/>
                  </a:lnTo>
                  <a:cubicBezTo>
                    <a:pt x="5665942" y="1521390"/>
                    <a:pt x="5617428" y="1460432"/>
                    <a:pt x="5566027" y="1402571"/>
                  </a:cubicBezTo>
                  <a:cubicBezTo>
                    <a:pt x="5367411" y="1179058"/>
                    <a:pt x="5129563" y="1005460"/>
                    <a:pt x="4858734" y="886639"/>
                  </a:cubicBezTo>
                  <a:cubicBezTo>
                    <a:pt x="4568779" y="759363"/>
                    <a:pt x="4240327" y="694858"/>
                    <a:pt x="3882695" y="694858"/>
                  </a:cubicBezTo>
                  <a:cubicBezTo>
                    <a:pt x="3504835" y="694858"/>
                    <a:pt x="3105151" y="767471"/>
                    <a:pt x="2727046" y="905053"/>
                  </a:cubicBezTo>
                  <a:cubicBezTo>
                    <a:pt x="2352985" y="1041013"/>
                    <a:pt x="1996826" y="1241132"/>
                    <a:pt x="1697186" y="1483638"/>
                  </a:cubicBezTo>
                  <a:cubicBezTo>
                    <a:pt x="1397913" y="1725796"/>
                    <a:pt x="1153199" y="2012308"/>
                    <a:pt x="989279" y="2312139"/>
                  </a:cubicBezTo>
                  <a:cubicBezTo>
                    <a:pt x="820946" y="2620077"/>
                    <a:pt x="735615" y="2940290"/>
                    <a:pt x="735615" y="3263863"/>
                  </a:cubicBezTo>
                  <a:cubicBezTo>
                    <a:pt x="735615" y="3573074"/>
                    <a:pt x="863980" y="3752464"/>
                    <a:pt x="1154424" y="4128614"/>
                  </a:cubicBezTo>
                  <a:cubicBezTo>
                    <a:pt x="1227127" y="4222767"/>
                    <a:pt x="1302282" y="4320162"/>
                    <a:pt x="1379768" y="4427981"/>
                  </a:cubicBezTo>
                  <a:cubicBezTo>
                    <a:pt x="1653784" y="4809458"/>
                    <a:pt x="1934912" y="5080685"/>
                    <a:pt x="2239456" y="5256947"/>
                  </a:cubicBezTo>
                  <a:cubicBezTo>
                    <a:pt x="2562268" y="5443863"/>
                    <a:pt x="2932037" y="5534658"/>
                    <a:pt x="3369727" y="5534658"/>
                  </a:cubicBezTo>
                  <a:cubicBezTo>
                    <a:pt x="3618120" y="5534658"/>
                    <a:pt x="3849103" y="5478491"/>
                    <a:pt x="4096760" y="5357817"/>
                  </a:cubicBezTo>
                  <a:cubicBezTo>
                    <a:pt x="4351037" y="5233901"/>
                    <a:pt x="4602740" y="5053238"/>
                    <a:pt x="4881905" y="4847212"/>
                  </a:cubicBezTo>
                  <a:cubicBezTo>
                    <a:pt x="4947375" y="4798920"/>
                    <a:pt x="5012599" y="4751322"/>
                    <a:pt x="5075739" y="4705346"/>
                  </a:cubicBezTo>
                  <a:cubicBezTo>
                    <a:pt x="5327320" y="4521990"/>
                    <a:pt x="5568418" y="4346256"/>
                    <a:pt x="5759930" y="4166809"/>
                  </a:cubicBezTo>
                  <a:lnTo>
                    <a:pt x="5769111" y="4157764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Graphic 6" descr="Cel">
            <a:extLst>
              <a:ext uri="{FF2B5EF4-FFF2-40B4-BE49-F238E27FC236}">
                <a16:creationId xmlns:a16="http://schemas.microsoft.com/office/drawing/2014/main" id="{16D4C926-A673-1BB2-FEB0-5CF9983ABA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21726" y="1629089"/>
            <a:ext cx="3620021" cy="362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056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CB842E5-51D7-75E7-4A91-40E21F234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2259" y="2872341"/>
            <a:ext cx="4076563" cy="111160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8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Software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46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7C92F6-398A-D6AD-73B5-F153EAF0F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/>
              <a:t>CRISPRscan</a:t>
            </a:r>
            <a:endParaRPr lang="pl-PL" dirty="0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9428B719-2E62-B09A-BBC2-36EF867E4D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592606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7521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4DB15C2-2B79-FCE8-AC1A-491BF74CC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pl-PL" sz="4000">
                <a:solidFill>
                  <a:srgbClr val="FFFFFF"/>
                </a:solidFill>
              </a:rPr>
              <a:t>CHOPCHOP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D61BEE-B3B5-BAFA-6B47-7ECB55378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pl-PL" sz="2000"/>
              <a:t>Designing sgRNA</a:t>
            </a:r>
          </a:p>
          <a:p>
            <a:r>
              <a:rPr lang="pl-PL" sz="2000"/>
              <a:t>Target Selection (flexibility in choosing target)</a:t>
            </a:r>
          </a:p>
          <a:p>
            <a:r>
              <a:rPr lang="pl-PL" sz="2000"/>
              <a:t>Off-Target Analysis</a:t>
            </a:r>
          </a:p>
          <a:p>
            <a:r>
              <a:rPr lang="pl-PL" sz="2000"/>
              <a:t>Avaliable: </a:t>
            </a:r>
            <a:r>
              <a:rPr lang="pl-PL" sz="2000">
                <a:hlinkClick r:id="rId2"/>
              </a:rPr>
              <a:t>https://chopchop.cbu.uib.no/</a:t>
            </a:r>
            <a:endParaRPr lang="pl-PL" sz="2000"/>
          </a:p>
        </p:txBody>
      </p:sp>
    </p:spTree>
    <p:extLst>
      <p:ext uri="{BB962C8B-B14F-4D97-AF65-F5344CB8AC3E}">
        <p14:creationId xmlns:p14="http://schemas.microsoft.com/office/powerpoint/2010/main" val="147941902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535</Words>
  <Application>Microsoft Office PowerPoint</Application>
  <PresentationFormat>Panoramiczny</PresentationFormat>
  <Paragraphs>70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1" baseType="lpstr">
      <vt:lpstr>Aptos</vt:lpstr>
      <vt:lpstr>Aptos Display</vt:lpstr>
      <vt:lpstr>Arial</vt:lpstr>
      <vt:lpstr>Motyw pakietu Office</vt:lpstr>
      <vt:lpstr>Software and experimental tools for sgRNA design, efficacy and off-target prediction</vt:lpstr>
      <vt:lpstr>Definitions</vt:lpstr>
      <vt:lpstr>CRISPR-Cas</vt:lpstr>
      <vt:lpstr>sgRNA design</vt:lpstr>
      <vt:lpstr>sgRNA efficiency</vt:lpstr>
      <vt:lpstr>Off-target prediction</vt:lpstr>
      <vt:lpstr>Software</vt:lpstr>
      <vt:lpstr>CRISPRscan</vt:lpstr>
      <vt:lpstr>CHOPCHOP</vt:lpstr>
      <vt:lpstr>Cas-Designer</vt:lpstr>
      <vt:lpstr>SnapGene</vt:lpstr>
      <vt:lpstr>CRISPOR</vt:lpstr>
      <vt:lpstr>sgRNA Scorer 2.0</vt:lpstr>
      <vt:lpstr>Which one to choose?</vt:lpstr>
      <vt:lpstr>Prezentacja programu PowerPoint</vt:lpstr>
      <vt:lpstr>Q&amp;A</vt:lpstr>
      <vt:lpstr>Bibliography: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and experimental tools for sgRNA design, efficacy and off-target prediction</dc:title>
  <dc:creator>Daniel Zalewski</dc:creator>
  <cp:lastModifiedBy>Daniel Zalewski</cp:lastModifiedBy>
  <cp:revision>26</cp:revision>
  <dcterms:created xsi:type="dcterms:W3CDTF">2024-04-08T08:09:13Z</dcterms:created>
  <dcterms:modified xsi:type="dcterms:W3CDTF">2024-04-08T20:16:53Z</dcterms:modified>
</cp:coreProperties>
</file>