
<file path=[Content_Types].xml><?xml version="1.0" encoding="utf-8"?>
<Types xmlns="http://schemas.openxmlformats.org/package/2006/content-types">
  <Default Extension="png" ContentType="image/png"/>
  <Default Extension="wmf" ContentType="image/x-wmf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334" r:id="rId3"/>
    <p:sldId id="309" r:id="rId4"/>
    <p:sldId id="310" r:id="rId5"/>
    <p:sldId id="259" r:id="rId6"/>
    <p:sldId id="311" r:id="rId7"/>
    <p:sldId id="312" r:id="rId8"/>
    <p:sldId id="313" r:id="rId9"/>
    <p:sldId id="269" r:id="rId10"/>
    <p:sldId id="282" r:id="rId11"/>
    <p:sldId id="283" r:id="rId12"/>
    <p:sldId id="284" r:id="rId13"/>
    <p:sldId id="285" r:id="rId14"/>
    <p:sldId id="314" r:id="rId15"/>
    <p:sldId id="315" r:id="rId16"/>
    <p:sldId id="316" r:id="rId17"/>
    <p:sldId id="317" r:id="rId18"/>
    <p:sldId id="318" r:id="rId19"/>
    <p:sldId id="319" r:id="rId20"/>
    <p:sldId id="323" r:id="rId21"/>
    <p:sldId id="286" r:id="rId22"/>
    <p:sldId id="287" r:id="rId23"/>
    <p:sldId id="322" r:id="rId24"/>
    <p:sldId id="289" r:id="rId25"/>
    <p:sldId id="306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24" r:id="rId36"/>
    <p:sldId id="291" r:id="rId37"/>
    <p:sldId id="293" r:id="rId38"/>
    <p:sldId id="320" r:id="rId39"/>
    <p:sldId id="276" r:id="rId40"/>
    <p:sldId id="277" r:id="rId41"/>
    <p:sldId id="278" r:id="rId42"/>
    <p:sldId id="279" r:id="rId43"/>
    <p:sldId id="280" r:id="rId44"/>
    <p:sldId id="32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75" autoAdjust="0"/>
  </p:normalViewPr>
  <p:slideViewPr>
    <p:cSldViewPr>
      <p:cViewPr varScale="1">
        <p:scale>
          <a:sx n="47" d="100"/>
          <a:sy n="47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B71E7-50FB-4464-9462-733E86CB0E7C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74DFA9-2326-445B-9722-8FF0AF3520C5}">
      <dgm:prSet phldrT="[Text]"/>
      <dgm:spPr/>
      <dgm:t>
        <a:bodyPr/>
        <a:lstStyle/>
        <a:p>
          <a:r>
            <a:rPr lang="pl-PL" dirty="0" smtClean="0"/>
            <a:t>Geneza</a:t>
          </a:r>
          <a:endParaRPr lang="pl-PL" dirty="0"/>
        </a:p>
      </dgm:t>
    </dgm:pt>
    <dgm:pt modelId="{844DA79C-B7AC-4A8B-904A-4E727CE6AA48}" type="parTrans" cxnId="{07708DF7-0C45-41A4-910F-C2A815D9BD96}">
      <dgm:prSet/>
      <dgm:spPr/>
      <dgm:t>
        <a:bodyPr/>
        <a:lstStyle/>
        <a:p>
          <a:endParaRPr lang="pl-PL"/>
        </a:p>
      </dgm:t>
    </dgm:pt>
    <dgm:pt modelId="{63F1F2D2-8578-49A5-8DCE-D3C76D5CF45A}" type="sibTrans" cxnId="{07708DF7-0C45-41A4-910F-C2A815D9BD96}">
      <dgm:prSet/>
      <dgm:spPr/>
      <dgm:t>
        <a:bodyPr/>
        <a:lstStyle/>
        <a:p>
          <a:endParaRPr lang="pl-PL"/>
        </a:p>
      </dgm:t>
    </dgm:pt>
    <dgm:pt modelId="{E838BC67-AF96-4C6C-A5AF-9E79AC7DCF30}">
      <dgm:prSet phldrT="[Text]"/>
      <dgm:spPr/>
      <dgm:t>
        <a:bodyPr/>
        <a:lstStyle/>
        <a:p>
          <a:r>
            <a:rPr lang="pl-PL" dirty="0" smtClean="0"/>
            <a:t>SuperGlue</a:t>
          </a:r>
          <a:endParaRPr lang="pl-PL" dirty="0"/>
        </a:p>
      </dgm:t>
    </dgm:pt>
    <dgm:pt modelId="{27323F78-5FE6-4DA9-B64A-7643D29BD61E}" type="parTrans" cxnId="{86E7E0E5-2417-4FAD-BFDC-55AAD6CD2CA7}">
      <dgm:prSet/>
      <dgm:spPr/>
      <dgm:t>
        <a:bodyPr/>
        <a:lstStyle/>
        <a:p>
          <a:endParaRPr lang="pl-PL"/>
        </a:p>
      </dgm:t>
    </dgm:pt>
    <dgm:pt modelId="{76BCBC92-50BB-48BB-8D7D-59DB1ADE1784}" type="sibTrans" cxnId="{86E7E0E5-2417-4FAD-BFDC-55AAD6CD2CA7}">
      <dgm:prSet/>
      <dgm:spPr/>
      <dgm:t>
        <a:bodyPr/>
        <a:lstStyle/>
        <a:p>
          <a:endParaRPr lang="pl-PL"/>
        </a:p>
      </dgm:t>
    </dgm:pt>
    <dgm:pt modelId="{14F3BD92-EC5B-4633-BA64-882DCE059578}">
      <dgm:prSet phldrT="[Text]"/>
      <dgm:spPr/>
      <dgm:t>
        <a:bodyPr/>
        <a:lstStyle/>
        <a:p>
          <a:r>
            <a:rPr lang="pl-PL" dirty="0" smtClean="0"/>
            <a:t>Dodatkowe techniki</a:t>
          </a:r>
        </a:p>
      </dgm:t>
    </dgm:pt>
    <dgm:pt modelId="{042251F3-8479-4CE0-BA00-01270EB5366F}" type="parTrans" cxnId="{D62D3459-732F-4121-8718-C16E977212FE}">
      <dgm:prSet/>
      <dgm:spPr/>
      <dgm:t>
        <a:bodyPr/>
        <a:lstStyle/>
        <a:p>
          <a:endParaRPr lang="pl-PL"/>
        </a:p>
      </dgm:t>
    </dgm:pt>
    <dgm:pt modelId="{0E0300C0-8BD7-43F9-A098-A44309AB6069}" type="sibTrans" cxnId="{D62D3459-732F-4121-8718-C16E977212FE}">
      <dgm:prSet/>
      <dgm:spPr/>
      <dgm:t>
        <a:bodyPr/>
        <a:lstStyle/>
        <a:p>
          <a:endParaRPr lang="pl-PL"/>
        </a:p>
      </dgm:t>
    </dgm:pt>
    <dgm:pt modelId="{1ABC3C2C-5A0E-4519-8E15-88322A94A780}">
      <dgm:prSet phldrT="[Text]"/>
      <dgm:spPr/>
      <dgm:t>
        <a:bodyPr/>
        <a:lstStyle/>
        <a:p>
          <a:r>
            <a:rPr lang="pl-PL" dirty="0" smtClean="0"/>
            <a:t>Szczegóły realizacji i implementacja</a:t>
          </a:r>
        </a:p>
      </dgm:t>
    </dgm:pt>
    <dgm:pt modelId="{CA70EC4B-A9F8-4970-B8EA-A87F9FD51666}" type="parTrans" cxnId="{7292B53F-35CD-4B26-8EF0-52ADC75D393C}">
      <dgm:prSet/>
      <dgm:spPr/>
      <dgm:t>
        <a:bodyPr/>
        <a:lstStyle/>
        <a:p>
          <a:endParaRPr lang="pl-PL"/>
        </a:p>
      </dgm:t>
    </dgm:pt>
    <dgm:pt modelId="{86555539-C014-4070-8BA6-72457F791CEA}" type="sibTrans" cxnId="{7292B53F-35CD-4B26-8EF0-52ADC75D393C}">
      <dgm:prSet/>
      <dgm:spPr/>
      <dgm:t>
        <a:bodyPr/>
        <a:lstStyle/>
        <a:p>
          <a:endParaRPr lang="pl-PL"/>
        </a:p>
      </dgm:t>
    </dgm:pt>
    <dgm:pt modelId="{3690D2C4-BBCF-423C-82E2-376814804EB1}">
      <dgm:prSet phldrT="[Text]"/>
      <dgm:spPr/>
      <dgm:t>
        <a:bodyPr/>
        <a:lstStyle/>
        <a:p>
          <a:r>
            <a:rPr lang="pl-PL" dirty="0" smtClean="0"/>
            <a:t>Przykład - PacMan</a:t>
          </a:r>
        </a:p>
      </dgm:t>
    </dgm:pt>
    <dgm:pt modelId="{38BA37D9-1935-4AE1-8305-7646402B9A5E}" type="parTrans" cxnId="{E82ED090-1D6E-4B7F-B4D4-8F4453F3BAB3}">
      <dgm:prSet/>
      <dgm:spPr/>
      <dgm:t>
        <a:bodyPr/>
        <a:lstStyle/>
        <a:p>
          <a:endParaRPr lang="pl-PL"/>
        </a:p>
      </dgm:t>
    </dgm:pt>
    <dgm:pt modelId="{5AE13F20-58B3-408C-87C8-D97CE0781317}" type="sibTrans" cxnId="{E82ED090-1D6E-4B7F-B4D4-8F4453F3BAB3}">
      <dgm:prSet/>
      <dgm:spPr/>
      <dgm:t>
        <a:bodyPr/>
        <a:lstStyle/>
        <a:p>
          <a:endParaRPr lang="pl-PL"/>
        </a:p>
      </dgm:t>
    </dgm:pt>
    <dgm:pt modelId="{0967784E-8245-4139-ACEF-CC970A35B6DC}" type="pres">
      <dgm:prSet presAssocID="{49DB71E7-50FB-4464-9462-733E86CB0E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E84A3C-8AF5-4FCB-A7AD-2FF1DADDFE75}" type="pres">
      <dgm:prSet presAssocID="{49DB71E7-50FB-4464-9462-733E86CB0E7C}" presName="dummyMaxCanvas" presStyleCnt="0">
        <dgm:presLayoutVars/>
      </dgm:prSet>
      <dgm:spPr/>
    </dgm:pt>
    <dgm:pt modelId="{751607DB-D501-4EE9-B1DA-40A8751EFC6C}" type="pres">
      <dgm:prSet presAssocID="{49DB71E7-50FB-4464-9462-733E86CB0E7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0B28E-04CE-4B9E-8A29-770715599797}" type="pres">
      <dgm:prSet presAssocID="{49DB71E7-50FB-4464-9462-733E86CB0E7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11FB3D-57EE-4A12-89BE-5D4C159EB46D}" type="pres">
      <dgm:prSet presAssocID="{49DB71E7-50FB-4464-9462-733E86CB0E7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3B51F1-7C8F-4FFE-A9C1-3E2807D88FE3}" type="pres">
      <dgm:prSet presAssocID="{49DB71E7-50FB-4464-9462-733E86CB0E7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4AA525-CBFA-49FF-89B4-BF7CD4D985A6}" type="pres">
      <dgm:prSet presAssocID="{49DB71E7-50FB-4464-9462-733E86CB0E7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92B192-44EA-4EAE-8DEE-718B2339426D}" type="pres">
      <dgm:prSet presAssocID="{49DB71E7-50FB-4464-9462-733E86CB0E7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D60A9A-E741-49BA-90AA-415B2835A19D}" type="pres">
      <dgm:prSet presAssocID="{49DB71E7-50FB-4464-9462-733E86CB0E7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AF8CB2-C814-4E06-B16C-F901562B7EC2}" type="pres">
      <dgm:prSet presAssocID="{49DB71E7-50FB-4464-9462-733E86CB0E7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E6BCF5-2A99-4793-8340-C757FA2FE774}" type="pres">
      <dgm:prSet presAssocID="{49DB71E7-50FB-4464-9462-733E86CB0E7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CF2AF-6DBD-44BF-96D6-D1CB9E054487}" type="pres">
      <dgm:prSet presAssocID="{49DB71E7-50FB-4464-9462-733E86CB0E7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DD6F88-C009-44C7-8E07-CA0304862F63}" type="pres">
      <dgm:prSet presAssocID="{49DB71E7-50FB-4464-9462-733E86CB0E7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076892-1ED8-47E5-93D2-EA699E1ADECB}" type="pres">
      <dgm:prSet presAssocID="{49DB71E7-50FB-4464-9462-733E86CB0E7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6EB996-4546-494F-B563-75DAB3F23F3B}" type="pres">
      <dgm:prSet presAssocID="{49DB71E7-50FB-4464-9462-733E86CB0E7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CE2444-E2B1-4F4A-A550-FE268B7BE485}" type="pres">
      <dgm:prSet presAssocID="{49DB71E7-50FB-4464-9462-733E86CB0E7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2D3459-732F-4121-8718-C16E977212FE}" srcId="{49DB71E7-50FB-4464-9462-733E86CB0E7C}" destId="{14F3BD92-EC5B-4633-BA64-882DCE059578}" srcOrd="2" destOrd="0" parTransId="{042251F3-8479-4CE0-BA00-01270EB5366F}" sibTransId="{0E0300C0-8BD7-43F9-A098-A44309AB6069}"/>
    <dgm:cxn modelId="{AAC22364-589F-4B06-8A48-E6EFEE52ABA1}" type="presOf" srcId="{0E0300C0-8BD7-43F9-A098-A44309AB6069}" destId="{AFAF8CB2-C814-4E06-B16C-F901562B7EC2}" srcOrd="0" destOrd="0" presId="urn:microsoft.com/office/officeart/2005/8/layout/vProcess5"/>
    <dgm:cxn modelId="{2AA692E9-1D35-48B9-B2FD-1BCA05E5A0FC}" type="presOf" srcId="{3690D2C4-BBCF-423C-82E2-376814804EB1}" destId="{EDCE2444-E2B1-4F4A-A550-FE268B7BE485}" srcOrd="1" destOrd="0" presId="urn:microsoft.com/office/officeart/2005/8/layout/vProcess5"/>
    <dgm:cxn modelId="{6B3E9FCF-9689-4CF6-8634-2C0425623D80}" type="presOf" srcId="{76BCBC92-50BB-48BB-8D7D-59DB1ADE1784}" destId="{45D60A9A-E741-49BA-90AA-415B2835A19D}" srcOrd="0" destOrd="0" presId="urn:microsoft.com/office/officeart/2005/8/layout/vProcess5"/>
    <dgm:cxn modelId="{07708DF7-0C45-41A4-910F-C2A815D9BD96}" srcId="{49DB71E7-50FB-4464-9462-733E86CB0E7C}" destId="{8A74DFA9-2326-445B-9722-8FF0AF3520C5}" srcOrd="0" destOrd="0" parTransId="{844DA79C-B7AC-4A8B-904A-4E727CE6AA48}" sibTransId="{63F1F2D2-8578-49A5-8DCE-D3C76D5CF45A}"/>
    <dgm:cxn modelId="{DE790092-3FE7-4456-BB54-62394CFBA258}" type="presOf" srcId="{3690D2C4-BBCF-423C-82E2-376814804EB1}" destId="{0B4AA525-CBFA-49FF-89B4-BF7CD4D985A6}" srcOrd="0" destOrd="0" presId="urn:microsoft.com/office/officeart/2005/8/layout/vProcess5"/>
    <dgm:cxn modelId="{0EE57129-2EF6-4D83-9E2C-7322D96960D3}" type="presOf" srcId="{E838BC67-AF96-4C6C-A5AF-9E79AC7DCF30}" destId="{49DD6F88-C009-44C7-8E07-CA0304862F63}" srcOrd="1" destOrd="0" presId="urn:microsoft.com/office/officeart/2005/8/layout/vProcess5"/>
    <dgm:cxn modelId="{1C6863EE-3B54-42DF-97E6-D7909FAAF556}" type="presOf" srcId="{49DB71E7-50FB-4464-9462-733E86CB0E7C}" destId="{0967784E-8245-4139-ACEF-CC970A35B6DC}" srcOrd="0" destOrd="0" presId="urn:microsoft.com/office/officeart/2005/8/layout/vProcess5"/>
    <dgm:cxn modelId="{7292B53F-35CD-4B26-8EF0-52ADC75D393C}" srcId="{49DB71E7-50FB-4464-9462-733E86CB0E7C}" destId="{1ABC3C2C-5A0E-4519-8E15-88322A94A780}" srcOrd="3" destOrd="0" parTransId="{CA70EC4B-A9F8-4970-B8EA-A87F9FD51666}" sibTransId="{86555539-C014-4070-8BA6-72457F791CEA}"/>
    <dgm:cxn modelId="{86E7E0E5-2417-4FAD-BFDC-55AAD6CD2CA7}" srcId="{49DB71E7-50FB-4464-9462-733E86CB0E7C}" destId="{E838BC67-AF96-4C6C-A5AF-9E79AC7DCF30}" srcOrd="1" destOrd="0" parTransId="{27323F78-5FE6-4DA9-B64A-7643D29BD61E}" sibTransId="{76BCBC92-50BB-48BB-8D7D-59DB1ADE1784}"/>
    <dgm:cxn modelId="{C7B87E0C-FFEA-434D-9E22-6F80C6A8E886}" type="presOf" srcId="{E838BC67-AF96-4C6C-A5AF-9E79AC7DCF30}" destId="{E3A0B28E-04CE-4B9E-8A29-770715599797}" srcOrd="0" destOrd="0" presId="urn:microsoft.com/office/officeart/2005/8/layout/vProcess5"/>
    <dgm:cxn modelId="{B2FE9223-BE64-4116-AA60-2472DF4FEEC6}" type="presOf" srcId="{1ABC3C2C-5A0E-4519-8E15-88322A94A780}" destId="{BB3B51F1-7C8F-4FFE-A9C1-3E2807D88FE3}" srcOrd="0" destOrd="0" presId="urn:microsoft.com/office/officeart/2005/8/layout/vProcess5"/>
    <dgm:cxn modelId="{028F1EDA-4BCA-4F61-A7D9-5B27615EE3D5}" type="presOf" srcId="{14F3BD92-EC5B-4633-BA64-882DCE059578}" destId="{AA076892-1ED8-47E5-93D2-EA699E1ADECB}" srcOrd="1" destOrd="0" presId="urn:microsoft.com/office/officeart/2005/8/layout/vProcess5"/>
    <dgm:cxn modelId="{52EAB7C9-A9CD-4B82-8729-580BE2200942}" type="presOf" srcId="{8A74DFA9-2326-445B-9722-8FF0AF3520C5}" destId="{751607DB-D501-4EE9-B1DA-40A8751EFC6C}" srcOrd="0" destOrd="0" presId="urn:microsoft.com/office/officeart/2005/8/layout/vProcess5"/>
    <dgm:cxn modelId="{B20F3C34-D5E6-4736-9BA2-DDD9D694B03C}" type="presOf" srcId="{14F3BD92-EC5B-4633-BA64-882DCE059578}" destId="{D811FB3D-57EE-4A12-89BE-5D4C159EB46D}" srcOrd="0" destOrd="0" presId="urn:microsoft.com/office/officeart/2005/8/layout/vProcess5"/>
    <dgm:cxn modelId="{3888A70A-BBFC-4FA1-A4F3-9012F601B40E}" type="presOf" srcId="{8A74DFA9-2326-445B-9722-8FF0AF3520C5}" destId="{BCFCF2AF-6DBD-44BF-96D6-D1CB9E054487}" srcOrd="1" destOrd="0" presId="urn:microsoft.com/office/officeart/2005/8/layout/vProcess5"/>
    <dgm:cxn modelId="{E82ED090-1D6E-4B7F-B4D4-8F4453F3BAB3}" srcId="{49DB71E7-50FB-4464-9462-733E86CB0E7C}" destId="{3690D2C4-BBCF-423C-82E2-376814804EB1}" srcOrd="4" destOrd="0" parTransId="{38BA37D9-1935-4AE1-8305-7646402B9A5E}" sibTransId="{5AE13F20-58B3-408C-87C8-D97CE0781317}"/>
    <dgm:cxn modelId="{BB6B047C-D6E1-4500-AFEE-2ADD768E548F}" type="presOf" srcId="{63F1F2D2-8578-49A5-8DCE-D3C76D5CF45A}" destId="{B792B192-44EA-4EAE-8DEE-718B2339426D}" srcOrd="0" destOrd="0" presId="urn:microsoft.com/office/officeart/2005/8/layout/vProcess5"/>
    <dgm:cxn modelId="{A110000F-519F-45F8-BCF6-223CA090903E}" type="presOf" srcId="{1ABC3C2C-5A0E-4519-8E15-88322A94A780}" destId="{EC6EB996-4546-494F-B563-75DAB3F23F3B}" srcOrd="1" destOrd="0" presId="urn:microsoft.com/office/officeart/2005/8/layout/vProcess5"/>
    <dgm:cxn modelId="{5EA449EF-2178-4EB8-8ACE-1A7F0A37DD3C}" type="presOf" srcId="{86555539-C014-4070-8BA6-72457F791CEA}" destId="{B0E6BCF5-2A99-4793-8340-C757FA2FE774}" srcOrd="0" destOrd="0" presId="urn:microsoft.com/office/officeart/2005/8/layout/vProcess5"/>
    <dgm:cxn modelId="{F8CE1BE3-2F9E-47E4-90E1-733C8909331C}" type="presParOf" srcId="{0967784E-8245-4139-ACEF-CC970A35B6DC}" destId="{B4E84A3C-8AF5-4FCB-A7AD-2FF1DADDFE75}" srcOrd="0" destOrd="0" presId="urn:microsoft.com/office/officeart/2005/8/layout/vProcess5"/>
    <dgm:cxn modelId="{7C2E34B0-D33F-4050-8ACC-92C5F24E8BE6}" type="presParOf" srcId="{0967784E-8245-4139-ACEF-CC970A35B6DC}" destId="{751607DB-D501-4EE9-B1DA-40A8751EFC6C}" srcOrd="1" destOrd="0" presId="urn:microsoft.com/office/officeart/2005/8/layout/vProcess5"/>
    <dgm:cxn modelId="{2FDB36D1-CA18-4BB3-848F-58566D33A60E}" type="presParOf" srcId="{0967784E-8245-4139-ACEF-CC970A35B6DC}" destId="{E3A0B28E-04CE-4B9E-8A29-770715599797}" srcOrd="2" destOrd="0" presId="urn:microsoft.com/office/officeart/2005/8/layout/vProcess5"/>
    <dgm:cxn modelId="{0F974099-2AA5-40B1-9F75-15372E8D20BC}" type="presParOf" srcId="{0967784E-8245-4139-ACEF-CC970A35B6DC}" destId="{D811FB3D-57EE-4A12-89BE-5D4C159EB46D}" srcOrd="3" destOrd="0" presId="urn:microsoft.com/office/officeart/2005/8/layout/vProcess5"/>
    <dgm:cxn modelId="{961E52AA-42BF-442D-8835-BD4257C4F1C1}" type="presParOf" srcId="{0967784E-8245-4139-ACEF-CC970A35B6DC}" destId="{BB3B51F1-7C8F-4FFE-A9C1-3E2807D88FE3}" srcOrd="4" destOrd="0" presId="urn:microsoft.com/office/officeart/2005/8/layout/vProcess5"/>
    <dgm:cxn modelId="{2978081A-221F-4EF5-8898-11447C822C19}" type="presParOf" srcId="{0967784E-8245-4139-ACEF-CC970A35B6DC}" destId="{0B4AA525-CBFA-49FF-89B4-BF7CD4D985A6}" srcOrd="5" destOrd="0" presId="urn:microsoft.com/office/officeart/2005/8/layout/vProcess5"/>
    <dgm:cxn modelId="{79113332-AB48-4B2D-8256-726D97A75E3B}" type="presParOf" srcId="{0967784E-8245-4139-ACEF-CC970A35B6DC}" destId="{B792B192-44EA-4EAE-8DEE-718B2339426D}" srcOrd="6" destOrd="0" presId="urn:microsoft.com/office/officeart/2005/8/layout/vProcess5"/>
    <dgm:cxn modelId="{672A15B1-2890-4946-9690-F3853314BA24}" type="presParOf" srcId="{0967784E-8245-4139-ACEF-CC970A35B6DC}" destId="{45D60A9A-E741-49BA-90AA-415B2835A19D}" srcOrd="7" destOrd="0" presId="urn:microsoft.com/office/officeart/2005/8/layout/vProcess5"/>
    <dgm:cxn modelId="{7A483D24-C64A-4CE1-A40B-0F03E80E7F88}" type="presParOf" srcId="{0967784E-8245-4139-ACEF-CC970A35B6DC}" destId="{AFAF8CB2-C814-4E06-B16C-F901562B7EC2}" srcOrd="8" destOrd="0" presId="urn:microsoft.com/office/officeart/2005/8/layout/vProcess5"/>
    <dgm:cxn modelId="{AFA7468D-0899-49D6-BE6B-5C0D88D14274}" type="presParOf" srcId="{0967784E-8245-4139-ACEF-CC970A35B6DC}" destId="{B0E6BCF5-2A99-4793-8340-C757FA2FE774}" srcOrd="9" destOrd="0" presId="urn:microsoft.com/office/officeart/2005/8/layout/vProcess5"/>
    <dgm:cxn modelId="{663F689F-BAB5-4449-8924-F27CCDC93D87}" type="presParOf" srcId="{0967784E-8245-4139-ACEF-CC970A35B6DC}" destId="{BCFCF2AF-6DBD-44BF-96D6-D1CB9E054487}" srcOrd="10" destOrd="0" presId="urn:microsoft.com/office/officeart/2005/8/layout/vProcess5"/>
    <dgm:cxn modelId="{D63B9C6D-F23D-4EF0-955B-629E2DF7BEF7}" type="presParOf" srcId="{0967784E-8245-4139-ACEF-CC970A35B6DC}" destId="{49DD6F88-C009-44C7-8E07-CA0304862F63}" srcOrd="11" destOrd="0" presId="urn:microsoft.com/office/officeart/2005/8/layout/vProcess5"/>
    <dgm:cxn modelId="{B2BF470B-C32A-4364-B457-535D4476C8E7}" type="presParOf" srcId="{0967784E-8245-4139-ACEF-CC970A35B6DC}" destId="{AA076892-1ED8-47E5-93D2-EA699E1ADECB}" srcOrd="12" destOrd="0" presId="urn:microsoft.com/office/officeart/2005/8/layout/vProcess5"/>
    <dgm:cxn modelId="{A5423D6C-12E1-4BE3-98B2-09DD8ACBE5CE}" type="presParOf" srcId="{0967784E-8245-4139-ACEF-CC970A35B6DC}" destId="{EC6EB996-4546-494F-B563-75DAB3F23F3B}" srcOrd="13" destOrd="0" presId="urn:microsoft.com/office/officeart/2005/8/layout/vProcess5"/>
    <dgm:cxn modelId="{D07460CC-A9D2-4923-97B3-95AFE0866DCC}" type="presParOf" srcId="{0967784E-8245-4139-ACEF-CC970A35B6DC}" destId="{EDCE2444-E2B1-4F4A-A550-FE268B7BE48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F6537-49C9-4818-9F35-CCFEA32F6254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CBEF1AF5-50DE-46A7-9A97-B85D3702DEA0}">
      <dgm:prSet phldrT="[Text]" custT="1"/>
      <dgm:spPr/>
      <dgm:t>
        <a:bodyPr/>
        <a:lstStyle/>
        <a:p>
          <a:r>
            <a:rPr lang="pl-PL" sz="2000" dirty="0" smtClean="0"/>
            <a:t>edycja</a:t>
          </a:r>
          <a:endParaRPr lang="pl-PL" sz="2000" dirty="0"/>
        </a:p>
      </dgm:t>
    </dgm:pt>
    <dgm:pt modelId="{DE412002-3678-47E0-89D1-8BB32D86F48F}" type="parTrans" cxnId="{7F58CE2C-6ACA-45B3-95E0-2B1165E5D1C1}">
      <dgm:prSet/>
      <dgm:spPr/>
      <dgm:t>
        <a:bodyPr/>
        <a:lstStyle/>
        <a:p>
          <a:endParaRPr lang="pl-PL" sz="2000"/>
        </a:p>
      </dgm:t>
    </dgm:pt>
    <dgm:pt modelId="{4DE2124F-1C9D-43CD-8F15-D4D23B527967}" type="sibTrans" cxnId="{7F58CE2C-6ACA-45B3-95E0-2B1165E5D1C1}">
      <dgm:prSet/>
      <dgm:spPr/>
      <dgm:t>
        <a:bodyPr/>
        <a:lstStyle/>
        <a:p>
          <a:endParaRPr lang="pl-PL" sz="2000"/>
        </a:p>
      </dgm:t>
    </dgm:pt>
    <dgm:pt modelId="{266D4A05-1B33-41C5-9D74-14F1CFBD47D9}">
      <dgm:prSet phldrT="[Text]" custT="1"/>
      <dgm:spPr/>
      <dgm:t>
        <a:bodyPr/>
        <a:lstStyle/>
        <a:p>
          <a:r>
            <a:rPr lang="pl-PL" sz="2000" dirty="0" smtClean="0"/>
            <a:t>kompi-lacja</a:t>
          </a:r>
          <a:endParaRPr lang="pl-PL" sz="2000" dirty="0"/>
        </a:p>
      </dgm:t>
    </dgm:pt>
    <dgm:pt modelId="{761CE11D-CE14-4039-8210-1BC1D1FB9797}" type="parTrans" cxnId="{763B6D14-7EB7-4460-9F44-E8BC306468F3}">
      <dgm:prSet/>
      <dgm:spPr/>
      <dgm:t>
        <a:bodyPr/>
        <a:lstStyle/>
        <a:p>
          <a:endParaRPr lang="pl-PL" sz="2000"/>
        </a:p>
      </dgm:t>
    </dgm:pt>
    <dgm:pt modelId="{CBB8AD17-829C-4984-AC20-F3FBC99804A0}" type="sibTrans" cxnId="{763B6D14-7EB7-4460-9F44-E8BC306468F3}">
      <dgm:prSet/>
      <dgm:spPr/>
      <dgm:t>
        <a:bodyPr/>
        <a:lstStyle/>
        <a:p>
          <a:endParaRPr lang="pl-PL" sz="2000"/>
        </a:p>
      </dgm:t>
    </dgm:pt>
    <dgm:pt modelId="{71D38B46-FFAE-4776-BA50-2F67473D217A}">
      <dgm:prSet phldrT="[Text]" custT="1"/>
      <dgm:spPr/>
      <dgm:t>
        <a:bodyPr/>
        <a:lstStyle/>
        <a:p>
          <a:r>
            <a:rPr lang="pl-PL" sz="2000" dirty="0" smtClean="0"/>
            <a:t>debu-gowa-nie</a:t>
          </a:r>
          <a:endParaRPr lang="pl-PL" sz="2000" dirty="0"/>
        </a:p>
      </dgm:t>
    </dgm:pt>
    <dgm:pt modelId="{4DFE8EFC-62DD-4E89-81A9-F94642CF4F8C}" type="parTrans" cxnId="{2DFFF6A2-EC1C-49C8-B607-B33FD3793DE6}">
      <dgm:prSet/>
      <dgm:spPr/>
      <dgm:t>
        <a:bodyPr/>
        <a:lstStyle/>
        <a:p>
          <a:endParaRPr lang="pl-PL" sz="2000"/>
        </a:p>
      </dgm:t>
    </dgm:pt>
    <dgm:pt modelId="{30617514-72E5-4B8A-ACA2-933751E81C56}" type="sibTrans" cxnId="{2DFFF6A2-EC1C-49C8-B607-B33FD3793DE6}">
      <dgm:prSet/>
      <dgm:spPr/>
      <dgm:t>
        <a:bodyPr/>
        <a:lstStyle/>
        <a:p>
          <a:endParaRPr lang="pl-PL" sz="2000"/>
        </a:p>
      </dgm:t>
    </dgm:pt>
    <dgm:pt modelId="{8A12DE1D-8AD9-4933-9281-43809400D1AD}" type="pres">
      <dgm:prSet presAssocID="{A78F6537-49C9-4818-9F35-CCFEA32F6254}" presName="CompostProcess" presStyleCnt="0">
        <dgm:presLayoutVars>
          <dgm:dir/>
          <dgm:resizeHandles val="exact"/>
        </dgm:presLayoutVars>
      </dgm:prSet>
      <dgm:spPr/>
    </dgm:pt>
    <dgm:pt modelId="{CA7B1787-AA50-46F2-B271-227EE8B8502E}" type="pres">
      <dgm:prSet presAssocID="{A78F6537-49C9-4818-9F35-CCFEA32F6254}" presName="arrow" presStyleLbl="bgShp" presStyleIdx="0" presStyleCnt="1"/>
      <dgm:spPr/>
    </dgm:pt>
    <dgm:pt modelId="{1652437F-2E02-4EF0-AAAD-D051EC5E5E08}" type="pres">
      <dgm:prSet presAssocID="{A78F6537-49C9-4818-9F35-CCFEA32F6254}" presName="linearProcess" presStyleCnt="0"/>
      <dgm:spPr/>
    </dgm:pt>
    <dgm:pt modelId="{7F4EDBDD-DE26-45B5-AC0C-8BDC5665778A}" type="pres">
      <dgm:prSet presAssocID="{CBEF1AF5-50DE-46A7-9A97-B85D3702DEA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9BEEC6-FE4C-4CBE-80F4-9D1D7B515E0A}" type="pres">
      <dgm:prSet presAssocID="{4DE2124F-1C9D-43CD-8F15-D4D23B527967}" presName="sibTrans" presStyleCnt="0"/>
      <dgm:spPr/>
    </dgm:pt>
    <dgm:pt modelId="{91894F12-3739-4A06-A426-CFFBD203447C}" type="pres">
      <dgm:prSet presAssocID="{266D4A05-1B33-41C5-9D74-14F1CFBD47D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095CD0-7D5B-49D0-B991-6F4C7F3F4F5A}" type="pres">
      <dgm:prSet presAssocID="{CBB8AD17-829C-4984-AC20-F3FBC99804A0}" presName="sibTrans" presStyleCnt="0"/>
      <dgm:spPr/>
    </dgm:pt>
    <dgm:pt modelId="{9BF6AFDA-F73F-4ACF-9DF8-81C4C1625903}" type="pres">
      <dgm:prSet presAssocID="{71D38B46-FFAE-4776-BA50-2F67473D217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FFF6A2-EC1C-49C8-B607-B33FD3793DE6}" srcId="{A78F6537-49C9-4818-9F35-CCFEA32F6254}" destId="{71D38B46-FFAE-4776-BA50-2F67473D217A}" srcOrd="2" destOrd="0" parTransId="{4DFE8EFC-62DD-4E89-81A9-F94642CF4F8C}" sibTransId="{30617514-72E5-4B8A-ACA2-933751E81C56}"/>
    <dgm:cxn modelId="{CA9D1F16-221F-484E-A0BF-2C7FA42903BD}" type="presOf" srcId="{A78F6537-49C9-4818-9F35-CCFEA32F6254}" destId="{8A12DE1D-8AD9-4933-9281-43809400D1AD}" srcOrd="0" destOrd="0" presId="urn:microsoft.com/office/officeart/2005/8/layout/hProcess9"/>
    <dgm:cxn modelId="{763B6D14-7EB7-4460-9F44-E8BC306468F3}" srcId="{A78F6537-49C9-4818-9F35-CCFEA32F6254}" destId="{266D4A05-1B33-41C5-9D74-14F1CFBD47D9}" srcOrd="1" destOrd="0" parTransId="{761CE11D-CE14-4039-8210-1BC1D1FB9797}" sibTransId="{CBB8AD17-829C-4984-AC20-F3FBC99804A0}"/>
    <dgm:cxn modelId="{00B42407-C512-4620-BEA1-04BE745FD8B3}" type="presOf" srcId="{71D38B46-FFAE-4776-BA50-2F67473D217A}" destId="{9BF6AFDA-F73F-4ACF-9DF8-81C4C1625903}" srcOrd="0" destOrd="0" presId="urn:microsoft.com/office/officeart/2005/8/layout/hProcess9"/>
    <dgm:cxn modelId="{7F58CE2C-6ACA-45B3-95E0-2B1165E5D1C1}" srcId="{A78F6537-49C9-4818-9F35-CCFEA32F6254}" destId="{CBEF1AF5-50DE-46A7-9A97-B85D3702DEA0}" srcOrd="0" destOrd="0" parTransId="{DE412002-3678-47E0-89D1-8BB32D86F48F}" sibTransId="{4DE2124F-1C9D-43CD-8F15-D4D23B527967}"/>
    <dgm:cxn modelId="{5823D7FC-1426-42C1-8539-A4C89A3E52E8}" type="presOf" srcId="{CBEF1AF5-50DE-46A7-9A97-B85D3702DEA0}" destId="{7F4EDBDD-DE26-45B5-AC0C-8BDC5665778A}" srcOrd="0" destOrd="0" presId="urn:microsoft.com/office/officeart/2005/8/layout/hProcess9"/>
    <dgm:cxn modelId="{A86FB8A9-DC22-481A-A1D0-25C6AC465E9B}" type="presOf" srcId="{266D4A05-1B33-41C5-9D74-14F1CFBD47D9}" destId="{91894F12-3739-4A06-A426-CFFBD203447C}" srcOrd="0" destOrd="0" presId="urn:microsoft.com/office/officeart/2005/8/layout/hProcess9"/>
    <dgm:cxn modelId="{64055B9D-DE6F-4C53-841E-A5A13692C7EC}" type="presParOf" srcId="{8A12DE1D-8AD9-4933-9281-43809400D1AD}" destId="{CA7B1787-AA50-46F2-B271-227EE8B8502E}" srcOrd="0" destOrd="0" presId="urn:microsoft.com/office/officeart/2005/8/layout/hProcess9"/>
    <dgm:cxn modelId="{434B8002-86FC-45A4-8197-A06FDE4CBD8F}" type="presParOf" srcId="{8A12DE1D-8AD9-4933-9281-43809400D1AD}" destId="{1652437F-2E02-4EF0-AAAD-D051EC5E5E08}" srcOrd="1" destOrd="0" presId="urn:microsoft.com/office/officeart/2005/8/layout/hProcess9"/>
    <dgm:cxn modelId="{B79D46FC-A222-4650-8FD4-C3343E13522C}" type="presParOf" srcId="{1652437F-2E02-4EF0-AAAD-D051EC5E5E08}" destId="{7F4EDBDD-DE26-45B5-AC0C-8BDC5665778A}" srcOrd="0" destOrd="0" presId="urn:microsoft.com/office/officeart/2005/8/layout/hProcess9"/>
    <dgm:cxn modelId="{374B7315-CA52-4207-AC66-FDD2A78862E5}" type="presParOf" srcId="{1652437F-2E02-4EF0-AAAD-D051EC5E5E08}" destId="{249BEEC6-FE4C-4CBE-80F4-9D1D7B515E0A}" srcOrd="1" destOrd="0" presId="urn:microsoft.com/office/officeart/2005/8/layout/hProcess9"/>
    <dgm:cxn modelId="{34969072-1A50-4F55-8003-7D14E4B91DB6}" type="presParOf" srcId="{1652437F-2E02-4EF0-AAAD-D051EC5E5E08}" destId="{91894F12-3739-4A06-A426-CFFBD203447C}" srcOrd="2" destOrd="0" presId="urn:microsoft.com/office/officeart/2005/8/layout/hProcess9"/>
    <dgm:cxn modelId="{D2158DEE-F80C-4F1E-89C2-32772F8FC653}" type="presParOf" srcId="{1652437F-2E02-4EF0-AAAD-D051EC5E5E08}" destId="{41095CD0-7D5B-49D0-B991-6F4C7F3F4F5A}" srcOrd="3" destOrd="0" presId="urn:microsoft.com/office/officeart/2005/8/layout/hProcess9"/>
    <dgm:cxn modelId="{80B74743-EB23-4FC0-8692-48E583488BCB}" type="presParOf" srcId="{1652437F-2E02-4EF0-AAAD-D051EC5E5E08}" destId="{9BF6AFDA-F73F-4ACF-9DF8-81C4C16259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E2FA15-4238-401B-AF37-ED563030626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965C384-FB06-4D60-BECE-485FC93AD79C}">
      <dgm:prSet phldrT="[Text]"/>
      <dgm:spPr/>
      <dgm:t>
        <a:bodyPr/>
        <a:lstStyle/>
        <a:p>
          <a:r>
            <a:rPr lang="pl-PL" dirty="0" smtClean="0"/>
            <a:t>Natychmiastowe efekty zmian</a:t>
          </a:r>
          <a:br>
            <a:rPr lang="pl-PL" dirty="0" smtClean="0"/>
          </a:br>
          <a:r>
            <a:rPr lang="pl-PL" dirty="0" smtClean="0"/>
            <a:t>w kodzie</a:t>
          </a:r>
          <a:endParaRPr lang="pl-PL" dirty="0"/>
        </a:p>
      </dgm:t>
    </dgm:pt>
    <dgm:pt modelId="{CC39C8AF-A1AA-4734-AB4B-A54DF2E3860C}" type="parTrans" cxnId="{47E78A8F-6AA4-42D3-8885-96322D68D9FC}">
      <dgm:prSet/>
      <dgm:spPr/>
      <dgm:t>
        <a:bodyPr/>
        <a:lstStyle/>
        <a:p>
          <a:endParaRPr lang="pl-PL"/>
        </a:p>
      </dgm:t>
    </dgm:pt>
    <dgm:pt modelId="{3241056D-F1DA-498B-9679-6E30B5EDAEEC}" type="sibTrans" cxnId="{47E78A8F-6AA4-42D3-8885-96322D68D9FC}">
      <dgm:prSet/>
      <dgm:spPr/>
      <dgm:t>
        <a:bodyPr/>
        <a:lstStyle/>
        <a:p>
          <a:endParaRPr lang="pl-PL"/>
        </a:p>
      </dgm:t>
    </dgm:pt>
    <dgm:pt modelId="{957534E9-CE77-47C7-845A-2A9834064DCF}">
      <dgm:prSet phldrT="[Text]"/>
      <dgm:spPr/>
      <dgm:t>
        <a:bodyPr/>
        <a:lstStyle/>
        <a:p>
          <a:r>
            <a:rPr lang="pl-PL" dirty="0" smtClean="0"/>
            <a:t>Konstrukcje deklaratywne</a:t>
          </a:r>
          <a:br>
            <a:rPr lang="pl-PL" dirty="0" smtClean="0"/>
          </a:br>
          <a:r>
            <a:rPr lang="pl-PL" dirty="0" smtClean="0"/>
            <a:t>- mniej kodu</a:t>
          </a:r>
          <a:endParaRPr lang="pl-PL" dirty="0"/>
        </a:p>
      </dgm:t>
    </dgm:pt>
    <dgm:pt modelId="{7B004DCC-C48D-48E5-9022-D8F2AB608B2E}" type="parTrans" cxnId="{B07268BE-A6DA-4B06-AFF0-7706900ADB44}">
      <dgm:prSet/>
      <dgm:spPr/>
      <dgm:t>
        <a:bodyPr/>
        <a:lstStyle/>
        <a:p>
          <a:endParaRPr lang="pl-PL"/>
        </a:p>
      </dgm:t>
    </dgm:pt>
    <dgm:pt modelId="{68FB2389-C0CB-412D-AA91-A29B85522BF0}" type="sibTrans" cxnId="{B07268BE-A6DA-4B06-AFF0-7706900ADB44}">
      <dgm:prSet/>
      <dgm:spPr/>
      <dgm:t>
        <a:bodyPr/>
        <a:lstStyle/>
        <a:p>
          <a:endParaRPr lang="pl-PL"/>
        </a:p>
      </dgm:t>
    </dgm:pt>
    <dgm:pt modelId="{E2CFA652-0B16-49B5-9E76-E86D45B5C099}">
      <dgm:prSet phldrT="[Text]"/>
      <dgm:spPr/>
      <dgm:t>
        <a:bodyPr/>
        <a:lstStyle/>
        <a:p>
          <a:r>
            <a:rPr lang="pl-PL" dirty="0" smtClean="0"/>
            <a:t>Dopełnianie kodu</a:t>
          </a:r>
          <a:br>
            <a:rPr lang="pl-PL" dirty="0" smtClean="0"/>
          </a:br>
          <a:r>
            <a:rPr lang="pl-PL" dirty="0" smtClean="0"/>
            <a:t>i podpowiedzi</a:t>
          </a:r>
          <a:endParaRPr lang="pl-PL" dirty="0"/>
        </a:p>
      </dgm:t>
    </dgm:pt>
    <dgm:pt modelId="{6AA9A083-561D-4A65-A58C-CE0C566161EA}" type="parTrans" cxnId="{8A27DB8C-7C81-4B02-AB27-5AC9181EC097}">
      <dgm:prSet/>
      <dgm:spPr/>
      <dgm:t>
        <a:bodyPr/>
        <a:lstStyle/>
        <a:p>
          <a:endParaRPr lang="pl-PL"/>
        </a:p>
      </dgm:t>
    </dgm:pt>
    <dgm:pt modelId="{B323786F-BD66-4405-9BF4-AEDC29BD318F}" type="sibTrans" cxnId="{8A27DB8C-7C81-4B02-AB27-5AC9181EC097}">
      <dgm:prSet/>
      <dgm:spPr/>
      <dgm:t>
        <a:bodyPr/>
        <a:lstStyle/>
        <a:p>
          <a:endParaRPr lang="pl-PL"/>
        </a:p>
      </dgm:t>
    </dgm:pt>
    <dgm:pt modelId="{CBBCB4A7-921D-4ECB-8A1A-663AB19AE9D1}">
      <dgm:prSet phldrT="[Text]"/>
      <dgm:spPr/>
      <dgm:t>
        <a:bodyPr/>
        <a:lstStyle/>
        <a:p>
          <a:r>
            <a:rPr lang="pl-PL" dirty="0" smtClean="0"/>
            <a:t>Często oparte</a:t>
          </a:r>
          <a:br>
            <a:rPr lang="pl-PL" dirty="0" smtClean="0"/>
          </a:br>
          <a:r>
            <a:rPr lang="pl-PL" dirty="0" smtClean="0"/>
            <a:t>o metody wizualne</a:t>
          </a:r>
          <a:endParaRPr lang="pl-PL" dirty="0"/>
        </a:p>
      </dgm:t>
    </dgm:pt>
    <dgm:pt modelId="{6251EC8D-4977-4883-801F-6BFA12BE5531}" type="parTrans" cxnId="{0022AE55-D3C6-4DE5-A5A4-6077E71EB503}">
      <dgm:prSet/>
      <dgm:spPr/>
      <dgm:t>
        <a:bodyPr/>
        <a:lstStyle/>
        <a:p>
          <a:endParaRPr lang="pl-PL"/>
        </a:p>
      </dgm:t>
    </dgm:pt>
    <dgm:pt modelId="{8B42F7A9-E4F4-451F-ADBA-19FE1BBCFFB5}" type="sibTrans" cxnId="{0022AE55-D3C6-4DE5-A5A4-6077E71EB503}">
      <dgm:prSet/>
      <dgm:spPr/>
      <dgm:t>
        <a:bodyPr/>
        <a:lstStyle/>
        <a:p>
          <a:endParaRPr lang="pl-PL"/>
        </a:p>
      </dgm:t>
    </dgm:pt>
    <dgm:pt modelId="{376787BB-FA7A-4649-88E9-178C09D344D5}" type="pres">
      <dgm:prSet presAssocID="{3EE2FA15-4238-401B-AF37-ED56303062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2EC0FF-057D-48F3-BDFD-5E0383BE10EB}" type="pres">
      <dgm:prSet presAssocID="{3965C384-FB06-4D60-BECE-485FC93AD7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E673D6-BAD0-4734-AA37-1132D96BD2AD}" type="pres">
      <dgm:prSet presAssocID="{3241056D-F1DA-498B-9679-6E30B5EDAEEC}" presName="sibTrans" presStyleCnt="0"/>
      <dgm:spPr/>
    </dgm:pt>
    <dgm:pt modelId="{72D245BA-8CA3-4FD2-889C-80343E0CF54D}" type="pres">
      <dgm:prSet presAssocID="{957534E9-CE77-47C7-845A-2A9834064D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A15A3F-3317-4A85-9917-CD771AD75527}" type="pres">
      <dgm:prSet presAssocID="{68FB2389-C0CB-412D-AA91-A29B85522BF0}" presName="sibTrans" presStyleCnt="0"/>
      <dgm:spPr/>
    </dgm:pt>
    <dgm:pt modelId="{DC72431F-E9E1-4BB1-8D1C-B53AC4D516ED}" type="pres">
      <dgm:prSet presAssocID="{E2CFA652-0B16-49B5-9E76-E86D45B5C0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4E780E-642D-4604-A6E7-064397AC24E1}" type="pres">
      <dgm:prSet presAssocID="{B323786F-BD66-4405-9BF4-AEDC29BD318F}" presName="sibTrans" presStyleCnt="0"/>
      <dgm:spPr/>
    </dgm:pt>
    <dgm:pt modelId="{5ACCA650-F09E-40DA-A588-0B95F6C4558D}" type="pres">
      <dgm:prSet presAssocID="{CBBCB4A7-921D-4ECB-8A1A-663AB19AE9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27DB8C-7C81-4B02-AB27-5AC9181EC097}" srcId="{3EE2FA15-4238-401B-AF37-ED563030626C}" destId="{E2CFA652-0B16-49B5-9E76-E86D45B5C099}" srcOrd="2" destOrd="0" parTransId="{6AA9A083-561D-4A65-A58C-CE0C566161EA}" sibTransId="{B323786F-BD66-4405-9BF4-AEDC29BD318F}"/>
    <dgm:cxn modelId="{0022AE55-D3C6-4DE5-A5A4-6077E71EB503}" srcId="{3EE2FA15-4238-401B-AF37-ED563030626C}" destId="{CBBCB4A7-921D-4ECB-8A1A-663AB19AE9D1}" srcOrd="3" destOrd="0" parTransId="{6251EC8D-4977-4883-801F-6BFA12BE5531}" sibTransId="{8B42F7A9-E4F4-451F-ADBA-19FE1BBCFFB5}"/>
    <dgm:cxn modelId="{47E78A8F-6AA4-42D3-8885-96322D68D9FC}" srcId="{3EE2FA15-4238-401B-AF37-ED563030626C}" destId="{3965C384-FB06-4D60-BECE-485FC93AD79C}" srcOrd="0" destOrd="0" parTransId="{CC39C8AF-A1AA-4734-AB4B-A54DF2E3860C}" sibTransId="{3241056D-F1DA-498B-9679-6E30B5EDAEEC}"/>
    <dgm:cxn modelId="{87811669-DA30-4BF1-AC74-874EA7B62E37}" type="presOf" srcId="{CBBCB4A7-921D-4ECB-8A1A-663AB19AE9D1}" destId="{5ACCA650-F09E-40DA-A588-0B95F6C4558D}" srcOrd="0" destOrd="0" presId="urn:microsoft.com/office/officeart/2005/8/layout/default"/>
    <dgm:cxn modelId="{B07268BE-A6DA-4B06-AFF0-7706900ADB44}" srcId="{3EE2FA15-4238-401B-AF37-ED563030626C}" destId="{957534E9-CE77-47C7-845A-2A9834064DCF}" srcOrd="1" destOrd="0" parTransId="{7B004DCC-C48D-48E5-9022-D8F2AB608B2E}" sibTransId="{68FB2389-C0CB-412D-AA91-A29B85522BF0}"/>
    <dgm:cxn modelId="{0843F0D8-07AD-48B9-B2F4-ED2329E6E985}" type="presOf" srcId="{E2CFA652-0B16-49B5-9E76-E86D45B5C099}" destId="{DC72431F-E9E1-4BB1-8D1C-B53AC4D516ED}" srcOrd="0" destOrd="0" presId="urn:microsoft.com/office/officeart/2005/8/layout/default"/>
    <dgm:cxn modelId="{36537FAA-C5B7-4922-B35C-FD468C445A93}" type="presOf" srcId="{3EE2FA15-4238-401B-AF37-ED563030626C}" destId="{376787BB-FA7A-4649-88E9-178C09D344D5}" srcOrd="0" destOrd="0" presId="urn:microsoft.com/office/officeart/2005/8/layout/default"/>
    <dgm:cxn modelId="{DCA447A4-61EC-48B1-8E9E-3407FEA89A7D}" type="presOf" srcId="{3965C384-FB06-4D60-BECE-485FC93AD79C}" destId="{E22EC0FF-057D-48F3-BDFD-5E0383BE10EB}" srcOrd="0" destOrd="0" presId="urn:microsoft.com/office/officeart/2005/8/layout/default"/>
    <dgm:cxn modelId="{69A65222-A902-4266-AC30-F46140C0477A}" type="presOf" srcId="{957534E9-CE77-47C7-845A-2A9834064DCF}" destId="{72D245BA-8CA3-4FD2-889C-80343E0CF54D}" srcOrd="0" destOrd="0" presId="urn:microsoft.com/office/officeart/2005/8/layout/default"/>
    <dgm:cxn modelId="{B1715653-0703-444F-834D-EE88541FEF7B}" type="presParOf" srcId="{376787BB-FA7A-4649-88E9-178C09D344D5}" destId="{E22EC0FF-057D-48F3-BDFD-5E0383BE10EB}" srcOrd="0" destOrd="0" presId="urn:microsoft.com/office/officeart/2005/8/layout/default"/>
    <dgm:cxn modelId="{8C7234B5-FDEF-4546-A44D-8A0BFB2B4100}" type="presParOf" srcId="{376787BB-FA7A-4649-88E9-178C09D344D5}" destId="{99E673D6-BAD0-4734-AA37-1132D96BD2AD}" srcOrd="1" destOrd="0" presId="urn:microsoft.com/office/officeart/2005/8/layout/default"/>
    <dgm:cxn modelId="{43A11323-634E-40B7-828C-20DACCAE8825}" type="presParOf" srcId="{376787BB-FA7A-4649-88E9-178C09D344D5}" destId="{72D245BA-8CA3-4FD2-889C-80343E0CF54D}" srcOrd="2" destOrd="0" presId="urn:microsoft.com/office/officeart/2005/8/layout/default"/>
    <dgm:cxn modelId="{5FDBE760-98A7-477D-80CF-67C7A2A1D802}" type="presParOf" srcId="{376787BB-FA7A-4649-88E9-178C09D344D5}" destId="{2CA15A3F-3317-4A85-9917-CD771AD75527}" srcOrd="3" destOrd="0" presId="urn:microsoft.com/office/officeart/2005/8/layout/default"/>
    <dgm:cxn modelId="{F5559860-5FF3-4476-87AB-FB6CD73B739B}" type="presParOf" srcId="{376787BB-FA7A-4649-88E9-178C09D344D5}" destId="{DC72431F-E9E1-4BB1-8D1C-B53AC4D516ED}" srcOrd="4" destOrd="0" presId="urn:microsoft.com/office/officeart/2005/8/layout/default"/>
    <dgm:cxn modelId="{D1C27AF7-D094-4160-B565-1A1625B6776A}" type="presParOf" srcId="{376787BB-FA7A-4649-88E9-178C09D344D5}" destId="{2E4E780E-642D-4604-A6E7-064397AC24E1}" srcOrd="5" destOrd="0" presId="urn:microsoft.com/office/officeart/2005/8/layout/default"/>
    <dgm:cxn modelId="{3D7F428B-17A7-47BA-AD03-AFA4AD65CE8D}" type="presParOf" srcId="{376787BB-FA7A-4649-88E9-178C09D344D5}" destId="{5ACCA650-F09E-40DA-A588-0B95F6C4558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B9E6F-E174-4DAC-A365-9DC53949E06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D66CED2-DBC2-46A9-B139-8F0BDA278517}">
      <dgm:prSet/>
      <dgm:spPr/>
      <dgm:t>
        <a:bodyPr/>
        <a:lstStyle/>
        <a:p>
          <a:pPr rtl="0"/>
          <a:r>
            <a:rPr lang="pl-PL" baseline="0" dirty="0" smtClean="0"/>
            <a:t>Dla „zwykłych użytkowników”</a:t>
          </a:r>
          <a:endParaRPr lang="pl-PL" dirty="0"/>
        </a:p>
      </dgm:t>
    </dgm:pt>
    <dgm:pt modelId="{1F548F18-8803-4E9C-89FA-C07529BABCC8}" type="parTrans" cxnId="{C4DB934A-E71B-4743-9CC3-9D36767FE0B8}">
      <dgm:prSet/>
      <dgm:spPr/>
      <dgm:t>
        <a:bodyPr/>
        <a:lstStyle/>
        <a:p>
          <a:endParaRPr lang="pl-PL"/>
        </a:p>
      </dgm:t>
    </dgm:pt>
    <dgm:pt modelId="{0A2460E4-2D7B-44D7-A2D7-0FDDA7BE9968}" type="sibTrans" cxnId="{C4DB934A-E71B-4743-9CC3-9D36767FE0B8}">
      <dgm:prSet/>
      <dgm:spPr/>
      <dgm:t>
        <a:bodyPr/>
        <a:lstStyle/>
        <a:p>
          <a:endParaRPr lang="pl-PL"/>
        </a:p>
      </dgm:t>
    </dgm:pt>
    <dgm:pt modelId="{620B50A3-34AB-4E8B-9D15-08E80B30ED37}">
      <dgm:prSet/>
      <dgm:spPr/>
      <dgm:t>
        <a:bodyPr/>
        <a:lstStyle/>
        <a:p>
          <a:pPr rtl="0"/>
          <a:r>
            <a:rPr lang="pl-PL" baseline="0" dirty="0" smtClean="0"/>
            <a:t>Komponenty – model deklaratywny</a:t>
          </a:r>
          <a:endParaRPr lang="pl-PL" dirty="0"/>
        </a:p>
      </dgm:t>
    </dgm:pt>
    <dgm:pt modelId="{28B3C411-8482-459B-88A2-B99DBEAA574D}" type="parTrans" cxnId="{45568A86-4DBD-40A0-8F50-A964168285BB}">
      <dgm:prSet/>
      <dgm:spPr/>
      <dgm:t>
        <a:bodyPr/>
        <a:lstStyle/>
        <a:p>
          <a:endParaRPr lang="pl-PL"/>
        </a:p>
      </dgm:t>
    </dgm:pt>
    <dgm:pt modelId="{EB2C87B5-4D70-4386-9695-B5AB39483538}" type="sibTrans" cxnId="{45568A86-4DBD-40A0-8F50-A964168285BB}">
      <dgm:prSet/>
      <dgm:spPr/>
      <dgm:t>
        <a:bodyPr/>
        <a:lstStyle/>
        <a:p>
          <a:endParaRPr lang="pl-PL"/>
        </a:p>
      </dgm:t>
    </dgm:pt>
    <dgm:pt modelId="{2BC7802F-4E34-4F89-8BED-57EFC846C62B}">
      <dgm:prSet/>
      <dgm:spPr/>
      <dgm:t>
        <a:bodyPr/>
        <a:lstStyle/>
        <a:p>
          <a:pPr rtl="0"/>
          <a:r>
            <a:rPr lang="pl-PL" baseline="0" dirty="0" smtClean="0"/>
            <a:t>Problemy z graficzną reprezentacją większych programów </a:t>
          </a:r>
          <a:endParaRPr lang="pl-PL" dirty="0"/>
        </a:p>
      </dgm:t>
    </dgm:pt>
    <dgm:pt modelId="{556CAE60-F8DF-406A-B5B7-B73C47AD6140}" type="parTrans" cxnId="{A511773C-D9B3-49AA-9990-A47A6E1EB97C}">
      <dgm:prSet/>
      <dgm:spPr/>
      <dgm:t>
        <a:bodyPr/>
        <a:lstStyle/>
        <a:p>
          <a:endParaRPr lang="pl-PL"/>
        </a:p>
      </dgm:t>
    </dgm:pt>
    <dgm:pt modelId="{2C8536DB-F2A5-42AB-A486-2F3471BC5924}" type="sibTrans" cxnId="{A511773C-D9B3-49AA-9990-A47A6E1EB97C}">
      <dgm:prSet/>
      <dgm:spPr/>
      <dgm:t>
        <a:bodyPr/>
        <a:lstStyle/>
        <a:p>
          <a:endParaRPr lang="pl-PL"/>
        </a:p>
      </dgm:t>
    </dgm:pt>
    <dgm:pt modelId="{BBF42C87-8B43-47C2-A94F-0D81E979CB96}">
      <dgm:prSet/>
      <dgm:spPr/>
      <dgm:t>
        <a:bodyPr/>
        <a:lstStyle/>
        <a:p>
          <a:pPr rtl="0"/>
          <a:r>
            <a:rPr lang="pl-PL" i="1" baseline="0" dirty="0" smtClean="0"/>
            <a:t>Excel, Forms/3, Fabrik, LabVIEW</a:t>
          </a:r>
          <a:endParaRPr lang="pl-PL" i="1" dirty="0"/>
        </a:p>
      </dgm:t>
    </dgm:pt>
    <dgm:pt modelId="{1278EF6F-3320-4E85-822E-A06D5A329745}" type="parTrans" cxnId="{DDB7B11E-4DC4-4476-837B-15ADE092D635}">
      <dgm:prSet/>
      <dgm:spPr/>
      <dgm:t>
        <a:bodyPr/>
        <a:lstStyle/>
        <a:p>
          <a:endParaRPr lang="pl-PL"/>
        </a:p>
      </dgm:t>
    </dgm:pt>
    <dgm:pt modelId="{1D3CEFDE-3642-4F56-808D-59B2938507BF}" type="sibTrans" cxnId="{DDB7B11E-4DC4-4476-837B-15ADE092D635}">
      <dgm:prSet/>
      <dgm:spPr/>
      <dgm:t>
        <a:bodyPr/>
        <a:lstStyle/>
        <a:p>
          <a:endParaRPr lang="pl-PL"/>
        </a:p>
      </dgm:t>
    </dgm:pt>
    <dgm:pt modelId="{D904F7F2-7A8C-42DC-AC8D-AC5573F35435}">
      <dgm:prSet/>
      <dgm:spPr/>
      <dgm:t>
        <a:bodyPr/>
        <a:lstStyle/>
        <a:p>
          <a:pPr rtl="0"/>
          <a:r>
            <a:rPr lang="pl-PL" i="1" baseline="0" dirty="0" smtClean="0"/>
            <a:t>Apple Quartz Composer: graf połączeń dźwiękowych</a:t>
          </a:r>
          <a:endParaRPr lang="pl-PL" i="1" dirty="0"/>
        </a:p>
      </dgm:t>
    </dgm:pt>
    <dgm:pt modelId="{FCD391B9-054A-409B-92C6-E5E33EBCD7D6}" type="parTrans" cxnId="{79225504-A657-444C-B7EE-4A054F4DFB73}">
      <dgm:prSet/>
      <dgm:spPr/>
      <dgm:t>
        <a:bodyPr/>
        <a:lstStyle/>
        <a:p>
          <a:endParaRPr lang="pl-PL"/>
        </a:p>
      </dgm:t>
    </dgm:pt>
    <dgm:pt modelId="{6626881E-2116-4FBC-B574-E038DEE34AB7}" type="sibTrans" cxnId="{79225504-A657-444C-B7EE-4A054F4DFB73}">
      <dgm:prSet/>
      <dgm:spPr/>
      <dgm:t>
        <a:bodyPr/>
        <a:lstStyle/>
        <a:p>
          <a:endParaRPr lang="pl-PL"/>
        </a:p>
      </dgm:t>
    </dgm:pt>
    <dgm:pt modelId="{A587BEED-A5A4-40C6-831C-CFA3D1427CE4}">
      <dgm:prSet/>
      <dgm:spPr/>
      <dgm:t>
        <a:bodyPr/>
        <a:lstStyle/>
        <a:p>
          <a:pPr rtl="0"/>
          <a:r>
            <a:rPr lang="pl-PL" baseline="0" dirty="0" smtClean="0"/>
            <a:t>Połączenie cech wizualnych z tekstowymi</a:t>
          </a:r>
          <a:endParaRPr lang="pl-PL" dirty="0"/>
        </a:p>
      </dgm:t>
    </dgm:pt>
    <dgm:pt modelId="{30517657-C484-43E6-86D8-9B06AD5D4E00}" type="parTrans" cxnId="{6ABE05B4-CBEF-409B-859B-1FE4520007AC}">
      <dgm:prSet/>
      <dgm:spPr/>
    </dgm:pt>
    <dgm:pt modelId="{34D02E66-13FB-4CCF-BDD7-5C25008FF124}" type="sibTrans" cxnId="{6ABE05B4-CBEF-409B-859B-1FE4520007AC}">
      <dgm:prSet/>
      <dgm:spPr/>
    </dgm:pt>
    <dgm:pt modelId="{2BBCAAFC-C186-4484-90EC-3ED220EC0368}" type="pres">
      <dgm:prSet presAssocID="{4E8B9E6F-E174-4DAC-A365-9DC53949E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C796810-6734-44DE-A906-EA713AF8ABFC}" type="pres">
      <dgm:prSet presAssocID="{0D66CED2-DBC2-46A9-B139-8F0BDA27851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01246E-E60F-4FE4-8182-06247DAF153F}" type="pres">
      <dgm:prSet presAssocID="{0A2460E4-2D7B-44D7-A2D7-0FDDA7BE9968}" presName="spacer" presStyleCnt="0"/>
      <dgm:spPr/>
    </dgm:pt>
    <dgm:pt modelId="{53FBD1E0-E2E0-431E-BF1A-51322E70250F}" type="pres">
      <dgm:prSet presAssocID="{620B50A3-34AB-4E8B-9D15-08E80B30ED3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F526FB-3E1D-406B-B3EE-20C732B30C4F}" type="pres">
      <dgm:prSet presAssocID="{EB2C87B5-4D70-4386-9695-B5AB39483538}" presName="spacer" presStyleCnt="0"/>
      <dgm:spPr/>
    </dgm:pt>
    <dgm:pt modelId="{FC5D6C82-CA13-431A-81D7-5A86FD458168}" type="pres">
      <dgm:prSet presAssocID="{2BC7802F-4E34-4F89-8BED-57EFC846C62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4619B5-CA68-4890-97A8-30F516380158}" type="pres">
      <dgm:prSet presAssocID="{2C8536DB-F2A5-42AB-A486-2F3471BC5924}" presName="spacer" presStyleCnt="0"/>
      <dgm:spPr/>
    </dgm:pt>
    <dgm:pt modelId="{BDCBDAEE-6E93-4468-93CD-2CAA52D57C8C}" type="pres">
      <dgm:prSet presAssocID="{A587BEED-A5A4-40C6-831C-CFA3D1427C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C30CD0-2A46-4234-B345-A4B4BCC3E1BD}" type="pres">
      <dgm:prSet presAssocID="{34D02E66-13FB-4CCF-BDD7-5C25008FF124}" presName="spacer" presStyleCnt="0"/>
      <dgm:spPr/>
    </dgm:pt>
    <dgm:pt modelId="{0CC7820F-1995-4E2D-81F8-437DD2C43F59}" type="pres">
      <dgm:prSet presAssocID="{BBF42C87-8B43-47C2-A94F-0D81E979CB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DFE381-DC62-4046-A064-4CF72A6B0FA3}" type="pres">
      <dgm:prSet presAssocID="{1D3CEFDE-3642-4F56-808D-59B2938507BF}" presName="spacer" presStyleCnt="0"/>
      <dgm:spPr/>
    </dgm:pt>
    <dgm:pt modelId="{294F35F8-F8F9-479A-9400-639F10027F47}" type="pres">
      <dgm:prSet presAssocID="{D904F7F2-7A8C-42DC-AC8D-AC5573F3543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D2C644A-D9EB-436C-B037-BC3BFE3BEAE2}" type="presOf" srcId="{A587BEED-A5A4-40C6-831C-CFA3D1427CE4}" destId="{BDCBDAEE-6E93-4468-93CD-2CAA52D57C8C}" srcOrd="0" destOrd="0" presId="urn:microsoft.com/office/officeart/2005/8/layout/vList2"/>
    <dgm:cxn modelId="{C0AA3135-454A-4372-BF12-9F347496193A}" type="presOf" srcId="{4E8B9E6F-E174-4DAC-A365-9DC53949E06F}" destId="{2BBCAAFC-C186-4484-90EC-3ED220EC0368}" srcOrd="0" destOrd="0" presId="urn:microsoft.com/office/officeart/2005/8/layout/vList2"/>
    <dgm:cxn modelId="{5E9CE9B1-69DC-45CE-9729-7ECD3B90CABA}" type="presOf" srcId="{2BC7802F-4E34-4F89-8BED-57EFC846C62B}" destId="{FC5D6C82-CA13-431A-81D7-5A86FD458168}" srcOrd="0" destOrd="0" presId="urn:microsoft.com/office/officeart/2005/8/layout/vList2"/>
    <dgm:cxn modelId="{DDB7B11E-4DC4-4476-837B-15ADE092D635}" srcId="{4E8B9E6F-E174-4DAC-A365-9DC53949E06F}" destId="{BBF42C87-8B43-47C2-A94F-0D81E979CB96}" srcOrd="4" destOrd="0" parTransId="{1278EF6F-3320-4E85-822E-A06D5A329745}" sibTransId="{1D3CEFDE-3642-4F56-808D-59B2938507BF}"/>
    <dgm:cxn modelId="{EBF1271A-2186-4323-81A4-8E845754FD1A}" type="presOf" srcId="{0D66CED2-DBC2-46A9-B139-8F0BDA278517}" destId="{AC796810-6734-44DE-A906-EA713AF8ABFC}" srcOrd="0" destOrd="0" presId="urn:microsoft.com/office/officeart/2005/8/layout/vList2"/>
    <dgm:cxn modelId="{8DA38830-8354-4373-93F1-2E6D9B9D0735}" type="presOf" srcId="{D904F7F2-7A8C-42DC-AC8D-AC5573F35435}" destId="{294F35F8-F8F9-479A-9400-639F10027F47}" srcOrd="0" destOrd="0" presId="urn:microsoft.com/office/officeart/2005/8/layout/vList2"/>
    <dgm:cxn modelId="{A511773C-D9B3-49AA-9990-A47A6E1EB97C}" srcId="{4E8B9E6F-E174-4DAC-A365-9DC53949E06F}" destId="{2BC7802F-4E34-4F89-8BED-57EFC846C62B}" srcOrd="2" destOrd="0" parTransId="{556CAE60-F8DF-406A-B5B7-B73C47AD6140}" sibTransId="{2C8536DB-F2A5-42AB-A486-2F3471BC5924}"/>
    <dgm:cxn modelId="{C4DB934A-E71B-4743-9CC3-9D36767FE0B8}" srcId="{4E8B9E6F-E174-4DAC-A365-9DC53949E06F}" destId="{0D66CED2-DBC2-46A9-B139-8F0BDA278517}" srcOrd="0" destOrd="0" parTransId="{1F548F18-8803-4E9C-89FA-C07529BABCC8}" sibTransId="{0A2460E4-2D7B-44D7-A2D7-0FDDA7BE9968}"/>
    <dgm:cxn modelId="{43A4DBDF-175E-4187-9A3E-B63ADD1EB124}" type="presOf" srcId="{BBF42C87-8B43-47C2-A94F-0D81E979CB96}" destId="{0CC7820F-1995-4E2D-81F8-437DD2C43F59}" srcOrd="0" destOrd="0" presId="urn:microsoft.com/office/officeart/2005/8/layout/vList2"/>
    <dgm:cxn modelId="{79225504-A657-444C-B7EE-4A054F4DFB73}" srcId="{4E8B9E6F-E174-4DAC-A365-9DC53949E06F}" destId="{D904F7F2-7A8C-42DC-AC8D-AC5573F35435}" srcOrd="5" destOrd="0" parTransId="{FCD391B9-054A-409B-92C6-E5E33EBCD7D6}" sibTransId="{6626881E-2116-4FBC-B574-E038DEE34AB7}"/>
    <dgm:cxn modelId="{45568A86-4DBD-40A0-8F50-A964168285BB}" srcId="{4E8B9E6F-E174-4DAC-A365-9DC53949E06F}" destId="{620B50A3-34AB-4E8B-9D15-08E80B30ED37}" srcOrd="1" destOrd="0" parTransId="{28B3C411-8482-459B-88A2-B99DBEAA574D}" sibTransId="{EB2C87B5-4D70-4386-9695-B5AB39483538}"/>
    <dgm:cxn modelId="{6368C5CE-1DC4-460E-9626-A267EA45F934}" type="presOf" srcId="{620B50A3-34AB-4E8B-9D15-08E80B30ED37}" destId="{53FBD1E0-E2E0-431E-BF1A-51322E70250F}" srcOrd="0" destOrd="0" presId="urn:microsoft.com/office/officeart/2005/8/layout/vList2"/>
    <dgm:cxn modelId="{6ABE05B4-CBEF-409B-859B-1FE4520007AC}" srcId="{4E8B9E6F-E174-4DAC-A365-9DC53949E06F}" destId="{A587BEED-A5A4-40C6-831C-CFA3D1427CE4}" srcOrd="3" destOrd="0" parTransId="{30517657-C484-43E6-86D8-9B06AD5D4E00}" sibTransId="{34D02E66-13FB-4CCF-BDD7-5C25008FF124}"/>
    <dgm:cxn modelId="{923881B6-43DA-4655-A5C7-4960C8F36FF0}" type="presParOf" srcId="{2BBCAAFC-C186-4484-90EC-3ED220EC0368}" destId="{AC796810-6734-44DE-A906-EA713AF8ABFC}" srcOrd="0" destOrd="0" presId="urn:microsoft.com/office/officeart/2005/8/layout/vList2"/>
    <dgm:cxn modelId="{6EE06898-C769-4C46-99D3-D77286DA0FF0}" type="presParOf" srcId="{2BBCAAFC-C186-4484-90EC-3ED220EC0368}" destId="{8D01246E-E60F-4FE4-8182-06247DAF153F}" srcOrd="1" destOrd="0" presId="urn:microsoft.com/office/officeart/2005/8/layout/vList2"/>
    <dgm:cxn modelId="{9521F23C-9258-4F66-9426-EE9348F0A3D9}" type="presParOf" srcId="{2BBCAAFC-C186-4484-90EC-3ED220EC0368}" destId="{53FBD1E0-E2E0-431E-BF1A-51322E70250F}" srcOrd="2" destOrd="0" presId="urn:microsoft.com/office/officeart/2005/8/layout/vList2"/>
    <dgm:cxn modelId="{DD51506D-D80E-4701-9AE0-039734526E42}" type="presParOf" srcId="{2BBCAAFC-C186-4484-90EC-3ED220EC0368}" destId="{E7F526FB-3E1D-406B-B3EE-20C732B30C4F}" srcOrd="3" destOrd="0" presId="urn:microsoft.com/office/officeart/2005/8/layout/vList2"/>
    <dgm:cxn modelId="{AB5863DF-8113-4C1C-825F-6C97457EBDD0}" type="presParOf" srcId="{2BBCAAFC-C186-4484-90EC-3ED220EC0368}" destId="{FC5D6C82-CA13-431A-81D7-5A86FD458168}" srcOrd="4" destOrd="0" presId="urn:microsoft.com/office/officeart/2005/8/layout/vList2"/>
    <dgm:cxn modelId="{E9607646-E767-42A2-B33B-0E76FCAB3C81}" type="presParOf" srcId="{2BBCAAFC-C186-4484-90EC-3ED220EC0368}" destId="{B54619B5-CA68-4890-97A8-30F516380158}" srcOrd="5" destOrd="0" presId="urn:microsoft.com/office/officeart/2005/8/layout/vList2"/>
    <dgm:cxn modelId="{8CA77BB2-DC8F-47DF-BE81-4E895431E706}" type="presParOf" srcId="{2BBCAAFC-C186-4484-90EC-3ED220EC0368}" destId="{BDCBDAEE-6E93-4468-93CD-2CAA52D57C8C}" srcOrd="6" destOrd="0" presId="urn:microsoft.com/office/officeart/2005/8/layout/vList2"/>
    <dgm:cxn modelId="{6BD70875-D41B-4C8E-94DF-D4DDF281A2D0}" type="presParOf" srcId="{2BBCAAFC-C186-4484-90EC-3ED220EC0368}" destId="{AAC30CD0-2A46-4234-B345-A4B4BCC3E1BD}" srcOrd="7" destOrd="0" presId="urn:microsoft.com/office/officeart/2005/8/layout/vList2"/>
    <dgm:cxn modelId="{5EC35879-01D2-46B5-89FE-C0222F718668}" type="presParOf" srcId="{2BBCAAFC-C186-4484-90EC-3ED220EC0368}" destId="{0CC7820F-1995-4E2D-81F8-437DD2C43F59}" srcOrd="8" destOrd="0" presId="urn:microsoft.com/office/officeart/2005/8/layout/vList2"/>
    <dgm:cxn modelId="{898D741F-DC22-4A60-A22C-C93B74E938CD}" type="presParOf" srcId="{2BBCAAFC-C186-4484-90EC-3ED220EC0368}" destId="{F9DFE381-DC62-4046-A064-4CF72A6B0FA3}" srcOrd="9" destOrd="0" presId="urn:microsoft.com/office/officeart/2005/8/layout/vList2"/>
    <dgm:cxn modelId="{BEF0B292-CE2B-4885-959B-A2EE6788EEA2}" type="presParOf" srcId="{2BBCAAFC-C186-4484-90EC-3ED220EC0368}" destId="{294F35F8-F8F9-479A-9400-639F10027F4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579F29-4FE1-49D2-B022-911F0FF3217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01F8388-DA85-4474-8B00-405C409EFBB9}">
      <dgm:prSet phldrT="[Text]" custT="1"/>
      <dgm:spPr/>
      <dgm:t>
        <a:bodyPr/>
        <a:lstStyle/>
        <a:p>
          <a:r>
            <a:rPr lang="pl-PL" sz="2000" dirty="0" smtClean="0"/>
            <a:t>Sygnały</a:t>
          </a:r>
          <a:br>
            <a:rPr lang="pl-PL" sz="2000" dirty="0" smtClean="0"/>
          </a:br>
          <a:r>
            <a:rPr lang="pl-PL" sz="2000" dirty="0" smtClean="0"/>
            <a:t>i komponenty</a:t>
          </a:r>
          <a:endParaRPr lang="pl-PL" sz="2000" dirty="0"/>
        </a:p>
      </dgm:t>
    </dgm:pt>
    <dgm:pt modelId="{84698DDF-3037-43C8-93FD-544F277650DF}" type="parTrans" cxnId="{B64AAA2B-5CD7-460E-8D54-9BC01E44C4F6}">
      <dgm:prSet/>
      <dgm:spPr/>
      <dgm:t>
        <a:bodyPr/>
        <a:lstStyle/>
        <a:p>
          <a:endParaRPr lang="pl-PL" sz="2000"/>
        </a:p>
      </dgm:t>
    </dgm:pt>
    <dgm:pt modelId="{92C28833-65C1-4FA4-93BD-595658402EFE}" type="sibTrans" cxnId="{B64AAA2B-5CD7-460E-8D54-9BC01E44C4F6}">
      <dgm:prSet/>
      <dgm:spPr/>
      <dgm:t>
        <a:bodyPr/>
        <a:lstStyle/>
        <a:p>
          <a:endParaRPr lang="pl-PL" sz="2000"/>
        </a:p>
      </dgm:t>
    </dgm:pt>
    <dgm:pt modelId="{89D5E471-C810-46C9-8E72-BF99EC64B0ED}">
      <dgm:prSet phldrT="[Text]" custT="1"/>
      <dgm:spPr/>
      <dgm:t>
        <a:bodyPr/>
        <a:lstStyle/>
        <a:p>
          <a:r>
            <a:rPr lang="pl-PL" sz="2000" dirty="0" smtClean="0"/>
            <a:t>Dynamiczne dziedzi-czenie</a:t>
          </a:r>
          <a:endParaRPr lang="pl-PL" sz="2000" dirty="0"/>
        </a:p>
      </dgm:t>
    </dgm:pt>
    <dgm:pt modelId="{59E3D922-D655-4A7A-8283-EF93D9081C81}" type="parTrans" cxnId="{833EB019-8935-4750-BE94-DA2213FF194E}">
      <dgm:prSet/>
      <dgm:spPr/>
      <dgm:t>
        <a:bodyPr/>
        <a:lstStyle/>
        <a:p>
          <a:endParaRPr lang="pl-PL" sz="2000"/>
        </a:p>
      </dgm:t>
    </dgm:pt>
    <dgm:pt modelId="{AE6D5B35-1417-47C9-8D32-8492A50B7585}" type="sibTrans" cxnId="{833EB019-8935-4750-BE94-DA2213FF194E}">
      <dgm:prSet/>
      <dgm:spPr/>
      <dgm:t>
        <a:bodyPr/>
        <a:lstStyle/>
        <a:p>
          <a:endParaRPr lang="pl-PL" sz="2000"/>
        </a:p>
      </dgm:t>
    </dgm:pt>
    <dgm:pt modelId="{1F81F4C7-C9CF-4952-A396-C90320F25992}">
      <dgm:prSet phldrT="[Text]" custT="1"/>
      <dgm:spPr/>
      <dgm:t>
        <a:bodyPr/>
        <a:lstStyle/>
        <a:p>
          <a:r>
            <a:rPr lang="pl-PL" sz="2000" dirty="0" smtClean="0"/>
            <a:t>Graf przepływu danych</a:t>
          </a:r>
          <a:br>
            <a:rPr lang="pl-PL" sz="2000" dirty="0" smtClean="0"/>
          </a:br>
          <a:r>
            <a:rPr lang="pl-PL" sz="2000" dirty="0" smtClean="0"/>
            <a:t>+</a:t>
          </a:r>
          <a:br>
            <a:rPr lang="pl-PL" sz="2000" dirty="0" smtClean="0"/>
          </a:br>
          <a:r>
            <a:rPr lang="pl-PL" sz="2000" dirty="0" smtClean="0"/>
            <a:t>OOP</a:t>
          </a:r>
          <a:endParaRPr lang="pl-PL" sz="2000" dirty="0"/>
        </a:p>
      </dgm:t>
    </dgm:pt>
    <dgm:pt modelId="{68ABFC5D-C923-4446-B69A-3F4BEF5DF846}" type="parTrans" cxnId="{55AE3EF6-FC2A-4A81-B987-C63AB89902A5}">
      <dgm:prSet/>
      <dgm:spPr/>
      <dgm:t>
        <a:bodyPr/>
        <a:lstStyle/>
        <a:p>
          <a:endParaRPr lang="pl-PL" sz="2000"/>
        </a:p>
      </dgm:t>
    </dgm:pt>
    <dgm:pt modelId="{0FC65820-625D-4415-83CD-A879511D476C}" type="sibTrans" cxnId="{55AE3EF6-FC2A-4A81-B987-C63AB89902A5}">
      <dgm:prSet/>
      <dgm:spPr/>
      <dgm:t>
        <a:bodyPr/>
        <a:lstStyle/>
        <a:p>
          <a:endParaRPr lang="pl-PL" sz="2000"/>
        </a:p>
      </dgm:t>
    </dgm:pt>
    <dgm:pt modelId="{9EEAC8AD-AFD7-4543-993B-04479BF2FA23}" type="pres">
      <dgm:prSet presAssocID="{AC579F29-4FE1-49D2-B022-911F0FF3217D}" presName="compositeShape" presStyleCnt="0">
        <dgm:presLayoutVars>
          <dgm:chMax val="7"/>
          <dgm:dir/>
          <dgm:resizeHandles val="exact"/>
        </dgm:presLayoutVars>
      </dgm:prSet>
      <dgm:spPr/>
    </dgm:pt>
    <dgm:pt modelId="{C81DC519-D1FB-43AA-81DE-7C7723AAA95A}" type="pres">
      <dgm:prSet presAssocID="{B01F8388-DA85-4474-8B00-405C409EFBB9}" presName="circ1" presStyleLbl="vennNode1" presStyleIdx="0" presStyleCnt="3"/>
      <dgm:spPr/>
      <dgm:t>
        <a:bodyPr/>
        <a:lstStyle/>
        <a:p>
          <a:endParaRPr lang="pl-PL"/>
        </a:p>
      </dgm:t>
    </dgm:pt>
    <dgm:pt modelId="{B9CA045F-B7B1-4B9B-96C5-54901A8AA2A0}" type="pres">
      <dgm:prSet presAssocID="{B01F8388-DA85-4474-8B00-405C409EFBB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A1376-37B0-48A0-8F3D-B659D82F040B}" type="pres">
      <dgm:prSet presAssocID="{89D5E471-C810-46C9-8E72-BF99EC64B0ED}" presName="circ2" presStyleLbl="vennNode1" presStyleIdx="1" presStyleCnt="3"/>
      <dgm:spPr/>
      <dgm:t>
        <a:bodyPr/>
        <a:lstStyle/>
        <a:p>
          <a:endParaRPr lang="pl-PL"/>
        </a:p>
      </dgm:t>
    </dgm:pt>
    <dgm:pt modelId="{081CDB8D-73C5-4268-A01D-49CA4C38E1AE}" type="pres">
      <dgm:prSet presAssocID="{89D5E471-C810-46C9-8E72-BF99EC64B0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F08817-2D71-4D07-985E-9C06DC263797}" type="pres">
      <dgm:prSet presAssocID="{1F81F4C7-C9CF-4952-A396-C90320F25992}" presName="circ3" presStyleLbl="vennNode1" presStyleIdx="2" presStyleCnt="3"/>
      <dgm:spPr/>
      <dgm:t>
        <a:bodyPr/>
        <a:lstStyle/>
        <a:p>
          <a:endParaRPr lang="pl-PL"/>
        </a:p>
      </dgm:t>
    </dgm:pt>
    <dgm:pt modelId="{ADB20957-73DA-48E1-A5D9-CA7D5C481FF0}" type="pres">
      <dgm:prSet presAssocID="{1F81F4C7-C9CF-4952-A396-C90320F259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0EAEB5-E2B8-4199-B021-57767F076064}" type="presOf" srcId="{B01F8388-DA85-4474-8B00-405C409EFBB9}" destId="{B9CA045F-B7B1-4B9B-96C5-54901A8AA2A0}" srcOrd="1" destOrd="0" presId="urn:microsoft.com/office/officeart/2005/8/layout/venn1"/>
    <dgm:cxn modelId="{E3209FBB-A0A0-43E9-B559-40FCE5E70579}" type="presOf" srcId="{89D5E471-C810-46C9-8E72-BF99EC64B0ED}" destId="{081CDB8D-73C5-4268-A01D-49CA4C38E1AE}" srcOrd="1" destOrd="0" presId="urn:microsoft.com/office/officeart/2005/8/layout/venn1"/>
    <dgm:cxn modelId="{833EB019-8935-4750-BE94-DA2213FF194E}" srcId="{AC579F29-4FE1-49D2-B022-911F0FF3217D}" destId="{89D5E471-C810-46C9-8E72-BF99EC64B0ED}" srcOrd="1" destOrd="0" parTransId="{59E3D922-D655-4A7A-8283-EF93D9081C81}" sibTransId="{AE6D5B35-1417-47C9-8D32-8492A50B7585}"/>
    <dgm:cxn modelId="{55AE3EF6-FC2A-4A81-B987-C63AB89902A5}" srcId="{AC579F29-4FE1-49D2-B022-911F0FF3217D}" destId="{1F81F4C7-C9CF-4952-A396-C90320F25992}" srcOrd="2" destOrd="0" parTransId="{68ABFC5D-C923-4446-B69A-3F4BEF5DF846}" sibTransId="{0FC65820-625D-4415-83CD-A879511D476C}"/>
    <dgm:cxn modelId="{B64AAA2B-5CD7-460E-8D54-9BC01E44C4F6}" srcId="{AC579F29-4FE1-49D2-B022-911F0FF3217D}" destId="{B01F8388-DA85-4474-8B00-405C409EFBB9}" srcOrd="0" destOrd="0" parTransId="{84698DDF-3037-43C8-93FD-544F277650DF}" sibTransId="{92C28833-65C1-4FA4-93BD-595658402EFE}"/>
    <dgm:cxn modelId="{B94D198C-350D-43E9-9001-257BF4E439E6}" type="presOf" srcId="{1F81F4C7-C9CF-4952-A396-C90320F25992}" destId="{ADB20957-73DA-48E1-A5D9-CA7D5C481FF0}" srcOrd="1" destOrd="0" presId="urn:microsoft.com/office/officeart/2005/8/layout/venn1"/>
    <dgm:cxn modelId="{07073A50-3FAF-464F-8687-D1FE7864A848}" type="presOf" srcId="{89D5E471-C810-46C9-8E72-BF99EC64B0ED}" destId="{98DA1376-37B0-48A0-8F3D-B659D82F040B}" srcOrd="0" destOrd="0" presId="urn:microsoft.com/office/officeart/2005/8/layout/venn1"/>
    <dgm:cxn modelId="{74503FF7-CF5D-4F9B-89E1-7F94BF68B0A7}" type="presOf" srcId="{B01F8388-DA85-4474-8B00-405C409EFBB9}" destId="{C81DC519-D1FB-43AA-81DE-7C7723AAA95A}" srcOrd="0" destOrd="0" presId="urn:microsoft.com/office/officeart/2005/8/layout/venn1"/>
    <dgm:cxn modelId="{0098EACB-92D7-4BC7-974E-6AD46D370AA3}" type="presOf" srcId="{1F81F4C7-C9CF-4952-A396-C90320F25992}" destId="{33F08817-2D71-4D07-985E-9C06DC263797}" srcOrd="0" destOrd="0" presId="urn:microsoft.com/office/officeart/2005/8/layout/venn1"/>
    <dgm:cxn modelId="{890D1F0B-F46A-4490-AB3F-0D2C5FD89A41}" type="presOf" srcId="{AC579F29-4FE1-49D2-B022-911F0FF3217D}" destId="{9EEAC8AD-AFD7-4543-993B-04479BF2FA23}" srcOrd="0" destOrd="0" presId="urn:microsoft.com/office/officeart/2005/8/layout/venn1"/>
    <dgm:cxn modelId="{99FBD115-1781-41C2-9706-5B6AD4F9D075}" type="presParOf" srcId="{9EEAC8AD-AFD7-4543-993B-04479BF2FA23}" destId="{C81DC519-D1FB-43AA-81DE-7C7723AAA95A}" srcOrd="0" destOrd="0" presId="urn:microsoft.com/office/officeart/2005/8/layout/venn1"/>
    <dgm:cxn modelId="{E7887192-8611-4BFC-9F5D-95E43B6456F5}" type="presParOf" srcId="{9EEAC8AD-AFD7-4543-993B-04479BF2FA23}" destId="{B9CA045F-B7B1-4B9B-96C5-54901A8AA2A0}" srcOrd="1" destOrd="0" presId="urn:microsoft.com/office/officeart/2005/8/layout/venn1"/>
    <dgm:cxn modelId="{3BA5114D-79E4-4A06-8579-58ED003DA94F}" type="presParOf" srcId="{9EEAC8AD-AFD7-4543-993B-04479BF2FA23}" destId="{98DA1376-37B0-48A0-8F3D-B659D82F040B}" srcOrd="2" destOrd="0" presId="urn:microsoft.com/office/officeart/2005/8/layout/venn1"/>
    <dgm:cxn modelId="{430EAC95-6E19-4287-B7AA-CF3CE93E3B7F}" type="presParOf" srcId="{9EEAC8AD-AFD7-4543-993B-04479BF2FA23}" destId="{081CDB8D-73C5-4268-A01D-49CA4C38E1AE}" srcOrd="3" destOrd="0" presId="urn:microsoft.com/office/officeart/2005/8/layout/venn1"/>
    <dgm:cxn modelId="{8987518F-DE01-46CF-9CED-F629DE6F6E9B}" type="presParOf" srcId="{9EEAC8AD-AFD7-4543-993B-04479BF2FA23}" destId="{33F08817-2D71-4D07-985E-9C06DC263797}" srcOrd="4" destOrd="0" presId="urn:microsoft.com/office/officeart/2005/8/layout/venn1"/>
    <dgm:cxn modelId="{A0350216-EA26-48FB-942F-717B702BFE17}" type="presParOf" srcId="{9EEAC8AD-AFD7-4543-993B-04479BF2FA23}" destId="{ADB20957-73DA-48E1-A5D9-CA7D5C481F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127B61-7426-4E7D-9A78-D560B2BB4248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81AF376-0115-4D07-9E99-86C8273A74CF}">
      <dgm:prSet/>
      <dgm:spPr/>
      <dgm:t>
        <a:bodyPr/>
        <a:lstStyle/>
        <a:p>
          <a:pPr rtl="0"/>
          <a:r>
            <a:rPr lang="pl-PL" baseline="0" dirty="0" smtClean="0"/>
            <a:t>Gracz steruje PacManem</a:t>
          </a:r>
          <a:br>
            <a:rPr lang="pl-PL" baseline="0" dirty="0" smtClean="0"/>
          </a:br>
          <a:r>
            <a:rPr lang="pl-PL" baseline="0" dirty="0" smtClean="0"/>
            <a:t>za pomocą strzałek na klawiaturze</a:t>
          </a:r>
          <a:endParaRPr lang="pl-PL" dirty="0"/>
        </a:p>
      </dgm:t>
    </dgm:pt>
    <dgm:pt modelId="{A7BAB13F-3351-4E13-BB04-C77E8AE0155C}" type="parTrans" cxnId="{2ED4B93B-073B-4E0C-91EC-96876B41B9D8}">
      <dgm:prSet/>
      <dgm:spPr/>
      <dgm:t>
        <a:bodyPr/>
        <a:lstStyle/>
        <a:p>
          <a:endParaRPr lang="pl-PL"/>
        </a:p>
      </dgm:t>
    </dgm:pt>
    <dgm:pt modelId="{17A6D130-DFD5-4294-A261-4016FC3357AF}" type="sibTrans" cxnId="{2ED4B93B-073B-4E0C-91EC-96876B41B9D8}">
      <dgm:prSet/>
      <dgm:spPr/>
      <dgm:t>
        <a:bodyPr/>
        <a:lstStyle/>
        <a:p>
          <a:endParaRPr lang="pl-PL"/>
        </a:p>
      </dgm:t>
    </dgm:pt>
    <dgm:pt modelId="{4A77ED6E-E22D-482D-A07B-5F262E5962FC}">
      <dgm:prSet/>
      <dgm:spPr/>
      <dgm:t>
        <a:bodyPr/>
        <a:lstStyle/>
        <a:p>
          <a:pPr rtl="0"/>
          <a:r>
            <a:rPr lang="pl-PL" baseline="0" smtClean="0"/>
            <a:t>Komputer kontroluje duchy</a:t>
          </a:r>
          <a:endParaRPr lang="pl-PL"/>
        </a:p>
      </dgm:t>
    </dgm:pt>
    <dgm:pt modelId="{8205A937-ED24-4125-AF26-C185A852898C}" type="parTrans" cxnId="{CC0156BF-9C15-4340-B83C-F6E7504C48D0}">
      <dgm:prSet/>
      <dgm:spPr/>
      <dgm:t>
        <a:bodyPr/>
        <a:lstStyle/>
        <a:p>
          <a:endParaRPr lang="pl-PL"/>
        </a:p>
      </dgm:t>
    </dgm:pt>
    <dgm:pt modelId="{F1313438-9D2A-45EB-A361-ECDAF5585032}" type="sibTrans" cxnId="{CC0156BF-9C15-4340-B83C-F6E7504C48D0}">
      <dgm:prSet/>
      <dgm:spPr/>
      <dgm:t>
        <a:bodyPr/>
        <a:lstStyle/>
        <a:p>
          <a:endParaRPr lang="pl-PL"/>
        </a:p>
      </dgm:t>
    </dgm:pt>
    <dgm:pt modelId="{EE7146FD-8E0B-4FB9-8F74-ABF051BC9D35}">
      <dgm:prSet/>
      <dgm:spPr/>
      <dgm:t>
        <a:bodyPr/>
        <a:lstStyle/>
        <a:p>
          <a:pPr rtl="0"/>
          <a:r>
            <a:rPr lang="pl-PL" baseline="0" dirty="0" smtClean="0"/>
            <a:t>Po dotknięciu ducha, PacMan w prawy górny róg</a:t>
          </a:r>
          <a:endParaRPr lang="pl-PL" dirty="0"/>
        </a:p>
      </dgm:t>
    </dgm:pt>
    <dgm:pt modelId="{3944643E-A41A-44B6-A876-359015BAE84F}" type="parTrans" cxnId="{186A8C02-6D2C-4DD1-AB40-BB9A5BE53A73}">
      <dgm:prSet/>
      <dgm:spPr/>
      <dgm:t>
        <a:bodyPr/>
        <a:lstStyle/>
        <a:p>
          <a:endParaRPr lang="pl-PL"/>
        </a:p>
      </dgm:t>
    </dgm:pt>
    <dgm:pt modelId="{9137C287-DAFB-403B-A35D-55E5E074BAE2}" type="sibTrans" cxnId="{186A8C02-6D2C-4DD1-AB40-BB9A5BE53A73}">
      <dgm:prSet/>
      <dgm:spPr/>
      <dgm:t>
        <a:bodyPr/>
        <a:lstStyle/>
        <a:p>
          <a:endParaRPr lang="pl-PL"/>
        </a:p>
      </dgm:t>
    </dgm:pt>
    <dgm:pt modelId="{109DD052-0FB6-4308-A4FF-060FDD98D27A}">
      <dgm:prSet/>
      <dgm:spPr/>
      <dgm:t>
        <a:bodyPr/>
        <a:lstStyle/>
        <a:p>
          <a:pPr rtl="0"/>
          <a:r>
            <a:rPr lang="pl-PL" baseline="0" dirty="0" smtClean="0"/>
            <a:t>Kulka mocy na środku ektranu.</a:t>
          </a:r>
          <a:endParaRPr lang="pl-PL" dirty="0"/>
        </a:p>
      </dgm:t>
    </dgm:pt>
    <dgm:pt modelId="{17173EF9-43C8-47A7-9448-5119064737CC}" type="parTrans" cxnId="{E949839E-BF80-41AD-A1CC-513729FA9DF8}">
      <dgm:prSet/>
      <dgm:spPr/>
      <dgm:t>
        <a:bodyPr/>
        <a:lstStyle/>
        <a:p>
          <a:endParaRPr lang="pl-PL"/>
        </a:p>
      </dgm:t>
    </dgm:pt>
    <dgm:pt modelId="{F4BCFC7D-0E2F-4483-8960-614403DBC588}" type="sibTrans" cxnId="{E949839E-BF80-41AD-A1CC-513729FA9DF8}">
      <dgm:prSet/>
      <dgm:spPr/>
      <dgm:t>
        <a:bodyPr/>
        <a:lstStyle/>
        <a:p>
          <a:endParaRPr lang="pl-PL"/>
        </a:p>
      </dgm:t>
    </dgm:pt>
    <dgm:pt modelId="{0827B5EA-4BE8-4005-8CF5-90337C8A6059}" type="pres">
      <dgm:prSet presAssocID="{1D127B61-7426-4E7D-9A78-D560B2BB424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8C9F3A-326B-46B1-A433-2903E4CC94B7}" type="pres">
      <dgm:prSet presAssocID="{1D127B61-7426-4E7D-9A78-D560B2BB4248}" presName="diamond" presStyleLbl="bgShp" presStyleIdx="0" presStyleCnt="1"/>
      <dgm:spPr/>
      <dgm:t>
        <a:bodyPr/>
        <a:lstStyle/>
        <a:p>
          <a:endParaRPr lang="pl-PL"/>
        </a:p>
      </dgm:t>
    </dgm:pt>
    <dgm:pt modelId="{D7622EF7-D3CE-40B2-8E13-187D8BA6DC9C}" type="pres">
      <dgm:prSet presAssocID="{1D127B61-7426-4E7D-9A78-D560B2BB424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298E76-66A1-48A5-8787-69554AA357B3}" type="pres">
      <dgm:prSet presAssocID="{1D127B61-7426-4E7D-9A78-D560B2BB424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825AB4-0442-484E-9511-857E5ADFEEF7}" type="pres">
      <dgm:prSet presAssocID="{1D127B61-7426-4E7D-9A78-D560B2BB424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1F6040-6229-436E-8278-946815F5D8F8}" type="pres">
      <dgm:prSet presAssocID="{1D127B61-7426-4E7D-9A78-D560B2BB424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B2C581-C2DA-4FA5-B7EC-46D0AE929743}" type="presOf" srcId="{D81AF376-0115-4D07-9E99-86C8273A74CF}" destId="{D7622EF7-D3CE-40B2-8E13-187D8BA6DC9C}" srcOrd="0" destOrd="0" presId="urn:microsoft.com/office/officeart/2005/8/layout/matrix3"/>
    <dgm:cxn modelId="{CC0156BF-9C15-4340-B83C-F6E7504C48D0}" srcId="{1D127B61-7426-4E7D-9A78-D560B2BB4248}" destId="{4A77ED6E-E22D-482D-A07B-5F262E5962FC}" srcOrd="1" destOrd="0" parTransId="{8205A937-ED24-4125-AF26-C185A852898C}" sibTransId="{F1313438-9D2A-45EB-A361-ECDAF5585032}"/>
    <dgm:cxn modelId="{E949839E-BF80-41AD-A1CC-513729FA9DF8}" srcId="{1D127B61-7426-4E7D-9A78-D560B2BB4248}" destId="{109DD052-0FB6-4308-A4FF-060FDD98D27A}" srcOrd="3" destOrd="0" parTransId="{17173EF9-43C8-47A7-9448-5119064737CC}" sibTransId="{F4BCFC7D-0E2F-4483-8960-614403DBC588}"/>
    <dgm:cxn modelId="{8C8F3260-2E2D-46C2-9AE4-792F2286A8AA}" type="presOf" srcId="{109DD052-0FB6-4308-A4FF-060FDD98D27A}" destId="{3F1F6040-6229-436E-8278-946815F5D8F8}" srcOrd="0" destOrd="0" presId="urn:microsoft.com/office/officeart/2005/8/layout/matrix3"/>
    <dgm:cxn modelId="{23898C47-EDBE-4957-B7B2-2B26335AFB4F}" type="presOf" srcId="{4A77ED6E-E22D-482D-A07B-5F262E5962FC}" destId="{2B298E76-66A1-48A5-8787-69554AA357B3}" srcOrd="0" destOrd="0" presId="urn:microsoft.com/office/officeart/2005/8/layout/matrix3"/>
    <dgm:cxn modelId="{2ED4B93B-073B-4E0C-91EC-96876B41B9D8}" srcId="{1D127B61-7426-4E7D-9A78-D560B2BB4248}" destId="{D81AF376-0115-4D07-9E99-86C8273A74CF}" srcOrd="0" destOrd="0" parTransId="{A7BAB13F-3351-4E13-BB04-C77E8AE0155C}" sibTransId="{17A6D130-DFD5-4294-A261-4016FC3357AF}"/>
    <dgm:cxn modelId="{42363363-F8AE-4995-A348-E1343FEDFC1C}" type="presOf" srcId="{EE7146FD-8E0B-4FB9-8F74-ABF051BC9D35}" destId="{4A825AB4-0442-484E-9511-857E5ADFEEF7}" srcOrd="0" destOrd="0" presId="urn:microsoft.com/office/officeart/2005/8/layout/matrix3"/>
    <dgm:cxn modelId="{186A8C02-6D2C-4DD1-AB40-BB9A5BE53A73}" srcId="{1D127B61-7426-4E7D-9A78-D560B2BB4248}" destId="{EE7146FD-8E0B-4FB9-8F74-ABF051BC9D35}" srcOrd="2" destOrd="0" parTransId="{3944643E-A41A-44B6-A876-359015BAE84F}" sibTransId="{9137C287-DAFB-403B-A35D-55E5E074BAE2}"/>
    <dgm:cxn modelId="{765E7BC1-30AA-4E0C-BADE-58DA11E1CF94}" type="presOf" srcId="{1D127B61-7426-4E7D-9A78-D560B2BB4248}" destId="{0827B5EA-4BE8-4005-8CF5-90337C8A6059}" srcOrd="0" destOrd="0" presId="urn:microsoft.com/office/officeart/2005/8/layout/matrix3"/>
    <dgm:cxn modelId="{04A1A89C-D7F2-4DB1-BED5-10446F6F651B}" type="presParOf" srcId="{0827B5EA-4BE8-4005-8CF5-90337C8A6059}" destId="{0D8C9F3A-326B-46B1-A433-2903E4CC94B7}" srcOrd="0" destOrd="0" presId="urn:microsoft.com/office/officeart/2005/8/layout/matrix3"/>
    <dgm:cxn modelId="{BAC5FE41-90FC-4FFE-972B-72246447A742}" type="presParOf" srcId="{0827B5EA-4BE8-4005-8CF5-90337C8A6059}" destId="{D7622EF7-D3CE-40B2-8E13-187D8BA6DC9C}" srcOrd="1" destOrd="0" presId="urn:microsoft.com/office/officeart/2005/8/layout/matrix3"/>
    <dgm:cxn modelId="{166E3C94-0AC5-4EF4-931F-474051DE8A51}" type="presParOf" srcId="{0827B5EA-4BE8-4005-8CF5-90337C8A6059}" destId="{2B298E76-66A1-48A5-8787-69554AA357B3}" srcOrd="2" destOrd="0" presId="urn:microsoft.com/office/officeart/2005/8/layout/matrix3"/>
    <dgm:cxn modelId="{6902C815-18B4-4A07-93C9-FB4F03DC46C0}" type="presParOf" srcId="{0827B5EA-4BE8-4005-8CF5-90337C8A6059}" destId="{4A825AB4-0442-484E-9511-857E5ADFEEF7}" srcOrd="3" destOrd="0" presId="urn:microsoft.com/office/officeart/2005/8/layout/matrix3"/>
    <dgm:cxn modelId="{3D286A05-C914-48C8-86B3-6CCEFE6B884F}" type="presParOf" srcId="{0827B5EA-4BE8-4005-8CF5-90337C8A6059}" destId="{3F1F6040-6229-436E-8278-946815F5D8F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0DEFBE-91C3-46D5-B3EB-66B3547E9E5A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628864-4769-4952-BFA3-9BB0CF5FD364}">
      <dgm:prSet phldrT="[Text]"/>
      <dgm:spPr/>
      <dgm:t>
        <a:bodyPr/>
        <a:lstStyle/>
        <a:p>
          <a:r>
            <a:rPr lang="pl-PL" dirty="0" smtClean="0"/>
            <a:t>skanowanie</a:t>
          </a:r>
          <a:endParaRPr lang="pl-PL" dirty="0"/>
        </a:p>
      </dgm:t>
    </dgm:pt>
    <dgm:pt modelId="{ADAE2562-DFE9-44DA-9472-B145A359FAF0}" type="parTrans" cxnId="{F032C499-A71E-48B2-B17E-F30576B28B3A}">
      <dgm:prSet/>
      <dgm:spPr/>
      <dgm:t>
        <a:bodyPr/>
        <a:lstStyle/>
        <a:p>
          <a:endParaRPr lang="pl-PL"/>
        </a:p>
      </dgm:t>
    </dgm:pt>
    <dgm:pt modelId="{5964A6C1-B689-4467-AD2E-EA8E55613C97}" type="sibTrans" cxnId="{F032C499-A71E-48B2-B17E-F30576B28B3A}">
      <dgm:prSet/>
      <dgm:spPr/>
      <dgm:t>
        <a:bodyPr/>
        <a:lstStyle/>
        <a:p>
          <a:endParaRPr lang="pl-PL"/>
        </a:p>
      </dgm:t>
    </dgm:pt>
    <dgm:pt modelId="{6CFF2A78-E375-49AA-84ED-2CE87F47962D}">
      <dgm:prSet phldrT="[Text]"/>
      <dgm:spPr/>
      <dgm:t>
        <a:bodyPr/>
        <a:lstStyle/>
        <a:p>
          <a:r>
            <a:rPr lang="pl-PL" dirty="0" smtClean="0"/>
            <a:t>parsowanie</a:t>
          </a:r>
          <a:endParaRPr lang="pl-PL" dirty="0"/>
        </a:p>
      </dgm:t>
    </dgm:pt>
    <dgm:pt modelId="{87B00435-192B-4CF1-85EF-25D5D7C7E7E2}" type="parTrans" cxnId="{6C9527E0-8CBB-4046-BAC4-B0258470116A}">
      <dgm:prSet/>
      <dgm:spPr/>
      <dgm:t>
        <a:bodyPr/>
        <a:lstStyle/>
        <a:p>
          <a:endParaRPr lang="pl-PL"/>
        </a:p>
      </dgm:t>
    </dgm:pt>
    <dgm:pt modelId="{3E23F748-CFCA-4194-988E-19029AFAA934}" type="sibTrans" cxnId="{6C9527E0-8CBB-4046-BAC4-B0258470116A}">
      <dgm:prSet/>
      <dgm:spPr/>
      <dgm:t>
        <a:bodyPr/>
        <a:lstStyle/>
        <a:p>
          <a:endParaRPr lang="pl-PL"/>
        </a:p>
      </dgm:t>
    </dgm:pt>
    <dgm:pt modelId="{1344B2EB-A6BE-4500-A2C0-BF95CE69B7D0}">
      <dgm:prSet phldrT="[Text]"/>
      <dgm:spPr/>
      <dgm:t>
        <a:bodyPr/>
        <a:lstStyle/>
        <a:p>
          <a:r>
            <a:rPr lang="pl-PL" dirty="0" smtClean="0"/>
            <a:t>wnioskowanie typów</a:t>
          </a:r>
          <a:endParaRPr lang="pl-PL" dirty="0"/>
        </a:p>
      </dgm:t>
    </dgm:pt>
    <dgm:pt modelId="{E80F1445-CD97-4E44-B9E1-CAFFFECFAB77}" type="parTrans" cxnId="{0E92F164-AA04-4CF4-B801-469E69777F1A}">
      <dgm:prSet/>
      <dgm:spPr/>
      <dgm:t>
        <a:bodyPr/>
        <a:lstStyle/>
        <a:p>
          <a:endParaRPr lang="pl-PL"/>
        </a:p>
      </dgm:t>
    </dgm:pt>
    <dgm:pt modelId="{B91846E0-9EEB-49E9-8737-D1D548D7BD73}" type="sibTrans" cxnId="{0E92F164-AA04-4CF4-B801-469E69777F1A}">
      <dgm:prSet/>
      <dgm:spPr/>
      <dgm:t>
        <a:bodyPr/>
        <a:lstStyle/>
        <a:p>
          <a:endParaRPr lang="pl-PL"/>
        </a:p>
      </dgm:t>
    </dgm:pt>
    <dgm:pt modelId="{91CD37B9-F186-46C7-9A9C-5BBDF1F87CAC}">
      <dgm:prSet phldrT="[Text]"/>
      <dgm:spPr/>
      <dgm:t>
        <a:bodyPr/>
        <a:lstStyle/>
        <a:p>
          <a:r>
            <a:rPr lang="pl-PL" dirty="0" smtClean="0"/>
            <a:t>wykonanie</a:t>
          </a:r>
          <a:endParaRPr lang="pl-PL" dirty="0"/>
        </a:p>
      </dgm:t>
    </dgm:pt>
    <dgm:pt modelId="{57C43A6E-AB32-4B5A-879C-CBDD775F188B}" type="parTrans" cxnId="{0DE1796A-15AB-4CD3-88EF-7FA245ABFACD}">
      <dgm:prSet/>
      <dgm:spPr/>
      <dgm:t>
        <a:bodyPr/>
        <a:lstStyle/>
        <a:p>
          <a:endParaRPr lang="pl-PL"/>
        </a:p>
      </dgm:t>
    </dgm:pt>
    <dgm:pt modelId="{9E4D552A-0D1F-48D2-A9AF-9DE73D4C8912}" type="sibTrans" cxnId="{0DE1796A-15AB-4CD3-88EF-7FA245ABFACD}">
      <dgm:prSet/>
      <dgm:spPr/>
      <dgm:t>
        <a:bodyPr/>
        <a:lstStyle/>
        <a:p>
          <a:endParaRPr lang="pl-PL"/>
        </a:p>
      </dgm:t>
    </dgm:pt>
    <dgm:pt modelId="{2F5699BC-01A2-427F-828E-9F8751009719}" type="pres">
      <dgm:prSet presAssocID="{1E0DEFBE-91C3-46D5-B3EB-66B3547E9E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62DF3A-75DF-417F-9AAA-BC8953ADD624}" type="pres">
      <dgm:prSet presAssocID="{1E0DEFBE-91C3-46D5-B3EB-66B3547E9E5A}" presName="cycle" presStyleCnt="0"/>
      <dgm:spPr/>
    </dgm:pt>
    <dgm:pt modelId="{CAD351A3-447C-466C-AE25-F5B17495690C}" type="pres">
      <dgm:prSet presAssocID="{DA628864-4769-4952-BFA3-9BB0CF5FD364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9D7B9E-B1D2-40BB-B36D-AD19ED7B53DB}" type="pres">
      <dgm:prSet presAssocID="{5964A6C1-B689-4467-AD2E-EA8E55613C97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5C93DCB5-E24E-4DCA-A033-5FA9D9BD2184}" type="pres">
      <dgm:prSet presAssocID="{6CFF2A78-E375-49AA-84ED-2CE87F47962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5A41FC-42FB-42DD-A11D-CB9C618D875A}" type="pres">
      <dgm:prSet presAssocID="{1344B2EB-A6BE-4500-A2C0-BF95CE69B7D0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9E07DF-301A-4536-A4D9-A75D5371B118}" type="pres">
      <dgm:prSet presAssocID="{91CD37B9-F186-46C7-9A9C-5BBDF1F87CA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916E7C-691B-4168-85A9-B5998E56B333}" type="presOf" srcId="{1E0DEFBE-91C3-46D5-B3EB-66B3547E9E5A}" destId="{2F5699BC-01A2-427F-828E-9F8751009719}" srcOrd="0" destOrd="0" presId="urn:microsoft.com/office/officeart/2005/8/layout/cycle3"/>
    <dgm:cxn modelId="{F032C499-A71E-48B2-B17E-F30576B28B3A}" srcId="{1E0DEFBE-91C3-46D5-B3EB-66B3547E9E5A}" destId="{DA628864-4769-4952-BFA3-9BB0CF5FD364}" srcOrd="0" destOrd="0" parTransId="{ADAE2562-DFE9-44DA-9472-B145A359FAF0}" sibTransId="{5964A6C1-B689-4467-AD2E-EA8E55613C97}"/>
    <dgm:cxn modelId="{56E8EAB4-47C6-4318-B7A1-E252ED95CF2F}" type="presOf" srcId="{5964A6C1-B689-4467-AD2E-EA8E55613C97}" destId="{469D7B9E-B1D2-40BB-B36D-AD19ED7B53DB}" srcOrd="0" destOrd="0" presId="urn:microsoft.com/office/officeart/2005/8/layout/cycle3"/>
    <dgm:cxn modelId="{0E92F164-AA04-4CF4-B801-469E69777F1A}" srcId="{1E0DEFBE-91C3-46D5-B3EB-66B3547E9E5A}" destId="{1344B2EB-A6BE-4500-A2C0-BF95CE69B7D0}" srcOrd="2" destOrd="0" parTransId="{E80F1445-CD97-4E44-B9E1-CAFFFECFAB77}" sibTransId="{B91846E0-9EEB-49E9-8737-D1D548D7BD73}"/>
    <dgm:cxn modelId="{44C6F67C-8DF0-4AD6-BA14-03C2669BDECD}" type="presOf" srcId="{1344B2EB-A6BE-4500-A2C0-BF95CE69B7D0}" destId="{735A41FC-42FB-42DD-A11D-CB9C618D875A}" srcOrd="0" destOrd="0" presId="urn:microsoft.com/office/officeart/2005/8/layout/cycle3"/>
    <dgm:cxn modelId="{AE48C378-479F-4C9B-8845-08EBC381C6C1}" type="presOf" srcId="{DA628864-4769-4952-BFA3-9BB0CF5FD364}" destId="{CAD351A3-447C-466C-AE25-F5B17495690C}" srcOrd="0" destOrd="0" presId="urn:microsoft.com/office/officeart/2005/8/layout/cycle3"/>
    <dgm:cxn modelId="{0DE1796A-15AB-4CD3-88EF-7FA245ABFACD}" srcId="{1E0DEFBE-91C3-46D5-B3EB-66B3547E9E5A}" destId="{91CD37B9-F186-46C7-9A9C-5BBDF1F87CAC}" srcOrd="3" destOrd="0" parTransId="{57C43A6E-AB32-4B5A-879C-CBDD775F188B}" sibTransId="{9E4D552A-0D1F-48D2-A9AF-9DE73D4C8912}"/>
    <dgm:cxn modelId="{C71A5ADE-C1A3-41E6-8457-AF83BED4CC73}" type="presOf" srcId="{91CD37B9-F186-46C7-9A9C-5BBDF1F87CAC}" destId="{B79E07DF-301A-4536-A4D9-A75D5371B118}" srcOrd="0" destOrd="0" presId="urn:microsoft.com/office/officeart/2005/8/layout/cycle3"/>
    <dgm:cxn modelId="{4B8245AB-09FC-40E5-8DD8-B81E1EBEC24D}" type="presOf" srcId="{6CFF2A78-E375-49AA-84ED-2CE87F47962D}" destId="{5C93DCB5-E24E-4DCA-A033-5FA9D9BD2184}" srcOrd="0" destOrd="0" presId="urn:microsoft.com/office/officeart/2005/8/layout/cycle3"/>
    <dgm:cxn modelId="{6C9527E0-8CBB-4046-BAC4-B0258470116A}" srcId="{1E0DEFBE-91C3-46D5-B3EB-66B3547E9E5A}" destId="{6CFF2A78-E375-49AA-84ED-2CE87F47962D}" srcOrd="1" destOrd="0" parTransId="{87B00435-192B-4CF1-85EF-25D5D7C7E7E2}" sibTransId="{3E23F748-CFCA-4194-988E-19029AFAA934}"/>
    <dgm:cxn modelId="{E5233141-EF94-4B42-BA7A-D09EDEC29CA6}" type="presParOf" srcId="{2F5699BC-01A2-427F-828E-9F8751009719}" destId="{6F62DF3A-75DF-417F-9AAA-BC8953ADD624}" srcOrd="0" destOrd="0" presId="urn:microsoft.com/office/officeart/2005/8/layout/cycle3"/>
    <dgm:cxn modelId="{54167344-1634-458A-8EB8-917EBA763C43}" type="presParOf" srcId="{6F62DF3A-75DF-417F-9AAA-BC8953ADD624}" destId="{CAD351A3-447C-466C-AE25-F5B17495690C}" srcOrd="0" destOrd="0" presId="urn:microsoft.com/office/officeart/2005/8/layout/cycle3"/>
    <dgm:cxn modelId="{F5F74380-7D75-497F-89B5-57D37CFB0730}" type="presParOf" srcId="{6F62DF3A-75DF-417F-9AAA-BC8953ADD624}" destId="{469D7B9E-B1D2-40BB-B36D-AD19ED7B53DB}" srcOrd="1" destOrd="0" presId="urn:microsoft.com/office/officeart/2005/8/layout/cycle3"/>
    <dgm:cxn modelId="{352AC523-0828-48F0-A8C0-65D9F8D48DDA}" type="presParOf" srcId="{6F62DF3A-75DF-417F-9AAA-BC8953ADD624}" destId="{5C93DCB5-E24E-4DCA-A033-5FA9D9BD2184}" srcOrd="2" destOrd="0" presId="urn:microsoft.com/office/officeart/2005/8/layout/cycle3"/>
    <dgm:cxn modelId="{6C205E6B-6304-4FF0-A411-153CB2C53FED}" type="presParOf" srcId="{6F62DF3A-75DF-417F-9AAA-BC8953ADD624}" destId="{735A41FC-42FB-42DD-A11D-CB9C618D875A}" srcOrd="3" destOrd="0" presId="urn:microsoft.com/office/officeart/2005/8/layout/cycle3"/>
    <dgm:cxn modelId="{4E373EC5-A403-42BF-BA19-2EF2D0973C30}" type="presParOf" srcId="{6F62DF3A-75DF-417F-9AAA-BC8953ADD624}" destId="{B79E07DF-301A-4536-A4D9-A75D5371B11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815D37-E238-49C1-B7D1-DDDCB64DDF14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0CE3B4-DC6D-4E15-BEA2-49A3A1128095}">
      <dgm:prSet phldrT="[Text]"/>
      <dgm:spPr/>
      <dgm:t>
        <a:bodyPr/>
        <a:lstStyle/>
        <a:p>
          <a:r>
            <a:rPr lang="pl-PL" dirty="0" smtClean="0"/>
            <a:t>niejednoznacznie połączone sygnaly</a:t>
          </a:r>
          <a:endParaRPr lang="pl-PL" dirty="0"/>
        </a:p>
      </dgm:t>
    </dgm:pt>
    <dgm:pt modelId="{F7260F84-ABDE-4A79-9CB1-3B1A922BFB5B}" type="parTrans" cxnId="{377732CA-82A2-4107-8F0D-3B93FEB8183E}">
      <dgm:prSet/>
      <dgm:spPr/>
      <dgm:t>
        <a:bodyPr/>
        <a:lstStyle/>
        <a:p>
          <a:endParaRPr lang="pl-PL"/>
        </a:p>
      </dgm:t>
    </dgm:pt>
    <dgm:pt modelId="{AF88F5D4-0424-432F-91E8-B9139145F4E8}" type="sibTrans" cxnId="{377732CA-82A2-4107-8F0D-3B93FEB8183E}">
      <dgm:prSet/>
      <dgm:spPr/>
      <dgm:t>
        <a:bodyPr/>
        <a:lstStyle/>
        <a:p>
          <a:endParaRPr lang="pl-PL"/>
        </a:p>
      </dgm:t>
    </dgm:pt>
    <dgm:pt modelId="{AF04D3E8-A1B9-4292-A6FB-7D67378B6E5C}">
      <dgm:prSet/>
      <dgm:spPr/>
      <dgm:t>
        <a:bodyPr/>
        <a:lstStyle/>
        <a:p>
          <a:r>
            <a:rPr lang="pl-PL" smtClean="0"/>
            <a:t>niepołączone sygnały prymitywne</a:t>
          </a:r>
          <a:endParaRPr lang="pl-PL" dirty="0" smtClean="0"/>
        </a:p>
      </dgm:t>
    </dgm:pt>
    <dgm:pt modelId="{FEFE8BA2-45F3-474C-BA33-B8180333711A}" type="parTrans" cxnId="{180FEFC6-D61B-4591-B363-F4072F66C031}">
      <dgm:prSet/>
      <dgm:spPr/>
      <dgm:t>
        <a:bodyPr/>
        <a:lstStyle/>
        <a:p>
          <a:endParaRPr lang="pl-PL"/>
        </a:p>
      </dgm:t>
    </dgm:pt>
    <dgm:pt modelId="{FA2B8450-7CEF-4457-A9F2-0A6DC02C9E4B}" type="sibTrans" cxnId="{180FEFC6-D61B-4591-B363-F4072F66C031}">
      <dgm:prSet/>
      <dgm:spPr/>
      <dgm:t>
        <a:bodyPr/>
        <a:lstStyle/>
        <a:p>
          <a:endParaRPr lang="pl-PL"/>
        </a:p>
      </dgm:t>
    </dgm:pt>
    <dgm:pt modelId="{6AB4793F-4634-4604-834F-18FA342AABC0}">
      <dgm:prSet/>
      <dgm:spPr/>
      <dgm:t>
        <a:bodyPr/>
        <a:lstStyle/>
        <a:p>
          <a:r>
            <a:rPr lang="pl-PL" dirty="0" smtClean="0"/>
            <a:t>specyficzne błędy (np. dzielenie przez 0)</a:t>
          </a:r>
        </a:p>
      </dgm:t>
    </dgm:pt>
    <dgm:pt modelId="{1320F55E-A774-43D4-91C2-847A723C08F6}" type="parTrans" cxnId="{EEDE1F4E-428A-4AD2-8877-32E445A7FFF8}">
      <dgm:prSet/>
      <dgm:spPr/>
      <dgm:t>
        <a:bodyPr/>
        <a:lstStyle/>
        <a:p>
          <a:endParaRPr lang="pl-PL"/>
        </a:p>
      </dgm:t>
    </dgm:pt>
    <dgm:pt modelId="{DB0DF897-D5FF-492C-923C-0E2E349671BC}" type="sibTrans" cxnId="{EEDE1F4E-428A-4AD2-8877-32E445A7FFF8}">
      <dgm:prSet/>
      <dgm:spPr/>
      <dgm:t>
        <a:bodyPr/>
        <a:lstStyle/>
        <a:p>
          <a:endParaRPr lang="pl-PL"/>
        </a:p>
      </dgm:t>
    </dgm:pt>
    <dgm:pt modelId="{0B42E450-D136-4314-8DAB-D90DF8947025}" type="pres">
      <dgm:prSet presAssocID="{94815D37-E238-49C1-B7D1-DDDCB64DDF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C7201AF-781B-495C-A2CE-E4B1BB183D4F}" type="pres">
      <dgm:prSet presAssocID="{5E0CE3B4-DC6D-4E15-BEA2-49A3A1128095}" presName="node" presStyleLbl="node1" presStyleIdx="0" presStyleCnt="3" custScaleX="149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6B2746-8D8D-44C4-8467-B1F571CEC4FC}" type="pres">
      <dgm:prSet presAssocID="{AF88F5D4-0424-432F-91E8-B9139145F4E8}" presName="sibTrans" presStyleCnt="0"/>
      <dgm:spPr/>
      <dgm:t>
        <a:bodyPr/>
        <a:lstStyle/>
        <a:p>
          <a:endParaRPr lang="pl-PL"/>
        </a:p>
      </dgm:t>
    </dgm:pt>
    <dgm:pt modelId="{030EB404-80F5-4F92-BFB4-4FABFDA3C773}" type="pres">
      <dgm:prSet presAssocID="{AF04D3E8-A1B9-4292-A6FB-7D67378B6E5C}" presName="node" presStyleLbl="node1" presStyleIdx="1" presStyleCnt="3" custScaleX="149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178789-7234-488B-B4F1-57C956748812}" type="pres">
      <dgm:prSet presAssocID="{FA2B8450-7CEF-4457-A9F2-0A6DC02C9E4B}" presName="sibTrans" presStyleCnt="0"/>
      <dgm:spPr/>
      <dgm:t>
        <a:bodyPr/>
        <a:lstStyle/>
        <a:p>
          <a:endParaRPr lang="pl-PL"/>
        </a:p>
      </dgm:t>
    </dgm:pt>
    <dgm:pt modelId="{C52F1C32-15C8-4DCC-9470-6C05BF2CA5F1}" type="pres">
      <dgm:prSet presAssocID="{6AB4793F-4634-4604-834F-18FA342AABC0}" presName="node" presStyleLbl="node1" presStyleIdx="2" presStyleCnt="3" custScaleX="149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0FEFC6-D61B-4591-B363-F4072F66C031}" srcId="{94815D37-E238-49C1-B7D1-DDDCB64DDF14}" destId="{AF04D3E8-A1B9-4292-A6FB-7D67378B6E5C}" srcOrd="1" destOrd="0" parTransId="{FEFE8BA2-45F3-474C-BA33-B8180333711A}" sibTransId="{FA2B8450-7CEF-4457-A9F2-0A6DC02C9E4B}"/>
    <dgm:cxn modelId="{61AEDD28-A661-49F3-9EE9-74922222A1FE}" type="presOf" srcId="{94815D37-E238-49C1-B7D1-DDDCB64DDF14}" destId="{0B42E450-D136-4314-8DAB-D90DF8947025}" srcOrd="0" destOrd="0" presId="urn:microsoft.com/office/officeart/2005/8/layout/default"/>
    <dgm:cxn modelId="{AC18EBBB-76CD-44BD-80BD-4ACB9F82B70C}" type="presOf" srcId="{AF04D3E8-A1B9-4292-A6FB-7D67378B6E5C}" destId="{030EB404-80F5-4F92-BFB4-4FABFDA3C773}" srcOrd="0" destOrd="0" presId="urn:microsoft.com/office/officeart/2005/8/layout/default"/>
    <dgm:cxn modelId="{075B8768-E1A2-4F3D-B1A8-BAADDC0FCF5F}" type="presOf" srcId="{6AB4793F-4634-4604-834F-18FA342AABC0}" destId="{C52F1C32-15C8-4DCC-9470-6C05BF2CA5F1}" srcOrd="0" destOrd="0" presId="urn:microsoft.com/office/officeart/2005/8/layout/default"/>
    <dgm:cxn modelId="{0F956800-B467-4E23-A820-9595BC5FD0B2}" type="presOf" srcId="{5E0CE3B4-DC6D-4E15-BEA2-49A3A1128095}" destId="{2C7201AF-781B-495C-A2CE-E4B1BB183D4F}" srcOrd="0" destOrd="0" presId="urn:microsoft.com/office/officeart/2005/8/layout/default"/>
    <dgm:cxn modelId="{EEDE1F4E-428A-4AD2-8877-32E445A7FFF8}" srcId="{94815D37-E238-49C1-B7D1-DDDCB64DDF14}" destId="{6AB4793F-4634-4604-834F-18FA342AABC0}" srcOrd="2" destOrd="0" parTransId="{1320F55E-A774-43D4-91C2-847A723C08F6}" sibTransId="{DB0DF897-D5FF-492C-923C-0E2E349671BC}"/>
    <dgm:cxn modelId="{377732CA-82A2-4107-8F0D-3B93FEB8183E}" srcId="{94815D37-E238-49C1-B7D1-DDDCB64DDF14}" destId="{5E0CE3B4-DC6D-4E15-BEA2-49A3A1128095}" srcOrd="0" destOrd="0" parTransId="{F7260F84-ABDE-4A79-9CB1-3B1A922BFB5B}" sibTransId="{AF88F5D4-0424-432F-91E8-B9139145F4E8}"/>
    <dgm:cxn modelId="{D168480B-77F2-4592-AAD4-D46C7170503E}" type="presParOf" srcId="{0B42E450-D136-4314-8DAB-D90DF8947025}" destId="{2C7201AF-781B-495C-A2CE-E4B1BB183D4F}" srcOrd="0" destOrd="0" presId="urn:microsoft.com/office/officeart/2005/8/layout/default"/>
    <dgm:cxn modelId="{5D957B0D-2970-431F-A63B-3938B2820B7D}" type="presParOf" srcId="{0B42E450-D136-4314-8DAB-D90DF8947025}" destId="{1B6B2746-8D8D-44C4-8467-B1F571CEC4FC}" srcOrd="1" destOrd="0" presId="urn:microsoft.com/office/officeart/2005/8/layout/default"/>
    <dgm:cxn modelId="{001C86FB-B279-4A68-9229-EA4E5EC02142}" type="presParOf" srcId="{0B42E450-D136-4314-8DAB-D90DF8947025}" destId="{030EB404-80F5-4F92-BFB4-4FABFDA3C773}" srcOrd="2" destOrd="0" presId="urn:microsoft.com/office/officeart/2005/8/layout/default"/>
    <dgm:cxn modelId="{989C2DD9-BA11-4C9E-B720-7B39D7C66502}" type="presParOf" srcId="{0B42E450-D136-4314-8DAB-D90DF8947025}" destId="{A0178789-7234-488B-B4F1-57C956748812}" srcOrd="3" destOrd="0" presId="urn:microsoft.com/office/officeart/2005/8/layout/default"/>
    <dgm:cxn modelId="{4E29C5CF-57B1-4F58-9A22-28FC060F568E}" type="presParOf" srcId="{0B42E450-D136-4314-8DAB-D90DF8947025}" destId="{C52F1C32-15C8-4DCC-9470-6C05BF2CA5F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607DB-D501-4EE9-B1DA-40A8751EFC6C}">
      <dsp:nvSpPr>
        <dsp:cNvPr id="0" name=""/>
        <dsp:cNvSpPr/>
      </dsp:nvSpPr>
      <dsp:spPr>
        <a:xfrm>
          <a:off x="0" y="0"/>
          <a:ext cx="5984748" cy="672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Geneza</a:t>
          </a:r>
          <a:endParaRPr lang="pl-PL" sz="2700" kern="1200" dirty="0"/>
        </a:p>
      </dsp:txBody>
      <dsp:txXfrm>
        <a:off x="19685" y="19685"/>
        <a:ext cx="5180882" cy="632714"/>
      </dsp:txXfrm>
    </dsp:sp>
    <dsp:sp modelId="{E3A0B28E-04CE-4B9E-8A29-770715599797}">
      <dsp:nvSpPr>
        <dsp:cNvPr id="0" name=""/>
        <dsp:cNvSpPr/>
      </dsp:nvSpPr>
      <dsp:spPr>
        <a:xfrm>
          <a:off x="446913" y="765429"/>
          <a:ext cx="5984748" cy="672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SuperGlue</a:t>
          </a:r>
          <a:endParaRPr lang="pl-PL" sz="2700" kern="1200" dirty="0"/>
        </a:p>
      </dsp:txBody>
      <dsp:txXfrm>
        <a:off x="466598" y="785114"/>
        <a:ext cx="5061610" cy="632714"/>
      </dsp:txXfrm>
    </dsp:sp>
    <dsp:sp modelId="{D811FB3D-57EE-4A12-89BE-5D4C159EB46D}">
      <dsp:nvSpPr>
        <dsp:cNvPr id="0" name=""/>
        <dsp:cNvSpPr/>
      </dsp:nvSpPr>
      <dsp:spPr>
        <a:xfrm>
          <a:off x="893826" y="1530857"/>
          <a:ext cx="5984748" cy="672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Dodatkowe techniki</a:t>
          </a:r>
        </a:p>
      </dsp:txBody>
      <dsp:txXfrm>
        <a:off x="913511" y="1550542"/>
        <a:ext cx="5061610" cy="632714"/>
      </dsp:txXfrm>
    </dsp:sp>
    <dsp:sp modelId="{BB3B51F1-7C8F-4FFE-A9C1-3E2807D88FE3}">
      <dsp:nvSpPr>
        <dsp:cNvPr id="0" name=""/>
        <dsp:cNvSpPr/>
      </dsp:nvSpPr>
      <dsp:spPr>
        <a:xfrm>
          <a:off x="1340739" y="2296287"/>
          <a:ext cx="5984748" cy="672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Szczegóły realizacji i implementacja</a:t>
          </a:r>
        </a:p>
      </dsp:txBody>
      <dsp:txXfrm>
        <a:off x="1360424" y="2315972"/>
        <a:ext cx="5061610" cy="632714"/>
      </dsp:txXfrm>
    </dsp:sp>
    <dsp:sp modelId="{0B4AA525-CBFA-49FF-89B4-BF7CD4D985A6}">
      <dsp:nvSpPr>
        <dsp:cNvPr id="0" name=""/>
        <dsp:cNvSpPr/>
      </dsp:nvSpPr>
      <dsp:spPr>
        <a:xfrm>
          <a:off x="1787652" y="3061715"/>
          <a:ext cx="5984748" cy="672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Przykład - PacMan</a:t>
          </a:r>
        </a:p>
      </dsp:txBody>
      <dsp:txXfrm>
        <a:off x="1807337" y="3081400"/>
        <a:ext cx="5061610" cy="632714"/>
      </dsp:txXfrm>
    </dsp:sp>
    <dsp:sp modelId="{B792B192-44EA-4EAE-8DEE-718B2339426D}">
      <dsp:nvSpPr>
        <dsp:cNvPr id="0" name=""/>
        <dsp:cNvSpPr/>
      </dsp:nvSpPr>
      <dsp:spPr>
        <a:xfrm>
          <a:off x="5547893" y="490994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5646185" y="490994"/>
        <a:ext cx="240270" cy="328733"/>
      </dsp:txXfrm>
    </dsp:sp>
    <dsp:sp modelId="{45D60A9A-E741-49BA-90AA-415B2835A19D}">
      <dsp:nvSpPr>
        <dsp:cNvPr id="0" name=""/>
        <dsp:cNvSpPr/>
      </dsp:nvSpPr>
      <dsp:spPr>
        <a:xfrm>
          <a:off x="5994806" y="1256423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6093098" y="1256423"/>
        <a:ext cx="240270" cy="328733"/>
      </dsp:txXfrm>
    </dsp:sp>
    <dsp:sp modelId="{AFAF8CB2-C814-4E06-B16C-F901562B7EC2}">
      <dsp:nvSpPr>
        <dsp:cNvPr id="0" name=""/>
        <dsp:cNvSpPr/>
      </dsp:nvSpPr>
      <dsp:spPr>
        <a:xfrm>
          <a:off x="6441719" y="2010651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6540011" y="2010651"/>
        <a:ext cx="240270" cy="328733"/>
      </dsp:txXfrm>
    </dsp:sp>
    <dsp:sp modelId="{B0E6BCF5-2A99-4793-8340-C757FA2FE774}">
      <dsp:nvSpPr>
        <dsp:cNvPr id="0" name=""/>
        <dsp:cNvSpPr/>
      </dsp:nvSpPr>
      <dsp:spPr>
        <a:xfrm>
          <a:off x="6888632" y="2783547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6986924" y="2783547"/>
        <a:ext cx="240270" cy="328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B1787-AA50-46F2-B271-227EE8B8502E}">
      <dsp:nvSpPr>
        <dsp:cNvPr id="0" name=""/>
        <dsp:cNvSpPr/>
      </dsp:nvSpPr>
      <dsp:spPr>
        <a:xfrm>
          <a:off x="274319" y="0"/>
          <a:ext cx="3108960" cy="3876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EDBDD-DE26-45B5-AC0C-8BDC5665778A}">
      <dsp:nvSpPr>
        <dsp:cNvPr id="0" name=""/>
        <dsp:cNvSpPr/>
      </dsp:nvSpPr>
      <dsp:spPr>
        <a:xfrm>
          <a:off x="0" y="1163002"/>
          <a:ext cx="1097280" cy="1550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edycja</a:t>
          </a:r>
          <a:endParaRPr lang="pl-PL" sz="2000" kern="1200" dirty="0"/>
        </a:p>
      </dsp:txBody>
      <dsp:txXfrm>
        <a:off x="53565" y="1216567"/>
        <a:ext cx="990150" cy="1443540"/>
      </dsp:txXfrm>
    </dsp:sp>
    <dsp:sp modelId="{91894F12-3739-4A06-A426-CFFBD203447C}">
      <dsp:nvSpPr>
        <dsp:cNvPr id="0" name=""/>
        <dsp:cNvSpPr/>
      </dsp:nvSpPr>
      <dsp:spPr>
        <a:xfrm>
          <a:off x="1280159" y="1163002"/>
          <a:ext cx="1097280" cy="1550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kompi-lacja</a:t>
          </a:r>
          <a:endParaRPr lang="pl-PL" sz="2000" kern="1200" dirty="0"/>
        </a:p>
      </dsp:txBody>
      <dsp:txXfrm>
        <a:off x="1333724" y="1216567"/>
        <a:ext cx="990150" cy="1443540"/>
      </dsp:txXfrm>
    </dsp:sp>
    <dsp:sp modelId="{9BF6AFDA-F73F-4ACF-9DF8-81C4C1625903}">
      <dsp:nvSpPr>
        <dsp:cNvPr id="0" name=""/>
        <dsp:cNvSpPr/>
      </dsp:nvSpPr>
      <dsp:spPr>
        <a:xfrm>
          <a:off x="2560320" y="1163002"/>
          <a:ext cx="1097280" cy="1550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debu-gowa-nie</a:t>
          </a:r>
          <a:endParaRPr lang="pl-PL" sz="2000" kern="1200" dirty="0"/>
        </a:p>
      </dsp:txBody>
      <dsp:txXfrm>
        <a:off x="2613885" y="1216567"/>
        <a:ext cx="990150" cy="1443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C0FF-057D-48F3-BDFD-5E0383BE10EB}">
      <dsp:nvSpPr>
        <dsp:cNvPr id="0" name=""/>
        <dsp:cNvSpPr/>
      </dsp:nvSpPr>
      <dsp:spPr>
        <a:xfrm>
          <a:off x="873635" y="1979"/>
          <a:ext cx="2869108" cy="1721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Natychmiastowe efekty zmian</a:t>
          </a:r>
          <a:br>
            <a:rPr lang="pl-PL" sz="3000" kern="1200" dirty="0" smtClean="0"/>
          </a:br>
          <a:r>
            <a:rPr lang="pl-PL" sz="3000" kern="1200" dirty="0" smtClean="0"/>
            <a:t>w kodzie</a:t>
          </a:r>
          <a:endParaRPr lang="pl-PL" sz="3000" kern="1200" dirty="0"/>
        </a:p>
      </dsp:txBody>
      <dsp:txXfrm>
        <a:off x="873635" y="1979"/>
        <a:ext cx="2869108" cy="1721465"/>
      </dsp:txXfrm>
    </dsp:sp>
    <dsp:sp modelId="{72D245BA-8CA3-4FD2-889C-80343E0CF54D}">
      <dsp:nvSpPr>
        <dsp:cNvPr id="0" name=""/>
        <dsp:cNvSpPr/>
      </dsp:nvSpPr>
      <dsp:spPr>
        <a:xfrm>
          <a:off x="4029655" y="1979"/>
          <a:ext cx="2869108" cy="1721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Konstrukcje deklaratywne</a:t>
          </a:r>
          <a:br>
            <a:rPr lang="pl-PL" sz="3000" kern="1200" dirty="0" smtClean="0"/>
          </a:br>
          <a:r>
            <a:rPr lang="pl-PL" sz="3000" kern="1200" dirty="0" smtClean="0"/>
            <a:t>- mniej kodu</a:t>
          </a:r>
          <a:endParaRPr lang="pl-PL" sz="3000" kern="1200" dirty="0"/>
        </a:p>
      </dsp:txBody>
      <dsp:txXfrm>
        <a:off x="4029655" y="1979"/>
        <a:ext cx="2869108" cy="1721465"/>
      </dsp:txXfrm>
    </dsp:sp>
    <dsp:sp modelId="{DC72431F-E9E1-4BB1-8D1C-B53AC4D516ED}">
      <dsp:nvSpPr>
        <dsp:cNvPr id="0" name=""/>
        <dsp:cNvSpPr/>
      </dsp:nvSpPr>
      <dsp:spPr>
        <a:xfrm>
          <a:off x="873635" y="2010355"/>
          <a:ext cx="2869108" cy="1721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Dopełnianie kodu</a:t>
          </a:r>
          <a:br>
            <a:rPr lang="pl-PL" sz="3000" kern="1200" dirty="0" smtClean="0"/>
          </a:br>
          <a:r>
            <a:rPr lang="pl-PL" sz="3000" kern="1200" dirty="0" smtClean="0"/>
            <a:t>i podpowiedzi</a:t>
          </a:r>
          <a:endParaRPr lang="pl-PL" sz="3000" kern="1200" dirty="0"/>
        </a:p>
      </dsp:txBody>
      <dsp:txXfrm>
        <a:off x="873635" y="2010355"/>
        <a:ext cx="2869108" cy="1721465"/>
      </dsp:txXfrm>
    </dsp:sp>
    <dsp:sp modelId="{5ACCA650-F09E-40DA-A588-0B95F6C4558D}">
      <dsp:nvSpPr>
        <dsp:cNvPr id="0" name=""/>
        <dsp:cNvSpPr/>
      </dsp:nvSpPr>
      <dsp:spPr>
        <a:xfrm>
          <a:off x="4029655" y="2010355"/>
          <a:ext cx="2869108" cy="1721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Często oparte</a:t>
          </a:r>
          <a:br>
            <a:rPr lang="pl-PL" sz="3000" kern="1200" dirty="0" smtClean="0"/>
          </a:br>
          <a:r>
            <a:rPr lang="pl-PL" sz="3000" kern="1200" dirty="0" smtClean="0"/>
            <a:t>o metody wizualne</a:t>
          </a:r>
          <a:endParaRPr lang="pl-PL" sz="3000" kern="1200" dirty="0"/>
        </a:p>
      </dsp:txBody>
      <dsp:txXfrm>
        <a:off x="4029655" y="2010355"/>
        <a:ext cx="2869108" cy="1721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96810-6734-44DE-A906-EA713AF8ABFC}">
      <dsp:nvSpPr>
        <dsp:cNvPr id="0" name=""/>
        <dsp:cNvSpPr/>
      </dsp:nvSpPr>
      <dsp:spPr>
        <a:xfrm>
          <a:off x="0" y="9300"/>
          <a:ext cx="77724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baseline="0" dirty="0" smtClean="0"/>
            <a:t>Dla „zwykłych użytkowników”</a:t>
          </a:r>
          <a:endParaRPr lang="pl-PL" sz="2400" kern="1200" dirty="0"/>
        </a:p>
      </dsp:txBody>
      <dsp:txXfrm>
        <a:off x="27415" y="36715"/>
        <a:ext cx="7717570" cy="506769"/>
      </dsp:txXfrm>
    </dsp:sp>
    <dsp:sp modelId="{53FBD1E0-E2E0-431E-BF1A-51322E70250F}">
      <dsp:nvSpPr>
        <dsp:cNvPr id="0" name=""/>
        <dsp:cNvSpPr/>
      </dsp:nvSpPr>
      <dsp:spPr>
        <a:xfrm>
          <a:off x="0" y="640020"/>
          <a:ext cx="77724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baseline="0" dirty="0" smtClean="0"/>
            <a:t>Komponenty – model deklaratywny</a:t>
          </a:r>
          <a:endParaRPr lang="pl-PL" sz="2400" kern="1200" dirty="0"/>
        </a:p>
      </dsp:txBody>
      <dsp:txXfrm>
        <a:off x="27415" y="667435"/>
        <a:ext cx="7717570" cy="506769"/>
      </dsp:txXfrm>
    </dsp:sp>
    <dsp:sp modelId="{FC5D6C82-CA13-431A-81D7-5A86FD458168}">
      <dsp:nvSpPr>
        <dsp:cNvPr id="0" name=""/>
        <dsp:cNvSpPr/>
      </dsp:nvSpPr>
      <dsp:spPr>
        <a:xfrm>
          <a:off x="0" y="1270740"/>
          <a:ext cx="77724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baseline="0" dirty="0" smtClean="0"/>
            <a:t>Problemy z graficzną reprezentacją większych programów </a:t>
          </a:r>
          <a:endParaRPr lang="pl-PL" sz="2400" kern="1200" dirty="0"/>
        </a:p>
      </dsp:txBody>
      <dsp:txXfrm>
        <a:off x="27415" y="1298155"/>
        <a:ext cx="7717570" cy="506769"/>
      </dsp:txXfrm>
    </dsp:sp>
    <dsp:sp modelId="{BDCBDAEE-6E93-4468-93CD-2CAA52D57C8C}">
      <dsp:nvSpPr>
        <dsp:cNvPr id="0" name=""/>
        <dsp:cNvSpPr/>
      </dsp:nvSpPr>
      <dsp:spPr>
        <a:xfrm>
          <a:off x="0" y="1901460"/>
          <a:ext cx="77724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baseline="0" dirty="0" smtClean="0"/>
            <a:t>Połączenie cech wizualnych z tekstowymi</a:t>
          </a:r>
          <a:endParaRPr lang="pl-PL" sz="2400" kern="1200" dirty="0"/>
        </a:p>
      </dsp:txBody>
      <dsp:txXfrm>
        <a:off x="27415" y="1928875"/>
        <a:ext cx="7717570" cy="506769"/>
      </dsp:txXfrm>
    </dsp:sp>
    <dsp:sp modelId="{0CC7820F-1995-4E2D-81F8-437DD2C43F59}">
      <dsp:nvSpPr>
        <dsp:cNvPr id="0" name=""/>
        <dsp:cNvSpPr/>
      </dsp:nvSpPr>
      <dsp:spPr>
        <a:xfrm>
          <a:off x="0" y="2532180"/>
          <a:ext cx="77724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i="1" kern="1200" baseline="0" dirty="0" smtClean="0"/>
            <a:t>Excel, Forms/3, Fabrik, LabVIEW</a:t>
          </a:r>
          <a:endParaRPr lang="pl-PL" sz="2400" i="1" kern="1200" dirty="0"/>
        </a:p>
      </dsp:txBody>
      <dsp:txXfrm>
        <a:off x="27415" y="2559595"/>
        <a:ext cx="7717570" cy="506769"/>
      </dsp:txXfrm>
    </dsp:sp>
    <dsp:sp modelId="{294F35F8-F8F9-479A-9400-639F10027F47}">
      <dsp:nvSpPr>
        <dsp:cNvPr id="0" name=""/>
        <dsp:cNvSpPr/>
      </dsp:nvSpPr>
      <dsp:spPr>
        <a:xfrm>
          <a:off x="0" y="3162900"/>
          <a:ext cx="77724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i="1" kern="1200" baseline="0" dirty="0" smtClean="0"/>
            <a:t>Apple Quartz Composer: graf połączeń dźwiękowych</a:t>
          </a:r>
          <a:endParaRPr lang="pl-PL" sz="2400" i="1" kern="1200" dirty="0"/>
        </a:p>
      </dsp:txBody>
      <dsp:txXfrm>
        <a:off x="27415" y="3190315"/>
        <a:ext cx="7717570" cy="506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C519-D1FB-43AA-81DE-7C7723AAA95A}">
      <dsp:nvSpPr>
        <dsp:cNvPr id="0" name=""/>
        <dsp:cNvSpPr/>
      </dsp:nvSpPr>
      <dsp:spPr>
        <a:xfrm>
          <a:off x="766573" y="212219"/>
          <a:ext cx="2124453" cy="21244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Sygnały</a:t>
          </a:r>
          <a:br>
            <a:rPr lang="pl-PL" sz="2000" kern="1200" dirty="0" smtClean="0"/>
          </a:br>
          <a:r>
            <a:rPr lang="pl-PL" sz="2000" kern="1200" dirty="0" smtClean="0"/>
            <a:t>i komponenty</a:t>
          </a:r>
          <a:endParaRPr lang="pl-PL" sz="2000" kern="1200" dirty="0"/>
        </a:p>
      </dsp:txBody>
      <dsp:txXfrm>
        <a:off x="1049833" y="583998"/>
        <a:ext cx="1557932" cy="956003"/>
      </dsp:txXfrm>
    </dsp:sp>
    <dsp:sp modelId="{98DA1376-37B0-48A0-8F3D-B659D82F040B}">
      <dsp:nvSpPr>
        <dsp:cNvPr id="0" name=""/>
        <dsp:cNvSpPr/>
      </dsp:nvSpPr>
      <dsp:spPr>
        <a:xfrm>
          <a:off x="1533146" y="1540002"/>
          <a:ext cx="2124453" cy="21244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Dynamiczne dziedzi-czenie</a:t>
          </a:r>
          <a:endParaRPr lang="pl-PL" sz="2000" kern="1200" dirty="0"/>
        </a:p>
      </dsp:txBody>
      <dsp:txXfrm>
        <a:off x="2182875" y="2088819"/>
        <a:ext cx="1274671" cy="1168449"/>
      </dsp:txXfrm>
    </dsp:sp>
    <dsp:sp modelId="{33F08817-2D71-4D07-985E-9C06DC263797}">
      <dsp:nvSpPr>
        <dsp:cNvPr id="0" name=""/>
        <dsp:cNvSpPr/>
      </dsp:nvSpPr>
      <dsp:spPr>
        <a:xfrm>
          <a:off x="0" y="1540002"/>
          <a:ext cx="2124453" cy="21244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Graf przepływu danych</a:t>
          </a:r>
          <a:br>
            <a:rPr lang="pl-PL" sz="2000" kern="1200" dirty="0" smtClean="0"/>
          </a:br>
          <a:r>
            <a:rPr lang="pl-PL" sz="2000" kern="1200" dirty="0" smtClean="0"/>
            <a:t>+</a:t>
          </a:r>
          <a:br>
            <a:rPr lang="pl-PL" sz="2000" kern="1200" dirty="0" smtClean="0"/>
          </a:br>
          <a:r>
            <a:rPr lang="pl-PL" sz="2000" kern="1200" dirty="0" smtClean="0"/>
            <a:t>OOP</a:t>
          </a:r>
          <a:endParaRPr lang="pl-PL" sz="2000" kern="1200" dirty="0"/>
        </a:p>
      </dsp:txBody>
      <dsp:txXfrm>
        <a:off x="200052" y="2088819"/>
        <a:ext cx="1274671" cy="1168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9F3A-326B-46B1-A433-2903E4CC94B7}">
      <dsp:nvSpPr>
        <dsp:cNvPr id="0" name=""/>
        <dsp:cNvSpPr/>
      </dsp:nvSpPr>
      <dsp:spPr>
        <a:xfrm>
          <a:off x="2019300" y="0"/>
          <a:ext cx="3733800" cy="3733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22EF7-D3CE-40B2-8E13-187D8BA6DC9C}">
      <dsp:nvSpPr>
        <dsp:cNvPr id="0" name=""/>
        <dsp:cNvSpPr/>
      </dsp:nvSpPr>
      <dsp:spPr>
        <a:xfrm>
          <a:off x="2374011" y="354711"/>
          <a:ext cx="1456182" cy="145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 smtClean="0"/>
            <a:t>Gracz steruje PacManem</a:t>
          </a:r>
          <a:br>
            <a:rPr lang="pl-PL" sz="1600" kern="1200" baseline="0" dirty="0" smtClean="0"/>
          </a:br>
          <a:r>
            <a:rPr lang="pl-PL" sz="1600" kern="1200" baseline="0" dirty="0" smtClean="0"/>
            <a:t>za pomocą strzałek na klawiaturze</a:t>
          </a:r>
          <a:endParaRPr lang="pl-PL" sz="1600" kern="1200" dirty="0"/>
        </a:p>
      </dsp:txBody>
      <dsp:txXfrm>
        <a:off x="2445096" y="425796"/>
        <a:ext cx="1314012" cy="1314012"/>
      </dsp:txXfrm>
    </dsp:sp>
    <dsp:sp modelId="{2B298E76-66A1-48A5-8787-69554AA357B3}">
      <dsp:nvSpPr>
        <dsp:cNvPr id="0" name=""/>
        <dsp:cNvSpPr/>
      </dsp:nvSpPr>
      <dsp:spPr>
        <a:xfrm>
          <a:off x="3942207" y="354711"/>
          <a:ext cx="1456182" cy="145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smtClean="0"/>
            <a:t>Komputer kontroluje duchy</a:t>
          </a:r>
          <a:endParaRPr lang="pl-PL" sz="1600" kern="1200"/>
        </a:p>
      </dsp:txBody>
      <dsp:txXfrm>
        <a:off x="4013292" y="425796"/>
        <a:ext cx="1314012" cy="1314012"/>
      </dsp:txXfrm>
    </dsp:sp>
    <dsp:sp modelId="{4A825AB4-0442-484E-9511-857E5ADFEEF7}">
      <dsp:nvSpPr>
        <dsp:cNvPr id="0" name=""/>
        <dsp:cNvSpPr/>
      </dsp:nvSpPr>
      <dsp:spPr>
        <a:xfrm>
          <a:off x="2374011" y="1922907"/>
          <a:ext cx="1456182" cy="145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 smtClean="0"/>
            <a:t>Po dotknięciu ducha, PacMan w prawy górny róg</a:t>
          </a:r>
          <a:endParaRPr lang="pl-PL" sz="1600" kern="1200" dirty="0"/>
        </a:p>
      </dsp:txBody>
      <dsp:txXfrm>
        <a:off x="2445096" y="1993992"/>
        <a:ext cx="1314012" cy="1314012"/>
      </dsp:txXfrm>
    </dsp:sp>
    <dsp:sp modelId="{3F1F6040-6229-436E-8278-946815F5D8F8}">
      <dsp:nvSpPr>
        <dsp:cNvPr id="0" name=""/>
        <dsp:cNvSpPr/>
      </dsp:nvSpPr>
      <dsp:spPr>
        <a:xfrm>
          <a:off x="3942207" y="1922907"/>
          <a:ext cx="1456182" cy="145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 smtClean="0"/>
            <a:t>Kulka mocy na środku ektranu.</a:t>
          </a:r>
          <a:endParaRPr lang="pl-PL" sz="1600" kern="1200" dirty="0"/>
        </a:p>
      </dsp:txBody>
      <dsp:txXfrm>
        <a:off x="4013292" y="1993992"/>
        <a:ext cx="1314012" cy="1314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D7B9E-B1D2-40BB-B36D-AD19ED7B53DB}">
      <dsp:nvSpPr>
        <dsp:cNvPr id="0" name=""/>
        <dsp:cNvSpPr/>
      </dsp:nvSpPr>
      <dsp:spPr>
        <a:xfrm>
          <a:off x="435240" y="495223"/>
          <a:ext cx="2787118" cy="2787118"/>
        </a:xfrm>
        <a:prstGeom prst="circularArrow">
          <a:avLst>
            <a:gd name="adj1" fmla="val 4668"/>
            <a:gd name="adj2" fmla="val 272909"/>
            <a:gd name="adj3" fmla="val 13239538"/>
            <a:gd name="adj4" fmla="val 1775916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D351A3-447C-466C-AE25-F5B17495690C}">
      <dsp:nvSpPr>
        <dsp:cNvPr id="0" name=""/>
        <dsp:cNvSpPr/>
      </dsp:nvSpPr>
      <dsp:spPr>
        <a:xfrm>
          <a:off x="1001017" y="523685"/>
          <a:ext cx="1655564" cy="827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skanowanie</a:t>
          </a:r>
          <a:endParaRPr lang="pl-PL" sz="1900" kern="1200" dirty="0"/>
        </a:p>
      </dsp:txBody>
      <dsp:txXfrm>
        <a:off x="1041426" y="564094"/>
        <a:ext cx="1574746" cy="746964"/>
      </dsp:txXfrm>
    </dsp:sp>
    <dsp:sp modelId="{5C93DCB5-E24E-4DCA-A033-5FA9D9BD2184}">
      <dsp:nvSpPr>
        <dsp:cNvPr id="0" name=""/>
        <dsp:cNvSpPr/>
      </dsp:nvSpPr>
      <dsp:spPr>
        <a:xfrm>
          <a:off x="2001778" y="1524446"/>
          <a:ext cx="1655564" cy="827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parsowanie</a:t>
          </a:r>
          <a:endParaRPr lang="pl-PL" sz="1900" kern="1200" dirty="0"/>
        </a:p>
      </dsp:txBody>
      <dsp:txXfrm>
        <a:off x="2042187" y="1564855"/>
        <a:ext cx="1574746" cy="746964"/>
      </dsp:txXfrm>
    </dsp:sp>
    <dsp:sp modelId="{735A41FC-42FB-42DD-A11D-CB9C618D875A}">
      <dsp:nvSpPr>
        <dsp:cNvPr id="0" name=""/>
        <dsp:cNvSpPr/>
      </dsp:nvSpPr>
      <dsp:spPr>
        <a:xfrm>
          <a:off x="1001017" y="2525207"/>
          <a:ext cx="1655564" cy="827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wnioskowanie typów</a:t>
          </a:r>
          <a:endParaRPr lang="pl-PL" sz="1900" kern="1200" dirty="0"/>
        </a:p>
      </dsp:txBody>
      <dsp:txXfrm>
        <a:off x="1041426" y="2565616"/>
        <a:ext cx="1574746" cy="746964"/>
      </dsp:txXfrm>
    </dsp:sp>
    <dsp:sp modelId="{B79E07DF-301A-4536-A4D9-A75D5371B118}">
      <dsp:nvSpPr>
        <dsp:cNvPr id="0" name=""/>
        <dsp:cNvSpPr/>
      </dsp:nvSpPr>
      <dsp:spPr>
        <a:xfrm>
          <a:off x="257" y="1524446"/>
          <a:ext cx="1655564" cy="827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wykonanie</a:t>
          </a:r>
          <a:endParaRPr lang="pl-PL" sz="1900" kern="1200" dirty="0"/>
        </a:p>
      </dsp:txBody>
      <dsp:txXfrm>
        <a:off x="40666" y="1564855"/>
        <a:ext cx="1574746" cy="746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201AF-781B-495C-A2CE-E4B1BB183D4F}">
      <dsp:nvSpPr>
        <dsp:cNvPr id="0" name=""/>
        <dsp:cNvSpPr/>
      </dsp:nvSpPr>
      <dsp:spPr>
        <a:xfrm>
          <a:off x="380995" y="2381"/>
          <a:ext cx="2895609" cy="116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niejednoznacznie połączone sygnaly</a:t>
          </a:r>
          <a:endParaRPr lang="pl-PL" sz="2400" kern="1200" dirty="0"/>
        </a:p>
      </dsp:txBody>
      <dsp:txXfrm>
        <a:off x="380995" y="2381"/>
        <a:ext cx="2895609" cy="1161573"/>
      </dsp:txXfrm>
    </dsp:sp>
    <dsp:sp modelId="{030EB404-80F5-4F92-BFB4-4FABFDA3C773}">
      <dsp:nvSpPr>
        <dsp:cNvPr id="0" name=""/>
        <dsp:cNvSpPr/>
      </dsp:nvSpPr>
      <dsp:spPr>
        <a:xfrm>
          <a:off x="380995" y="1357550"/>
          <a:ext cx="2895609" cy="116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smtClean="0"/>
            <a:t>niepołączone sygnały prymitywne</a:t>
          </a:r>
          <a:endParaRPr lang="pl-PL" sz="2400" kern="1200" dirty="0" smtClean="0"/>
        </a:p>
      </dsp:txBody>
      <dsp:txXfrm>
        <a:off x="380995" y="1357550"/>
        <a:ext cx="2895609" cy="1161573"/>
      </dsp:txXfrm>
    </dsp:sp>
    <dsp:sp modelId="{C52F1C32-15C8-4DCC-9470-6C05BF2CA5F1}">
      <dsp:nvSpPr>
        <dsp:cNvPr id="0" name=""/>
        <dsp:cNvSpPr/>
      </dsp:nvSpPr>
      <dsp:spPr>
        <a:xfrm>
          <a:off x="380995" y="2712720"/>
          <a:ext cx="2895609" cy="116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specyficzne błędy (np. dzielenie przez 0)</a:t>
          </a:r>
        </a:p>
      </dsp:txBody>
      <dsp:txXfrm>
        <a:off x="380995" y="2712720"/>
        <a:ext cx="2895609" cy="1161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CC4C-63A7-460C-914E-A9BFE44D2DEC}" type="datetimeFigureOut">
              <a:rPr lang="pl-PL" smtClean="0"/>
              <a:t>2010-05-24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41C4-4BEC-465B-AE62-13CB6EFBF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7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dynamic language improves programmer productivity through flexible typing, a focus on high-level programming, and by streamlining the edit-compile-debug cycle. Live languages go beyond dynamic languages with more programmer-centric features. A live language supports live programming that provides programmers with responsive and continuous feedback about how their edits affect program execution. A live language is also based on declarative programming constructs such as rules or data-flow connections so that programmers can write less code. A live language should also provide programmers with responsive semantic feedback to enable time-saving services such as code completion. This paper describes the design a textual live language known as </a:t>
            </a:r>
            <a:r>
              <a:rPr lang="en-US" dirty="0" err="1" smtClean="0"/>
              <a:t>SuperGlue</a:t>
            </a:r>
            <a:r>
              <a:rPr lang="en-US" dirty="0" smtClean="0"/>
              <a:t>. </a:t>
            </a:r>
            <a:r>
              <a:rPr lang="en-US" dirty="0" err="1" smtClean="0"/>
              <a:t>SuperGlue</a:t>
            </a:r>
            <a:r>
              <a:rPr lang="en-US" dirty="0" smtClean="0"/>
              <a:t> is based on reactive values known as signals that are supported with declarative data-flow connections and dynamic inheritance. Through signals and dynamic inheritance, </a:t>
            </a:r>
            <a:r>
              <a:rPr lang="en-US" dirty="0" err="1" smtClean="0"/>
              <a:t>SuperGlue</a:t>
            </a:r>
            <a:r>
              <a:rPr lang="en-US" dirty="0" smtClean="0"/>
              <a:t> supports live programming, declarative programming, and responsive semantic feedback. We demonstrate live programming in </a:t>
            </a:r>
            <a:r>
              <a:rPr lang="en-US" dirty="0" err="1" smtClean="0"/>
              <a:t>SuperGlue</a:t>
            </a:r>
            <a:r>
              <a:rPr lang="en-US" dirty="0" smtClean="0"/>
              <a:t> with a working prototype.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083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Independently-developed or differently-purposed components</a:t>
            </a:r>
          </a:p>
          <a:p>
            <a:r>
              <a:rPr lang="en-US" dirty="0" smtClean="0"/>
              <a:t>will often not agree on the types of their non-primitive</a:t>
            </a:r>
          </a:p>
          <a:p>
            <a:r>
              <a:rPr lang="en-US" dirty="0" smtClean="0"/>
              <a:t>signals. For this reason, </a:t>
            </a:r>
            <a:r>
              <a:rPr lang="en-US" dirty="0" err="1" smtClean="0"/>
              <a:t>SuperGlue</a:t>
            </a:r>
            <a:r>
              <a:rPr lang="en-US" dirty="0" smtClean="0"/>
              <a:t> permits connections between</a:t>
            </a:r>
          </a:p>
          <a:p>
            <a:r>
              <a:rPr lang="en-US" dirty="0" smtClean="0"/>
              <a:t>type-incompatible signals where additional rules can</a:t>
            </a:r>
          </a:p>
          <a:p>
            <a:r>
              <a:rPr lang="en-US" dirty="0" smtClean="0"/>
              <a:t>define compatibility.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In this code the pacMan’s position is connected to a keyboard.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signal types involved in the connection on line five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incompatible: the type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pacMan.position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contains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Position class while the type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game.keyboard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the Keyboard class. The programmer intends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controlled by the keyboard.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intent can be realized with code that defines what it means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signal to extend the otherwise unrelated Position and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Keyboard classes.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72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line four, the inferred type of Position includes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the Position class because the type of a class identifier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contains itself. On line six, Position’s inferred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also contains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PositionCell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 because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surrounding extension-querying condition on line five.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result, the connection on line six, which targets the type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Position,PositionCell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overrides the connection on 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four, which targets the type (Position). Because Position’s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inferred type on line six contains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PositionCell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 signal xc can be accessed through Position and is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listed by code completion.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84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programmer types port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Ghost, where Ghost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underlined with red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jaggies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it cannot be resolved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symbol.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39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soon as the programmer defines the Ghost class,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to Ghost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definition becomes valid.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programmer then tries to access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signal, which is underlined with red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jaggies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is not a member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27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soon as the programmer causes the Ghost class to extend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MyFigure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class, the access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becomes valid.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41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position signal in all Ghost signals extends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Position class, the x and y position signals show up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clyde’s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 signal.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249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signal provider implements the Signal interface’s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method to provide a signal’s current value and ensure that an</a:t>
            </a:r>
          </a:p>
          <a:p>
            <a:r>
              <a:rPr lang="en-US" dirty="0" smtClean="0"/>
              <a:t>Observer is notified when that value changes.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SuperGlue</a:t>
            </a:r>
            <a:r>
              <a:rPr lang="en-US" dirty="0" smtClean="0"/>
              <a:t> runtime produces and consumes signals</a:t>
            </a:r>
          </a:p>
          <a:p>
            <a:r>
              <a:rPr lang="en-US" dirty="0" smtClean="0"/>
              <a:t>according to the Signal Java interfaces based on the </a:t>
            </a:r>
            <a:r>
              <a:rPr lang="en-US" dirty="0" err="1" smtClean="0"/>
              <a:t>the</a:t>
            </a:r>
            <a:endParaRPr lang="en-US" dirty="0" smtClean="0"/>
          </a:p>
          <a:p>
            <a:r>
              <a:rPr lang="en-US" dirty="0" smtClean="0"/>
              <a:t>rules of a </a:t>
            </a:r>
            <a:r>
              <a:rPr lang="en-US" dirty="0" err="1" smtClean="0"/>
              <a:t>SuperGlue</a:t>
            </a:r>
            <a:r>
              <a:rPr lang="en-US" dirty="0" smtClean="0"/>
              <a:t> program. For example, the connection</a:t>
            </a:r>
          </a:p>
          <a:p>
            <a:r>
              <a:rPr lang="en-US" dirty="0" smtClean="0"/>
              <a:t>period = 100 causes the </a:t>
            </a:r>
            <a:r>
              <a:rPr lang="en-US" dirty="0" err="1" smtClean="0"/>
              <a:t>SuperGlue</a:t>
            </a:r>
            <a:r>
              <a:rPr lang="en-US" dirty="0" smtClean="0"/>
              <a:t> runtime to create</a:t>
            </a:r>
          </a:p>
          <a:p>
            <a:r>
              <a:rPr lang="en-US" dirty="0" smtClean="0"/>
              <a:t>a Java Signal object that returns 100 when its </a:t>
            </a:r>
            <a:r>
              <a:rPr lang="en-US" dirty="0" err="1" smtClean="0"/>
              <a:t>eval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is called. As we discuss in Section 3, edits to code will notify</a:t>
            </a:r>
          </a:p>
          <a:p>
            <a:r>
              <a:rPr lang="en-US" dirty="0" smtClean="0"/>
              <a:t>observers of the signals derived from the edited code;</a:t>
            </a:r>
          </a:p>
          <a:p>
            <a:r>
              <a:rPr lang="en-US" dirty="0" smtClean="0"/>
              <a:t>e.g., when the 100 token is changed through editing, the </a:t>
            </a:r>
            <a:r>
              <a:rPr lang="en-US" dirty="0" err="1" smtClean="0"/>
              <a:t>SuperGlue</a:t>
            </a:r>
            <a:endParaRPr lang="en-US" dirty="0" smtClean="0"/>
          </a:p>
          <a:p>
            <a:r>
              <a:rPr lang="en-US" dirty="0" smtClean="0"/>
              <a:t>runtime will notify all observers that the period’s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method was called with. It is through the implementation</a:t>
            </a:r>
          </a:p>
          <a:p>
            <a:r>
              <a:rPr lang="en-US" dirty="0" smtClean="0"/>
              <a:t>and routing of signals via declarative rules that Super-</a:t>
            </a:r>
          </a:p>
          <a:p>
            <a:r>
              <a:rPr lang="en-US" dirty="0" smtClean="0"/>
              <a:t>Glue adds its value to the program; i.e., </a:t>
            </a:r>
            <a:r>
              <a:rPr lang="en-US" dirty="0" err="1" smtClean="0"/>
              <a:t>SuperGlue</a:t>
            </a:r>
            <a:r>
              <a:rPr lang="en-US" dirty="0" smtClean="0"/>
              <a:t> acts as a</a:t>
            </a:r>
          </a:p>
          <a:p>
            <a:r>
              <a:rPr lang="en-US" dirty="0" smtClean="0"/>
              <a:t>middle man between components that do the real work.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The time signal’s </a:t>
            </a:r>
            <a:r>
              <a:rPr lang="en-US" dirty="0" err="1" smtClean="0"/>
              <a:t>eval</a:t>
            </a:r>
            <a:r>
              <a:rPr lang="en-US" dirty="0" smtClean="0"/>
              <a:t> method schedules a timer task to</a:t>
            </a:r>
          </a:p>
          <a:p>
            <a:r>
              <a:rPr lang="en-US" dirty="0" smtClean="0"/>
              <a:t>notify the caller that the time has changed, which occurs</a:t>
            </a:r>
          </a:p>
          <a:p>
            <a:r>
              <a:rPr lang="en-US" dirty="0" smtClean="0"/>
              <a:t>in period milliseconds. A signal consumer calls the Signal</a:t>
            </a:r>
          </a:p>
          <a:p>
            <a:r>
              <a:rPr lang="en-US" dirty="0" smtClean="0"/>
              <a:t>interface’s </a:t>
            </a:r>
            <a:r>
              <a:rPr lang="en-US" dirty="0" err="1" smtClean="0"/>
              <a:t>eval</a:t>
            </a:r>
            <a:r>
              <a:rPr lang="en-US" dirty="0" smtClean="0"/>
              <a:t> method to access a signal’s value, and can</a:t>
            </a:r>
          </a:p>
          <a:p>
            <a:r>
              <a:rPr lang="en-US" dirty="0" smtClean="0"/>
              <a:t>provide an observer so that it is notified of changes in the</a:t>
            </a:r>
          </a:p>
          <a:p>
            <a:r>
              <a:rPr lang="en-US" dirty="0" smtClean="0"/>
              <a:t>value. For example, the time signal calls the </a:t>
            </a:r>
            <a:r>
              <a:rPr lang="en-US" dirty="0" err="1" smtClean="0"/>
              <a:t>eval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on the clock’s period signal to obtain the clock’s period.</a:t>
            </a:r>
          </a:p>
          <a:p>
            <a:r>
              <a:rPr lang="en-US" dirty="0" smtClean="0"/>
              <a:t>The time signal’s implementation passes its called observer</a:t>
            </a:r>
          </a:p>
          <a:p>
            <a:r>
              <a:rPr lang="en-US" dirty="0" smtClean="0"/>
              <a:t>directly into the period signal. As a result, when a clock’s</a:t>
            </a:r>
          </a:p>
          <a:p>
            <a:r>
              <a:rPr lang="en-US" dirty="0" smtClean="0"/>
              <a:t>period signal change, its time clients are notified directly.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14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enter and exit methods of a class extension are called</a:t>
            </a:r>
          </a:p>
          <a:p>
            <a:r>
              <a:rPr lang="en-US" dirty="0" smtClean="0"/>
              <a:t>when a signal starts or stops extending a class, which occurs</a:t>
            </a:r>
          </a:p>
          <a:p>
            <a:r>
              <a:rPr lang="en-US" dirty="0" smtClean="0"/>
              <a:t>when the signal is created, destroyed, or when the guard</a:t>
            </a:r>
          </a:p>
          <a:p>
            <a:r>
              <a:rPr lang="en-US" dirty="0" smtClean="0"/>
              <a:t>of an extension changes. The enter and exit methods of</a:t>
            </a:r>
          </a:p>
          <a:p>
            <a:r>
              <a:rPr lang="en-US" dirty="0" smtClean="0"/>
              <a:t>a class extension are responsible for managing the signal’s</a:t>
            </a:r>
          </a:p>
          <a:p>
            <a:r>
              <a:rPr lang="en-US" dirty="0" smtClean="0"/>
              <a:t>state with respect to the class.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19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pacMan’s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 is bound to the keyboard of the canvas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displayed in. So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pacMan’s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orientation corresponds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direction it is moving in, its rotation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is bound to its position.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moves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 in a video game.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759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 for the game are created by defining a ghosts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that extends the Duplicator class. Initially two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 are created, which are drawn as ghost shapes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canvas by extending the Figure and Ghost classes.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both ghosts occupy the same default position,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one ghost is visible.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10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opening example, consider the following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SuperGlue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that defines the Ghost class, three ghost signals,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connects the fill color of all ghost signals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line of this code defines a Ghost class with a member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signal that extends the Color class.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line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 three signals,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blinky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bashful, which 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Ghost class.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third line is a rule that connects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fill signal of all ghosts, including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blinky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clyde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bashful, to the color blue.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used in expressions, class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identifiers are variable that quantify over all signals that extend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identified class.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 imperative assignments, connection rules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declarative meaning that is unrelated to statement execution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order; e.g., on line three, blue is continuously connected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discretely assigned to the ghost’s fill color.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505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Ghost class is defined as an open extension to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class. In this class, the position and fill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signals of each ghost extend the Random class, causing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ghost to have a random color and motion.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112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the number of ghosts is changed from two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eight, causing six more ghosts to appear after around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seconds of edit latency.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45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programmer types “port </a:t>
            </a:r>
            <a:r>
              <a:rPr lang="en-US" dirty="0" err="1" smtClean="0"/>
              <a:t>pacMan</a:t>
            </a:r>
            <a:r>
              <a:rPr lang="en-US" dirty="0" smtClean="0"/>
              <a:t> . Figure” to define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pacMan</a:t>
            </a:r>
            <a:r>
              <a:rPr lang="en-US" dirty="0" smtClean="0"/>
              <a:t> signal that extends the game’s Figure class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pacMan</a:t>
            </a:r>
            <a:r>
              <a:rPr lang="en-US" dirty="0" smtClean="0"/>
              <a:t> is drawn on the game’s canvas. Because a</a:t>
            </a:r>
          </a:p>
          <a:p>
            <a:r>
              <a:rPr lang="en-US" dirty="0" smtClean="0"/>
              <a:t>shape for </a:t>
            </a:r>
            <a:r>
              <a:rPr lang="en-US" dirty="0" err="1" smtClean="0"/>
              <a:t>pacMan</a:t>
            </a:r>
            <a:r>
              <a:rPr lang="en-US" dirty="0" smtClean="0"/>
              <a:t> has not been specified, it is drawn by</a:t>
            </a:r>
          </a:p>
          <a:p>
            <a:r>
              <a:rPr lang="en-US" dirty="0" smtClean="0"/>
              <a:t>default as a rectangle.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31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programmer types the extension “</a:t>
            </a:r>
            <a:r>
              <a:rPr lang="en-US" dirty="0" err="1" smtClean="0"/>
              <a:t>pacMan</a:t>
            </a:r>
            <a:r>
              <a:rPr lang="en-US" dirty="0" smtClean="0"/>
              <a:t> . Pie,”</a:t>
            </a:r>
          </a:p>
          <a:p>
            <a:r>
              <a:rPr lang="en-US" dirty="0" smtClean="0"/>
              <a:t>which causes </a:t>
            </a:r>
            <a:r>
              <a:rPr lang="en-US" dirty="0" err="1" smtClean="0"/>
              <a:t>pacMan</a:t>
            </a:r>
            <a:r>
              <a:rPr lang="en-US" dirty="0" smtClean="0"/>
              <a:t> to extend the Pie class and be</a:t>
            </a:r>
          </a:p>
          <a:p>
            <a:r>
              <a:rPr lang="en-US" dirty="0" smtClean="0"/>
              <a:t>drawn as a circle. The shape of </a:t>
            </a:r>
            <a:r>
              <a:rPr lang="en-US" dirty="0" err="1" smtClean="0"/>
              <a:t>pacMan</a:t>
            </a:r>
            <a:r>
              <a:rPr lang="en-US" dirty="0" smtClean="0"/>
              <a:t> is updated on</a:t>
            </a:r>
          </a:p>
          <a:p>
            <a:r>
              <a:rPr lang="en-US" dirty="0" smtClean="0"/>
              <a:t>screen as soon as the programmer types the “e” in Pie.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58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programmer types the connection “</a:t>
            </a:r>
            <a:r>
              <a:rPr lang="en-US" dirty="0" err="1" smtClean="0"/>
              <a:t>pacMan.fill</a:t>
            </a:r>
            <a:r>
              <a:rPr lang="en-US" dirty="0" smtClean="0"/>
              <a:t> =</a:t>
            </a:r>
          </a:p>
          <a:p>
            <a:r>
              <a:rPr lang="en-US" dirty="0" smtClean="0"/>
              <a:t>yellow,” causing this circle to be immediately colored</a:t>
            </a:r>
          </a:p>
          <a:p>
            <a:r>
              <a:rPr lang="en-US" dirty="0" smtClean="0"/>
              <a:t>yellow. Through type inference, code completion can</a:t>
            </a:r>
          </a:p>
          <a:p>
            <a:r>
              <a:rPr lang="en-US" dirty="0" smtClean="0"/>
              <a:t>complete typing for .fill in </a:t>
            </a:r>
            <a:r>
              <a:rPr lang="en-US" dirty="0" err="1" smtClean="0"/>
              <a:t>pacMan</a:t>
            </a:r>
            <a:r>
              <a:rPr lang="en-US" dirty="0" smtClean="0"/>
              <a:t>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4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programmer types “</a:t>
            </a:r>
            <a:r>
              <a:rPr lang="en-US" dirty="0" err="1" smtClean="0"/>
              <a:t>pacMan.extent</a:t>
            </a:r>
            <a:r>
              <a:rPr lang="en-US" dirty="0" smtClean="0"/>
              <a:t> = 330.” As the</a:t>
            </a:r>
          </a:p>
          <a:p>
            <a:r>
              <a:rPr lang="en-US" dirty="0" smtClean="0"/>
              <a:t>programmer types each character in “330,” </a:t>
            </a:r>
            <a:r>
              <a:rPr lang="en-US" dirty="0" err="1" smtClean="0"/>
              <a:t>pacMan’s</a:t>
            </a:r>
            <a:r>
              <a:rPr lang="en-US" dirty="0" smtClean="0"/>
              <a:t> appears</a:t>
            </a:r>
          </a:p>
          <a:p>
            <a:r>
              <a:rPr lang="en-US" dirty="0" smtClean="0"/>
              <a:t>respectively as a 357, 327, and finally a 30 degree</a:t>
            </a:r>
          </a:p>
          <a:p>
            <a:r>
              <a:rPr lang="en-US" dirty="0" smtClean="0"/>
              <a:t>slice. The programmer than finishes this line with</a:t>
            </a:r>
          </a:p>
          <a:p>
            <a:r>
              <a:rPr lang="en-US" dirty="0" smtClean="0"/>
              <a:t>“+ (time % 30),” which causes </a:t>
            </a:r>
            <a:r>
              <a:rPr lang="en-US" dirty="0" err="1" smtClean="0"/>
              <a:t>pacMan’s</a:t>
            </a:r>
            <a:r>
              <a:rPr lang="en-US" dirty="0" smtClean="0"/>
              <a:t> mouth to close</a:t>
            </a:r>
          </a:p>
          <a:p>
            <a:r>
              <a:rPr lang="en-US" dirty="0" smtClean="0"/>
              <a:t>continuously in a 30 degree motion.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99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Graf</a:t>
            </a:r>
            <a:r>
              <a:rPr lang="pl-PL" baseline="0" dirty="0" smtClean="0"/>
              <a:t> przepływu danych jest reaktywny. W ten sam sposób są traktowane stałe i zmienne stany.</a:t>
            </a:r>
          </a:p>
          <a:p>
            <a:endParaRPr lang="pl-PL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line of this code connects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pacMan’s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extent signal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expression that continuously increases from 330 until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360 degrees, causing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pacMan’s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mouth to shut continuously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degree motion. Such behavior occurs because the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is a periodically incrementing number; e.g., it is connected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1042 and, after ten milliseconds, it is re-connected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1043.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09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For the duration that </a:t>
            </a:r>
            <a:r>
              <a:rPr lang="en-US" sz="1100" b="0" i="0" u="none" strike="noStrike" baseline="0" dirty="0" err="1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pacMan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overlaps with some figure,</a:t>
            </a:r>
          </a:p>
          <a:p>
            <a:pPr algn="l"/>
            <a:r>
              <a:rPr lang="en-US" sz="1100" b="0" i="0" u="none" strike="noStrike" baseline="0" dirty="0" err="1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pacMan</a:t>
            </a:r>
            <a:r>
              <a:rPr lang="en-US" sz="1200" b="0" i="0" u="none" strike="noStrike" baseline="0" dirty="0" err="1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’s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 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overlaps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signal is bound to the 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hit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signal of this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figure. The condition on line four is then only true for durations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where the figure that </a:t>
            </a:r>
            <a:r>
              <a:rPr lang="en-US" sz="1100" b="0" i="0" u="none" strike="noStrike" baseline="0" dirty="0" err="1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pacMan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overlaps with is a ghost.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During these durations, </a:t>
            </a:r>
            <a:r>
              <a:rPr lang="en-US" sz="1100" b="0" i="0" u="none" strike="noStrike" baseline="0" dirty="0" err="1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pacMan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extends the 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9A0000" mc:Ignorable=""/>
                </a:solidFill>
                <a:latin typeface="CMTT9"/>
              </a:rPr>
              <a:t>Damaged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class,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inheriting all the behavior of this class and being subject to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rules that target signals of this class. For example, the connection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of red to a damaged figure’s 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fill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color would apply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to </a:t>
            </a:r>
            <a:r>
              <a:rPr lang="en-US" sz="1100" b="0" i="0" u="none" strike="noStrike" baseline="0" dirty="0" err="1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pacMan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 </a:t>
            </a:r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while it overlaps with a ghost. As soon as </a:t>
            </a:r>
            <a:r>
              <a:rPr lang="en-US" sz="1100" b="0" i="0" u="none" strike="noStrike" baseline="0" dirty="0" err="1" smtClean="0">
                <a:solidFill>
                  <a:srgbClr xmlns:mc="http://schemas.openxmlformats.org/markup-compatibility/2006" xmlns:a14="http://schemas.microsoft.com/office/drawing/2010/main" val="00009A" mc:Ignorable=""/>
                </a:solidFill>
                <a:latin typeface="CMTT9"/>
              </a:rPr>
              <a:t>pacMan</a:t>
            </a:r>
            <a:endParaRPr lang="en-US" sz="1100" b="0" i="0" u="none" strike="noStrike" baseline="0" dirty="0" smtClean="0">
              <a:solidFill>
                <a:srgbClr xmlns:mc="http://schemas.openxmlformats.org/markup-compatibility/2006" xmlns:a14="http://schemas.microsoft.com/office/drawing/2010/main" val="00009A" mc:Ignorable=""/>
              </a:solidFill>
              <a:latin typeface="CMTT9"/>
            </a:endParaRP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no longer overlaps with a ghost, it unextends the </a:t>
            </a:r>
            <a:r>
              <a:rPr lang="en-US" sz="11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9A0000" mc:Ignorable=""/>
                </a:solidFill>
                <a:latin typeface="CMTT9"/>
              </a:rPr>
              <a:t>Damaged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NimbusRomNo9L-Regu"/>
              </a:rPr>
              <a:t>class and the special damaged behavior no longer applies.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41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this code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creates ten ghosts.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line nine, the inferred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contains the following classes: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definition,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Duplicator.get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 prefix extends Duplicator on line five,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ghosts.T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the extension on line four and by a binding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Duplicator to ghosts on line five,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Duplicator.T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again, and finally, Ghost and Figure by the extension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six. On line nine, the fill signal can be accessed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 because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ghosts.get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signals extend Figure.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1C4-4BEC-465B-AE62-13CB6EFBFBB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45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xmlns:mc="http://schemas.openxmlformats.org/markup-compatibility/2006" xmlns:a14="http://schemas.microsoft.com/office/drawing/2010/main" val="000000" mc:Ignorable=""/>
              </a:gs>
              <a:gs pos="14000">
                <a:srgbClr xmlns:mc="http://schemas.openxmlformats.org/markup-compatibility/2006" xmlns:a14="http://schemas.microsoft.com/office/drawing/2010/main" val="333333" mc:Ignorable=""/>
              </a:gs>
              <a:gs pos="83000">
                <a:srgbClr xmlns:mc="http://schemas.openxmlformats.org/markup-compatibility/2006" xmlns:a14="http://schemas.microsoft.com/office/drawing/2010/main" val="000000" mc:Ignorable="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gs>
              <a:gs pos="57000">
                <a:srgbClr xmlns:mc="http://schemas.openxmlformats.org/markup-compatibility/2006" xmlns:a14="http://schemas.microsoft.com/office/drawing/2010/main" val="4D4D4D" mc:Ignorable=""/>
              </a:gs>
              <a:gs pos="100000"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xmlns:mc="http://schemas.openxmlformats.org/markup-compatibility/2006" xmlns:a14="http://schemas.microsoft.com/office/drawing/2010/main" val="000000" mc:Ignorable=""/>
              </a:gs>
              <a:gs pos="24000">
                <a:srgbClr xmlns:mc="http://schemas.openxmlformats.org/markup-compatibility/2006" xmlns:a14="http://schemas.microsoft.com/office/drawing/2010/main" val="333333" mc:Ignorable=""/>
              </a:gs>
              <a:gs pos="90000">
                <a:srgbClr xmlns:mc="http://schemas.openxmlformats.org/markup-compatibility/2006" xmlns:a14="http://schemas.microsoft.com/office/drawing/2010/main" val="000000" mc:Ignorable="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xmlns:mc="http://schemas.openxmlformats.org/markup-compatibility/2006" xmlns:a14="http://schemas.microsoft.com/office/drawing/2010/main" val="000000" mc:Ignorable=""/>
              </a:gs>
              <a:gs pos="24000">
                <a:srgbClr xmlns:mc="http://schemas.openxmlformats.org/markup-compatibility/2006" xmlns:a14="http://schemas.microsoft.com/office/drawing/2010/main" val="333333" mc:Ignorable=""/>
              </a:gs>
              <a:gs pos="90000">
                <a:srgbClr xmlns:mc="http://schemas.openxmlformats.org/markup-compatibility/2006" xmlns:a14="http://schemas.microsoft.com/office/drawing/2010/main" val="000000" mc:Ignorable="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xmlns:mc="http://schemas.openxmlformats.org/markup-compatibility/2006" xmlns:a14="http://schemas.microsoft.com/office/drawing/2010/main" val="000000" mc:Ignorable=""/>
              </a:gs>
              <a:gs pos="24000">
                <a:srgbClr xmlns:mc="http://schemas.openxmlformats.org/markup-compatibility/2006" xmlns:a14="http://schemas.microsoft.com/office/drawing/2010/main" val="333333" mc:Ignorable=""/>
              </a:gs>
              <a:gs pos="90000">
                <a:srgbClr xmlns:mc="http://schemas.openxmlformats.org/markup-compatibility/2006" xmlns:a14="http://schemas.microsoft.com/office/drawing/2010/main" val="000000" mc:Ignorable="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xmlns:mc="http://schemas.openxmlformats.org/markup-compatibility/2006" xmlns:a14="http://schemas.microsoft.com/office/drawing/2010/main" val="000000" mc:Ignorable="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xmlns:mc="http://schemas.openxmlformats.org/markup-compatibility/2006" xmlns:a14="http://schemas.microsoft.com/office/drawing/2010/main" val="4D4D4D" mc:Ignorable="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xmlns:mc="http://schemas.openxmlformats.org/markup-compatibility/2006" xmlns:a14="http://schemas.microsoft.com/office/drawing/2010/main" val="4D4D4D" mc:Ignorable=""/>
                </a:solidFill>
              </a:defRPr>
            </a:lvl1pPr>
          </a:lstStyle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xmlns:mc="http://schemas.openxmlformats.org/markup-compatibility/2006" xmlns:a14="http://schemas.microsoft.com/office/drawing/2010/main" val="4D4D4D" mc:Ignorable="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Żywe języki programowania</a:t>
            </a:r>
            <a:br>
              <a:rPr lang="pl-PL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Living it up with a Live Programming Language</a:t>
            </a:r>
            <a:endParaRPr lang="pl-P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Sean </a:t>
            </a:r>
            <a:r>
              <a:rPr lang="pl-PL" dirty="0" smtClean="0"/>
              <a:t>McDirmid</a:t>
            </a:r>
          </a:p>
          <a:p>
            <a:r>
              <a:rPr lang="pl-PL" dirty="0"/>
              <a:t>Ecole Polytechnique Fédérale de Lausanne (EPFL)</a:t>
            </a:r>
          </a:p>
          <a:p>
            <a:r>
              <a:rPr lang="pl-PL" dirty="0" smtClean="0"/>
              <a:t>sean.mcdirmid@epfl.ch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Definiują zachowanie</a:t>
            </a:r>
          </a:p>
          <a:p>
            <a:r>
              <a:rPr lang="pl-PL" sz="2400" dirty="0" smtClean="0"/>
              <a:t>Nie są wartościami i mogą być rozszerzone jedynie przez sygnały</a:t>
            </a:r>
          </a:p>
          <a:p>
            <a:r>
              <a:rPr lang="pl-PL" sz="2400" dirty="0" smtClean="0"/>
              <a:t>Definiowane w najwyższej warstwie programu lub jako elementy inncyh klasy z wykorzystaniem słowa kluczowego </a:t>
            </a:r>
            <a:r>
              <a:rPr lang="pl-PL" sz="2400" i="1" dirty="0" smtClean="0"/>
              <a:t>class</a:t>
            </a:r>
            <a:endParaRPr lang="pl-PL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Połączenia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Definiują zależność pomiędzy sygnałami, dzięki czemu ich wartość jest jednakowa</a:t>
            </a:r>
          </a:p>
          <a:p>
            <a:r>
              <a:rPr lang="pl-PL" sz="2400" dirty="0" smtClean="0"/>
              <a:t>Są regułami podobnymi do prostych,  jednokierunkowych ograniczeń.</a:t>
            </a:r>
          </a:p>
          <a:p>
            <a:r>
              <a:rPr lang="pl-PL" sz="2400" dirty="0" smtClean="0"/>
              <a:t>Określany przy użyciu operatora </a:t>
            </a:r>
            <a:r>
              <a:rPr lang="pl-PL" sz="2400" i="1" dirty="0"/>
              <a:t>=</a:t>
            </a:r>
            <a:endParaRPr lang="pl-PL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Rozszerzenia (extensions)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Sprawiają, że sygnały rozszerzają klasy</a:t>
            </a:r>
          </a:p>
          <a:p>
            <a:r>
              <a:rPr lang="pl-PL" sz="2800" dirty="0" smtClean="0"/>
              <a:t>Reguły wycelowane w sygnały poza ich definicją</a:t>
            </a:r>
          </a:p>
          <a:p>
            <a:r>
              <a:rPr lang="pl-PL" sz="2800" dirty="0" smtClean="0"/>
              <a:t>Definiowane z wykorzystaniem operatora      / „:”</a:t>
            </a:r>
            <a:endParaRPr lang="pl-P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7274335" y="2833716"/>
            <a:ext cx="207581" cy="178949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0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Warunki (conditions)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Określają kiedy reguły połączeń i rozszerzeń mogą być zastosowane.</a:t>
            </a:r>
          </a:p>
          <a:p>
            <a:r>
              <a:rPr lang="pl-PL" dirty="0" smtClean="0"/>
              <a:t>Odpytują istniejące połączenia i rozszerzenia za pomocą tych samych operatorów (= i    ),</a:t>
            </a:r>
            <a:r>
              <a:rPr lang="pl-PL" dirty="0"/>
              <a:t> </a:t>
            </a:r>
            <a:r>
              <a:rPr lang="pl-PL" dirty="0" smtClean="0"/>
              <a:t>których używa się do ich stworzenia</a:t>
            </a:r>
          </a:p>
          <a:p>
            <a:r>
              <a:rPr lang="pl-PL" dirty="0" smtClean="0"/>
              <a:t>Tworzeone przez konstrukcje </a:t>
            </a:r>
            <a:r>
              <a:rPr lang="pl-PL" i="1" dirty="0" smtClean="0"/>
              <a:t>if</a:t>
            </a:r>
            <a:r>
              <a:rPr lang="pl-PL" dirty="0" smtClean="0"/>
              <a:t> otaczające reguły połączeń i rozszerzeń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2778535" y="2407889"/>
            <a:ext cx="207581" cy="178949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9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Cel: uproszczony PacMan</a:t>
            </a:r>
            <a:endParaRPr lang="pl-P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683078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Rysunek (1/4)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0" y="1752600"/>
            <a:ext cx="7048500" cy="32480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Rysunek (2/4)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75" y="1828800"/>
            <a:ext cx="7029450" cy="32099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Rysunek </a:t>
            </a:r>
            <a:r>
              <a:rPr lang="pl-PL" dirty="0" smtClean="0"/>
              <a:t>(3/4</a:t>
            </a:r>
            <a:r>
              <a:rPr lang="pl-PL" dirty="0"/>
              <a:t>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612" y="1847850"/>
            <a:ext cx="6962775" cy="32385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Rysunek </a:t>
            </a:r>
            <a:r>
              <a:rPr lang="pl-PL" dirty="0" smtClean="0"/>
              <a:t>(4/4</a:t>
            </a:r>
            <a:r>
              <a:rPr lang="pl-PL" dirty="0"/>
              <a:t>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25" y="1852612"/>
            <a:ext cx="6991350" cy="32289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Rysunek </a:t>
            </a:r>
            <a:r>
              <a:rPr lang="pl-PL" dirty="0" smtClean="0"/>
              <a:t>- animacja</a:t>
            </a:r>
            <a:endParaRPr lang="pl-PL" dirty="0"/>
          </a:p>
        </p:txBody>
      </p:sp>
      <p:pic>
        <p:nvPicPr>
          <p:cNvPr id="4" name="movie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fade in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388" y="1747838"/>
            <a:ext cx="7769225" cy="34385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26308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Dodatkowe techniki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Stany stałe i zmienne traktowane jednakowo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475" y="2957512"/>
            <a:ext cx="5353050" cy="10191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Dynamiczne dziedziczenie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350" y="2362200"/>
            <a:ext cx="6591300" cy="19526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Typowanie zależne</a:t>
            </a:r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275" y="1828800"/>
            <a:ext cx="6267450" cy="287655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Mediatory typów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524000"/>
            <a:ext cx="6715125" cy="16287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467225"/>
            <a:ext cx="7019925" cy="9429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43300"/>
            <a:ext cx="4733925" cy="6477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6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Wnioskowanie typów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025" y="2519362"/>
            <a:ext cx="5695950" cy="18954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Wnioskowanie typów w Ide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Wnioskowanie typów w </a:t>
            </a:r>
            <a:r>
              <a:rPr lang="pl-PL" dirty="0" smtClean="0"/>
              <a:t>Ide (1/4)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38387"/>
            <a:ext cx="7010400" cy="22574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Wnioskowanie typów w Ide </a:t>
            </a:r>
            <a:r>
              <a:rPr lang="pl-PL" dirty="0" smtClean="0"/>
              <a:t>(2/4</a:t>
            </a:r>
            <a:r>
              <a:rPr lang="pl-PL" dirty="0"/>
              <a:t>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75" y="2347912"/>
            <a:ext cx="7029450" cy="22383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Wnioskowanie typów w Ide </a:t>
            </a:r>
            <a:r>
              <a:rPr lang="pl-PL" dirty="0" smtClean="0"/>
              <a:t>(3/4</a:t>
            </a:r>
            <a:r>
              <a:rPr lang="pl-PL" dirty="0"/>
              <a:t>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62" y="2228850"/>
            <a:ext cx="7000875" cy="24765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Dynamiczne języki programowania</a:t>
            </a:r>
            <a:endParaRPr lang="pl-P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539155"/>
              </p:ext>
            </p:extLst>
          </p:nvPr>
        </p:nvGraphicFramePr>
        <p:xfrm>
          <a:off x="685800" y="1536700"/>
          <a:ext cx="3657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 smtClean="0"/>
              <a:t>Programowanie wysokopoziomowe</a:t>
            </a:r>
          </a:p>
          <a:p>
            <a:r>
              <a:rPr lang="pl-PL" dirty="0" smtClean="0"/>
              <a:t>Dynamiczne typowanie</a:t>
            </a:r>
          </a:p>
          <a:p>
            <a:r>
              <a:rPr lang="pl-PL" dirty="0" smtClean="0"/>
              <a:t>Spadek wydajności</a:t>
            </a:r>
          </a:p>
          <a:p>
            <a:endParaRPr lang="pl-PL" dirty="0"/>
          </a:p>
          <a:p>
            <a:r>
              <a:rPr lang="pl-PL" i="1" dirty="0" smtClean="0"/>
              <a:t>Lisp</a:t>
            </a:r>
          </a:p>
          <a:p>
            <a:r>
              <a:rPr lang="pl-PL" i="1" dirty="0" smtClean="0"/>
              <a:t>Smalltalk</a:t>
            </a:r>
          </a:p>
          <a:p>
            <a:r>
              <a:rPr lang="pl-PL" i="1" dirty="0" smtClean="0"/>
              <a:t>Erling</a:t>
            </a:r>
          </a:p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0391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Wnioskowanie typów w Ide </a:t>
            </a:r>
            <a:r>
              <a:rPr lang="pl-PL" dirty="0" smtClean="0"/>
              <a:t>(4/4</a:t>
            </a:r>
            <a:r>
              <a:rPr lang="pl-PL" dirty="0"/>
              <a:t>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512" y="2052637"/>
            <a:ext cx="7038975" cy="28289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Wnioskowanie typów w </a:t>
            </a:r>
            <a:r>
              <a:rPr lang="pl-PL" dirty="0" smtClean="0"/>
              <a:t>Ide</a:t>
            </a:r>
            <a:endParaRPr lang="pl-PL" dirty="0"/>
          </a:p>
        </p:txBody>
      </p:sp>
      <p:pic>
        <p:nvPicPr>
          <p:cNvPr id="4" name="movie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fade in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388" y="1924050"/>
            <a:ext cx="7769225" cy="30861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Realizacja języka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przetwarzanie kodu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4996524"/>
              </p:ext>
            </p:extLst>
          </p:nvPr>
        </p:nvGraphicFramePr>
        <p:xfrm>
          <a:off x="685800" y="1536700"/>
          <a:ext cx="3657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Parsowanie</a:t>
            </a:r>
            <a:br>
              <a:rPr lang="pl-PL" sz="2400" dirty="0"/>
            </a:br>
            <a:r>
              <a:rPr lang="pl-PL" sz="2400" dirty="0"/>
              <a:t>z pierwszeństwem</a:t>
            </a:r>
          </a:p>
          <a:p>
            <a:endParaRPr lang="pl-PL" sz="2400" dirty="0" smtClean="0"/>
          </a:p>
          <a:p>
            <a:r>
              <a:rPr lang="pl-PL" sz="2400" dirty="0" smtClean="0"/>
              <a:t>Damage and repair</a:t>
            </a:r>
          </a:p>
          <a:p>
            <a:r>
              <a:rPr lang="pl-PL" sz="2400" dirty="0" smtClean="0"/>
              <a:t>Zmiany w kodzie</a:t>
            </a:r>
          </a:p>
          <a:p>
            <a:r>
              <a:rPr lang="pl-PL" sz="2400" dirty="0" smtClean="0"/>
              <a:t>Zmiany stanu wywołane sygnałem</a:t>
            </a:r>
          </a:p>
          <a:p>
            <a:endParaRPr lang="pl-PL" sz="2400" dirty="0"/>
          </a:p>
          <a:p>
            <a:r>
              <a:rPr lang="pl-PL" sz="2400" dirty="0" smtClean="0"/>
              <a:t>Zmiana grafu przepływu danych</a:t>
            </a:r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544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Błędy czasu wykonania</a:t>
            </a:r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8970257"/>
              </p:ext>
            </p:extLst>
          </p:nvPr>
        </p:nvGraphicFramePr>
        <p:xfrm>
          <a:off x="685800" y="1536700"/>
          <a:ext cx="3657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błędy reportowane jako wartości sygnałów w osobnym oknie</a:t>
            </a:r>
          </a:p>
          <a:p>
            <a:r>
              <a:rPr lang="pl-PL" sz="2400" dirty="0"/>
              <a:t>program </a:t>
            </a:r>
            <a:r>
              <a:rPr lang="pl-PL" sz="2400" dirty="0" smtClean="0"/>
              <a:t>kontynuuje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wartościami domyślnymi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623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implementacja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Sygnały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6000750" cy="6381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971800"/>
            <a:ext cx="6362700" cy="19812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Rozszerzenia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76400"/>
            <a:ext cx="6638925" cy="63817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819400"/>
            <a:ext cx="6391275" cy="19526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5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Pacman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Dokończenie gry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PacMan (1/4)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3721696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Programowanie na żywo</a:t>
            </a:r>
            <a:endParaRPr lang="pl-P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732100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PACMAN (2/4)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828800"/>
            <a:ext cx="5619750" cy="3345571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PACMAN </a:t>
            </a:r>
            <a:r>
              <a:rPr lang="pl-PL" dirty="0" smtClean="0"/>
              <a:t>(3/4</a:t>
            </a:r>
            <a:r>
              <a:rPr lang="pl-PL" dirty="0"/>
              <a:t>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862" y="1943100"/>
            <a:ext cx="5248275" cy="3048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PACMAN </a:t>
            </a:r>
            <a:r>
              <a:rPr lang="pl-PL" dirty="0" smtClean="0"/>
              <a:t>(4/4</a:t>
            </a:r>
            <a:r>
              <a:rPr lang="pl-PL" dirty="0"/>
              <a:t>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371600"/>
            <a:ext cx="5672137" cy="3911819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pacman</a:t>
            </a:r>
            <a:endParaRPr lang="pl-PL" dirty="0"/>
          </a:p>
        </p:txBody>
      </p:sp>
      <p:pic>
        <p:nvPicPr>
          <p:cNvPr id="4" name="movie3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fade in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1650" y="1295400"/>
            <a:ext cx="6286500" cy="4191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Języki wizualne</a:t>
            </a:r>
            <a:endParaRPr lang="pl-P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189392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SUperGlue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Tekstowy, żywy język programowania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SuperGlue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5525908"/>
              </p:ext>
            </p:extLst>
          </p:nvPr>
        </p:nvGraphicFramePr>
        <p:xfrm>
          <a:off x="685800" y="1536700"/>
          <a:ext cx="3657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Dane zmienne w czasie</a:t>
            </a:r>
          </a:p>
          <a:p>
            <a:r>
              <a:rPr lang="pl-PL" sz="2400" dirty="0" smtClean="0"/>
              <a:t>Sygnały dynamicznie dziedziczą po klasach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63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początkowy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350" y="2967037"/>
            <a:ext cx="5829300" cy="10001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Sygnały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Wartości w grafie przepływu danych, które ułatwiają komunikację pomiędzy komponentami.</a:t>
            </a:r>
          </a:p>
          <a:p>
            <a:r>
              <a:rPr lang="pl-PL" sz="2400" dirty="0" smtClean="0"/>
              <a:t>Są to obiekty dziedziczące po klasach, połączone z innymi sygnałami i zawierające sygnały zdefiniowane w ich nadrzędnych klasach.</a:t>
            </a:r>
          </a:p>
          <a:p>
            <a:r>
              <a:rPr lang="pl-PL" sz="2400" dirty="0" smtClean="0"/>
              <a:t>Definiuje się je jako elementy klasy używając słowa kluczowego </a:t>
            </a:r>
            <a:r>
              <a:rPr lang="pl-PL" sz="2400" i="1" dirty="0" smtClean="0"/>
              <a:t>port</a:t>
            </a:r>
            <a:endParaRPr lang="pl-PL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Marcin Hagmajer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282828" mc:Ignorable=""/>
      </a:dk2>
      <a:lt2>
        <a:srgbClr xmlns:mc="http://schemas.openxmlformats.org/markup-compatibility/2006" xmlns:a14="http://schemas.microsoft.com/office/drawing/2010/main" val="D4D4D4" mc:Ignorable=""/>
      </a:lt2>
      <a:accent1>
        <a:srgbClr xmlns:mc="http://schemas.openxmlformats.org/markup-compatibility/2006" xmlns:a14="http://schemas.microsoft.com/office/drawing/2010/main" val="86CE24" mc:Ignorable=""/>
      </a:accent1>
      <a:accent2>
        <a:srgbClr xmlns:mc="http://schemas.openxmlformats.org/markup-compatibility/2006" xmlns:a14="http://schemas.microsoft.com/office/drawing/2010/main" val="00A2E6" mc:Ignorable=""/>
      </a:accent2>
      <a:accent3>
        <a:srgbClr xmlns:mc="http://schemas.openxmlformats.org/markup-compatibility/2006" xmlns:a14="http://schemas.microsoft.com/office/drawing/2010/main" val="FAC810" mc:Ignorable=""/>
      </a:accent3>
      <a:accent4>
        <a:srgbClr xmlns:mc="http://schemas.openxmlformats.org/markup-compatibility/2006" xmlns:a14="http://schemas.microsoft.com/office/drawing/2010/main" val="7D8F8C" mc:Ignorable=""/>
      </a:accent4>
      <a:accent5>
        <a:srgbClr xmlns:mc="http://schemas.openxmlformats.org/markup-compatibility/2006" xmlns:a14="http://schemas.microsoft.com/office/drawing/2010/main" val="D06B20" mc:Ignorable=""/>
      </a:accent5>
      <a:accent6>
        <a:srgbClr xmlns:mc="http://schemas.openxmlformats.org/markup-compatibility/2006" xmlns:a14="http://schemas.microsoft.com/office/drawing/2010/main" val="958B8B" mc:Ignorable=""/>
      </a:accent6>
      <a:hlink>
        <a:srgbClr xmlns:mc="http://schemas.openxmlformats.org/markup-compatibility/2006" xmlns:a14="http://schemas.microsoft.com/office/drawing/2010/main" val="FF9900" mc:Ignorable=""/>
      </a:hlink>
      <a:folHlink>
        <a:srgbClr xmlns:mc="http://schemas.openxmlformats.org/markup-compatibility/2006" xmlns:a14="http://schemas.microsoft.com/office/drawing/2010/main" val="969696" mc:Ignorable="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3253</TotalTime>
  <Words>2289</Words>
  <Application>Microsoft Office PowerPoint</Application>
  <PresentationFormat>On-screen Show (4:3)</PresentationFormat>
  <Paragraphs>427</Paragraphs>
  <Slides>44</Slides>
  <Notes>21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Urban Pop</vt:lpstr>
      <vt:lpstr>Żywe języki programowania Living it up with a Live Programming Language</vt:lpstr>
      <vt:lpstr>Agenda</vt:lpstr>
      <vt:lpstr>Dynamiczne języki programowania</vt:lpstr>
      <vt:lpstr>Programowanie na żywo</vt:lpstr>
      <vt:lpstr>Języki wizualne</vt:lpstr>
      <vt:lpstr>SUperGlue</vt:lpstr>
      <vt:lpstr>SuperGlue</vt:lpstr>
      <vt:lpstr>Przykład początkowy</vt:lpstr>
      <vt:lpstr>Sygnały</vt:lpstr>
      <vt:lpstr>Klasy</vt:lpstr>
      <vt:lpstr>Połączenia</vt:lpstr>
      <vt:lpstr>Rozszerzenia (extensions)</vt:lpstr>
      <vt:lpstr>Warunki (conditions)</vt:lpstr>
      <vt:lpstr>Cel: uproszczony PacMan</vt:lpstr>
      <vt:lpstr>Rysunek (1/4)</vt:lpstr>
      <vt:lpstr>Rysunek (2/4)</vt:lpstr>
      <vt:lpstr>Rysunek (3/4)</vt:lpstr>
      <vt:lpstr>Rysunek (4/4)</vt:lpstr>
      <vt:lpstr>Rysunek - animacja</vt:lpstr>
      <vt:lpstr>Dodatkowe techniki</vt:lpstr>
      <vt:lpstr>Stany stałe i zmienne traktowane jednakowo</vt:lpstr>
      <vt:lpstr>Dynamiczne dziedziczenie</vt:lpstr>
      <vt:lpstr>Typowanie zależne</vt:lpstr>
      <vt:lpstr>Mediatory typów</vt:lpstr>
      <vt:lpstr>Wnioskowanie typów</vt:lpstr>
      <vt:lpstr>Wnioskowanie typów w Ide</vt:lpstr>
      <vt:lpstr>Wnioskowanie typów w Ide (1/4)</vt:lpstr>
      <vt:lpstr>Wnioskowanie typów w Ide (2/4)</vt:lpstr>
      <vt:lpstr>Wnioskowanie typów w Ide (3/4)</vt:lpstr>
      <vt:lpstr>Wnioskowanie typów w Ide (4/4)</vt:lpstr>
      <vt:lpstr>Wnioskowanie typów w Ide</vt:lpstr>
      <vt:lpstr>Realizacja języka</vt:lpstr>
      <vt:lpstr>przetwarzanie kodu</vt:lpstr>
      <vt:lpstr>Błędy czasu wykonania</vt:lpstr>
      <vt:lpstr>implementacja</vt:lpstr>
      <vt:lpstr>Sygnały</vt:lpstr>
      <vt:lpstr>Rozszerzenia</vt:lpstr>
      <vt:lpstr>Pacman</vt:lpstr>
      <vt:lpstr>PacMan (1/4)</vt:lpstr>
      <vt:lpstr>PACMAN (2/4)</vt:lpstr>
      <vt:lpstr>PACMAN (3/4)</vt:lpstr>
      <vt:lpstr>PACMAN (4/4)</vt:lpstr>
      <vt:lpstr>pacman</vt:lpstr>
      <vt:lpstr>Dziękuję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Żywe języki programowania</dc:title>
  <dc:creator>Marcin</dc:creator>
  <cp:lastModifiedBy>Marcin</cp:lastModifiedBy>
  <cp:revision>87</cp:revision>
  <dcterms:created xsi:type="dcterms:W3CDTF">2006-08-16T00:00:00Z</dcterms:created>
  <dcterms:modified xsi:type="dcterms:W3CDTF">2010-05-24T11:39:40Z</dcterms:modified>
</cp:coreProperties>
</file>